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slides/slide118.xml" ContentType="application/vnd.openxmlformats-officedocument.presentationml.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4237" r:id="rId1"/>
    <p:sldMasterId id="2147484251" r:id="rId2"/>
  </p:sldMasterIdLst>
  <p:notesMasterIdLst>
    <p:notesMasterId r:id="rId122"/>
  </p:notesMasterIdLst>
  <p:handoutMasterIdLst>
    <p:handoutMasterId r:id="rId123"/>
  </p:handoutMasterIdLst>
  <p:sldIdLst>
    <p:sldId id="541" r:id="rId3"/>
    <p:sldId id="548" r:id="rId4"/>
    <p:sldId id="576" r:id="rId5"/>
    <p:sldId id="578" r:id="rId6"/>
    <p:sldId id="577" r:id="rId7"/>
    <p:sldId id="310" r:id="rId8"/>
    <p:sldId id="428" r:id="rId9"/>
    <p:sldId id="400" r:id="rId10"/>
    <p:sldId id="549" r:id="rId11"/>
    <p:sldId id="403" r:id="rId12"/>
    <p:sldId id="582" r:id="rId13"/>
    <p:sldId id="292" r:id="rId14"/>
    <p:sldId id="293" r:id="rId15"/>
    <p:sldId id="429" r:id="rId16"/>
    <p:sldId id="586" r:id="rId17"/>
    <p:sldId id="404" r:id="rId18"/>
    <p:sldId id="583" r:id="rId19"/>
    <p:sldId id="587" r:id="rId20"/>
    <p:sldId id="588" r:id="rId21"/>
    <p:sldId id="307" r:id="rId22"/>
    <p:sldId id="589" r:id="rId23"/>
    <p:sldId id="542" r:id="rId24"/>
    <p:sldId id="585" r:id="rId25"/>
    <p:sldId id="302" r:id="rId26"/>
    <p:sldId id="546" r:id="rId27"/>
    <p:sldId id="547" r:id="rId28"/>
    <p:sldId id="544" r:id="rId29"/>
    <p:sldId id="412" r:id="rId30"/>
    <p:sldId id="411" r:id="rId31"/>
    <p:sldId id="545" r:id="rId32"/>
    <p:sldId id="413" r:id="rId33"/>
    <p:sldId id="414" r:id="rId34"/>
    <p:sldId id="431" r:id="rId35"/>
    <p:sldId id="599" r:id="rId36"/>
    <p:sldId id="434" r:id="rId37"/>
    <p:sldId id="435" r:id="rId38"/>
    <p:sldId id="436" r:id="rId39"/>
    <p:sldId id="437" r:id="rId40"/>
    <p:sldId id="579" r:id="rId41"/>
    <p:sldId id="438" r:id="rId42"/>
    <p:sldId id="580" r:id="rId43"/>
    <p:sldId id="439" r:id="rId44"/>
    <p:sldId id="440" r:id="rId45"/>
    <p:sldId id="441" r:id="rId46"/>
    <p:sldId id="581" r:id="rId47"/>
    <p:sldId id="584" r:id="rId48"/>
    <p:sldId id="442" r:id="rId49"/>
    <p:sldId id="449" r:id="rId50"/>
    <p:sldId id="450" r:id="rId51"/>
    <p:sldId id="452" r:id="rId52"/>
    <p:sldId id="451" r:id="rId53"/>
    <p:sldId id="552" r:id="rId54"/>
    <p:sldId id="456" r:id="rId55"/>
    <p:sldId id="457" r:id="rId56"/>
    <p:sldId id="458" r:id="rId57"/>
    <p:sldId id="459" r:id="rId58"/>
    <p:sldId id="462" r:id="rId59"/>
    <p:sldId id="463" r:id="rId60"/>
    <p:sldId id="464" r:id="rId61"/>
    <p:sldId id="390" r:id="rId62"/>
    <p:sldId id="509" r:id="rId63"/>
    <p:sldId id="465" r:id="rId64"/>
    <p:sldId id="466" r:id="rId65"/>
    <p:sldId id="467" r:id="rId66"/>
    <p:sldId id="510" r:id="rId67"/>
    <p:sldId id="471" r:id="rId68"/>
    <p:sldId id="472" r:id="rId69"/>
    <p:sldId id="511" r:id="rId70"/>
    <p:sldId id="590" r:id="rId71"/>
    <p:sldId id="512" r:id="rId72"/>
    <p:sldId id="513" r:id="rId73"/>
    <p:sldId id="473" r:id="rId74"/>
    <p:sldId id="474" r:id="rId75"/>
    <p:sldId id="476" r:id="rId76"/>
    <p:sldId id="475" r:id="rId77"/>
    <p:sldId id="596" r:id="rId78"/>
    <p:sldId id="486" r:id="rId79"/>
    <p:sldId id="487" r:id="rId80"/>
    <p:sldId id="488" r:id="rId81"/>
    <p:sldId id="553" r:id="rId82"/>
    <p:sldId id="491" r:id="rId83"/>
    <p:sldId id="492" r:id="rId84"/>
    <p:sldId id="597" r:id="rId85"/>
    <p:sldId id="354" r:id="rId86"/>
    <p:sldId id="355" r:id="rId87"/>
    <p:sldId id="356" r:id="rId88"/>
    <p:sldId id="324" r:id="rId89"/>
    <p:sldId id="325" r:id="rId90"/>
    <p:sldId id="326" r:id="rId91"/>
    <p:sldId id="349" r:id="rId92"/>
    <p:sldId id="595" r:id="rId93"/>
    <p:sldId id="372" r:id="rId94"/>
    <p:sldId id="540" r:id="rId95"/>
    <p:sldId id="538" r:id="rId96"/>
    <p:sldId id="591" r:id="rId97"/>
    <p:sldId id="592" r:id="rId98"/>
    <p:sldId id="593" r:id="rId99"/>
    <p:sldId id="594" r:id="rId100"/>
    <p:sldId id="554" r:id="rId101"/>
    <p:sldId id="555" r:id="rId102"/>
    <p:sldId id="556" r:id="rId103"/>
    <p:sldId id="558" r:id="rId104"/>
    <p:sldId id="559" r:id="rId105"/>
    <p:sldId id="560" r:id="rId106"/>
    <p:sldId id="561" r:id="rId107"/>
    <p:sldId id="562" r:id="rId108"/>
    <p:sldId id="563" r:id="rId109"/>
    <p:sldId id="564" r:id="rId110"/>
    <p:sldId id="565" r:id="rId111"/>
    <p:sldId id="566" r:id="rId112"/>
    <p:sldId id="567" r:id="rId113"/>
    <p:sldId id="575" r:id="rId114"/>
    <p:sldId id="573" r:id="rId115"/>
    <p:sldId id="574" r:id="rId116"/>
    <p:sldId id="600" r:id="rId117"/>
    <p:sldId id="601" r:id="rId118"/>
    <p:sldId id="384" r:id="rId119"/>
    <p:sldId id="598" r:id="rId120"/>
    <p:sldId id="402" r:id="rId121"/>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0">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FF"/>
    <a:srgbClr val="99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614" autoAdjust="0"/>
    <p:restoredTop sz="90782" autoAdjust="0"/>
  </p:normalViewPr>
  <p:slideViewPr>
    <p:cSldViewPr>
      <p:cViewPr varScale="1">
        <p:scale>
          <a:sx n="59" d="100"/>
          <a:sy n="59" d="100"/>
        </p:scale>
        <p:origin x="-1170" y="-72"/>
      </p:cViewPr>
      <p:guideLst>
        <p:guide orient="horz" pos="2160"/>
        <p:guide pos="2880"/>
      </p:guideLst>
    </p:cSldViewPr>
  </p:slideViewPr>
  <p:outlineViewPr>
    <p:cViewPr>
      <p:scale>
        <a:sx n="33" d="100"/>
        <a:sy n="33" d="100"/>
      </p:scale>
      <p:origin x="0" y="4674"/>
    </p:cViewPr>
  </p:outlineViewPr>
  <p:notesTextViewPr>
    <p:cViewPr>
      <p:scale>
        <a:sx n="1" d="1"/>
        <a:sy n="1" d="1"/>
      </p:scale>
      <p:origin x="0" y="0"/>
    </p:cViewPr>
  </p:notesTextViewPr>
  <p:sorterViewPr>
    <p:cViewPr>
      <p:scale>
        <a:sx n="160" d="100"/>
        <a:sy n="160" d="100"/>
      </p:scale>
      <p:origin x="0" y="11598"/>
    </p:cViewPr>
  </p:sorterViewPr>
  <p:notesViewPr>
    <p:cSldViewPr>
      <p:cViewPr varScale="1">
        <p:scale>
          <a:sx n="80" d="100"/>
          <a:sy n="80" d="100"/>
        </p:scale>
        <p:origin x="-4050"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70CA1-3E8E-4068-BA93-26E22022713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zh-TW" altLang="en-US"/>
        </a:p>
      </dgm:t>
    </dgm:pt>
    <dgm:pt modelId="{A97E1D22-8B77-4EA4-A32C-1D259019FB68}">
      <dgm:prSet phldrT="[文字]" custT="1"/>
      <dgm:spPr/>
      <dgm:t>
        <a:bodyPr/>
        <a:lstStyle/>
        <a:p>
          <a:r>
            <a:rPr lang="zh-TW" altLang="en-US" sz="4000" dirty="0" smtClean="0">
              <a:latin typeface="標楷體" pitchFamily="65" charset="-120"/>
              <a:ea typeface="標楷體" pitchFamily="65" charset="-120"/>
            </a:rPr>
            <a:t>先免後特</a:t>
          </a:r>
          <a:endParaRPr lang="zh-TW" altLang="en-US" sz="4000" dirty="0">
            <a:latin typeface="標楷體" pitchFamily="65" charset="-120"/>
            <a:ea typeface="標楷體" pitchFamily="65" charset="-120"/>
          </a:endParaRPr>
        </a:p>
      </dgm:t>
    </dgm:pt>
    <dgm:pt modelId="{6408EEE4-5250-4776-AD9A-10D4D264100B}" type="parTrans" cxnId="{E0AE58DE-0670-4D60-B56E-D55DD0F0481A}">
      <dgm:prSet/>
      <dgm:spPr/>
      <dgm:t>
        <a:bodyPr/>
        <a:lstStyle/>
        <a:p>
          <a:endParaRPr lang="zh-TW" altLang="en-US" sz="4000">
            <a:latin typeface="標楷體" pitchFamily="65" charset="-120"/>
            <a:ea typeface="標楷體" pitchFamily="65" charset="-120"/>
          </a:endParaRPr>
        </a:p>
      </dgm:t>
    </dgm:pt>
    <dgm:pt modelId="{E67FEE87-1357-4864-92D5-808FF2CA60FC}" type="sibTrans" cxnId="{E0AE58DE-0670-4D60-B56E-D55DD0F0481A}">
      <dgm:prSet custT="1"/>
      <dgm:spPr/>
      <dgm:t>
        <a:bodyPr/>
        <a:lstStyle/>
        <a:p>
          <a:endParaRPr lang="zh-TW" altLang="en-US" sz="4000">
            <a:latin typeface="標楷體" pitchFamily="65" charset="-120"/>
            <a:ea typeface="標楷體" pitchFamily="65" charset="-120"/>
          </a:endParaRPr>
        </a:p>
      </dgm:t>
    </dgm:pt>
    <dgm:pt modelId="{86709E2A-4256-4B51-939D-351B5CDAA0D8}">
      <dgm:prSet phldrT="[文字]" custT="1"/>
      <dgm:spPr/>
      <dgm:t>
        <a:bodyPr/>
        <a:lstStyle/>
        <a:p>
          <a:r>
            <a:rPr lang="zh-TW" altLang="en-US" sz="4000" dirty="0" smtClean="0">
              <a:latin typeface="標楷體" pitchFamily="65" charset="-120"/>
              <a:ea typeface="標楷體" pitchFamily="65" charset="-120"/>
            </a:rPr>
            <a:t>一次分發到位</a:t>
          </a:r>
          <a:endParaRPr lang="zh-TW" altLang="en-US" sz="4000" dirty="0">
            <a:latin typeface="標楷體" pitchFamily="65" charset="-120"/>
            <a:ea typeface="標楷體" pitchFamily="65" charset="-120"/>
          </a:endParaRPr>
        </a:p>
      </dgm:t>
    </dgm:pt>
    <dgm:pt modelId="{1F72A9F9-F0BE-41C3-84C2-CC5ACFA23D7D}" type="parTrans" cxnId="{D9ECEDDB-E838-4064-9EA1-F5083B500A24}">
      <dgm:prSet/>
      <dgm:spPr/>
      <dgm:t>
        <a:bodyPr/>
        <a:lstStyle/>
        <a:p>
          <a:endParaRPr lang="zh-TW" altLang="en-US" sz="4000">
            <a:latin typeface="標楷體" pitchFamily="65" charset="-120"/>
            <a:ea typeface="標楷體" pitchFamily="65" charset="-120"/>
          </a:endParaRPr>
        </a:p>
      </dgm:t>
    </dgm:pt>
    <dgm:pt modelId="{8706EDF0-BDED-4F18-B255-D5D9E0A9CBBC}" type="sibTrans" cxnId="{D9ECEDDB-E838-4064-9EA1-F5083B500A24}">
      <dgm:prSet custT="1"/>
      <dgm:spPr/>
      <dgm:t>
        <a:bodyPr/>
        <a:lstStyle/>
        <a:p>
          <a:endParaRPr lang="zh-TW" altLang="en-US" sz="4000">
            <a:latin typeface="標楷體" pitchFamily="65" charset="-120"/>
            <a:ea typeface="標楷體" pitchFamily="65" charset="-120"/>
          </a:endParaRPr>
        </a:p>
      </dgm:t>
    </dgm:pt>
    <dgm:pt modelId="{D64B12CD-5C41-437F-A71A-27B383124900}">
      <dgm:prSet phldrT="[文字]" custT="1"/>
      <dgm:spPr/>
      <dgm:t>
        <a:bodyPr/>
        <a:lstStyle/>
        <a:p>
          <a:r>
            <a:rPr lang="zh-TW" altLang="en-US" sz="4000" dirty="0" smtClean="0">
              <a:latin typeface="標楷體" pitchFamily="65" charset="-120"/>
              <a:ea typeface="標楷體" pitchFamily="65" charset="-120"/>
            </a:rPr>
            <a:t>多元入學</a:t>
          </a:r>
          <a:endParaRPr lang="zh-TW" altLang="en-US" sz="4000" dirty="0">
            <a:latin typeface="標楷體" pitchFamily="65" charset="-120"/>
            <a:ea typeface="標楷體" pitchFamily="65" charset="-120"/>
          </a:endParaRPr>
        </a:p>
      </dgm:t>
    </dgm:pt>
    <dgm:pt modelId="{15BFF342-6CB0-403F-B7EB-E16FD168D4A3}" type="parTrans" cxnId="{A880A580-CFC0-4538-BC17-38B6747497BA}">
      <dgm:prSet/>
      <dgm:spPr/>
      <dgm:t>
        <a:bodyPr/>
        <a:lstStyle/>
        <a:p>
          <a:endParaRPr lang="zh-TW" altLang="en-US" sz="4000">
            <a:latin typeface="標楷體" pitchFamily="65" charset="-120"/>
            <a:ea typeface="標楷體" pitchFamily="65" charset="-120"/>
          </a:endParaRPr>
        </a:p>
      </dgm:t>
    </dgm:pt>
    <dgm:pt modelId="{DB289967-2D12-45E3-934B-FCA675DCD412}" type="sibTrans" cxnId="{A880A580-CFC0-4538-BC17-38B6747497BA}">
      <dgm:prSet custT="1"/>
      <dgm:spPr/>
      <dgm:t>
        <a:bodyPr/>
        <a:lstStyle/>
        <a:p>
          <a:endParaRPr lang="zh-TW" altLang="en-US" sz="4000">
            <a:latin typeface="標楷體" pitchFamily="65" charset="-120"/>
            <a:ea typeface="標楷體" pitchFamily="65" charset="-120"/>
          </a:endParaRPr>
        </a:p>
      </dgm:t>
    </dgm:pt>
    <dgm:pt modelId="{A3ECBDF4-4BCB-4866-932B-4BC875375DE1}" type="pres">
      <dgm:prSet presAssocID="{E4870CA1-3E8E-4068-BA93-26E220227135}" presName="Name0" presStyleCnt="0">
        <dgm:presLayoutVars>
          <dgm:dir/>
          <dgm:resizeHandles val="exact"/>
        </dgm:presLayoutVars>
      </dgm:prSet>
      <dgm:spPr/>
      <dgm:t>
        <a:bodyPr/>
        <a:lstStyle/>
        <a:p>
          <a:endParaRPr lang="zh-TW" altLang="en-US"/>
        </a:p>
      </dgm:t>
    </dgm:pt>
    <dgm:pt modelId="{0C171163-73BC-4B17-A037-69E19F741850}" type="pres">
      <dgm:prSet presAssocID="{A97E1D22-8B77-4EA4-A32C-1D259019FB68}" presName="node" presStyleLbl="node1" presStyleIdx="0" presStyleCnt="3">
        <dgm:presLayoutVars>
          <dgm:bulletEnabled val="1"/>
        </dgm:presLayoutVars>
      </dgm:prSet>
      <dgm:spPr/>
      <dgm:t>
        <a:bodyPr/>
        <a:lstStyle/>
        <a:p>
          <a:endParaRPr lang="zh-TW" altLang="en-US"/>
        </a:p>
      </dgm:t>
    </dgm:pt>
    <dgm:pt modelId="{2A2F2831-F5A3-40EF-A7AA-FBC0B8301F70}" type="pres">
      <dgm:prSet presAssocID="{E67FEE87-1357-4864-92D5-808FF2CA60FC}" presName="sibTrans" presStyleLbl="sibTrans2D1" presStyleIdx="0" presStyleCnt="3"/>
      <dgm:spPr/>
      <dgm:t>
        <a:bodyPr/>
        <a:lstStyle/>
        <a:p>
          <a:endParaRPr lang="zh-TW" altLang="en-US"/>
        </a:p>
      </dgm:t>
    </dgm:pt>
    <dgm:pt modelId="{D193B100-0E3C-4573-8907-2C9A09888B3C}" type="pres">
      <dgm:prSet presAssocID="{E67FEE87-1357-4864-92D5-808FF2CA60FC}" presName="connectorText" presStyleLbl="sibTrans2D1" presStyleIdx="0" presStyleCnt="3"/>
      <dgm:spPr/>
      <dgm:t>
        <a:bodyPr/>
        <a:lstStyle/>
        <a:p>
          <a:endParaRPr lang="zh-TW" altLang="en-US"/>
        </a:p>
      </dgm:t>
    </dgm:pt>
    <dgm:pt modelId="{970CBFC9-3AB3-4313-BF61-AA6E9C42B9CC}" type="pres">
      <dgm:prSet presAssocID="{86709E2A-4256-4B51-939D-351B5CDAA0D8}" presName="node" presStyleLbl="node1" presStyleIdx="1" presStyleCnt="3">
        <dgm:presLayoutVars>
          <dgm:bulletEnabled val="1"/>
        </dgm:presLayoutVars>
      </dgm:prSet>
      <dgm:spPr/>
      <dgm:t>
        <a:bodyPr/>
        <a:lstStyle/>
        <a:p>
          <a:endParaRPr lang="zh-TW" altLang="en-US"/>
        </a:p>
      </dgm:t>
    </dgm:pt>
    <dgm:pt modelId="{A627F244-B093-4932-8039-E638BB683DD8}" type="pres">
      <dgm:prSet presAssocID="{8706EDF0-BDED-4F18-B255-D5D9E0A9CBBC}" presName="sibTrans" presStyleLbl="sibTrans2D1" presStyleIdx="1" presStyleCnt="3"/>
      <dgm:spPr/>
      <dgm:t>
        <a:bodyPr/>
        <a:lstStyle/>
        <a:p>
          <a:endParaRPr lang="zh-TW" altLang="en-US"/>
        </a:p>
      </dgm:t>
    </dgm:pt>
    <dgm:pt modelId="{8717F2C4-58A1-4C83-9822-1556DCC6E0C4}" type="pres">
      <dgm:prSet presAssocID="{8706EDF0-BDED-4F18-B255-D5D9E0A9CBBC}" presName="connectorText" presStyleLbl="sibTrans2D1" presStyleIdx="1" presStyleCnt="3"/>
      <dgm:spPr/>
      <dgm:t>
        <a:bodyPr/>
        <a:lstStyle/>
        <a:p>
          <a:endParaRPr lang="zh-TW" altLang="en-US"/>
        </a:p>
      </dgm:t>
    </dgm:pt>
    <dgm:pt modelId="{2971D6E2-CE75-44F3-84B1-9B24D1087AD8}" type="pres">
      <dgm:prSet presAssocID="{D64B12CD-5C41-437F-A71A-27B383124900}" presName="node" presStyleLbl="node1" presStyleIdx="2" presStyleCnt="3">
        <dgm:presLayoutVars>
          <dgm:bulletEnabled val="1"/>
        </dgm:presLayoutVars>
      </dgm:prSet>
      <dgm:spPr/>
      <dgm:t>
        <a:bodyPr/>
        <a:lstStyle/>
        <a:p>
          <a:endParaRPr lang="zh-TW" altLang="en-US"/>
        </a:p>
      </dgm:t>
    </dgm:pt>
    <dgm:pt modelId="{2F54746D-1143-40CA-910F-68001E87A2CF}" type="pres">
      <dgm:prSet presAssocID="{DB289967-2D12-45E3-934B-FCA675DCD412}" presName="sibTrans" presStyleLbl="sibTrans2D1" presStyleIdx="2" presStyleCnt="3"/>
      <dgm:spPr/>
      <dgm:t>
        <a:bodyPr/>
        <a:lstStyle/>
        <a:p>
          <a:endParaRPr lang="zh-TW" altLang="en-US"/>
        </a:p>
      </dgm:t>
    </dgm:pt>
    <dgm:pt modelId="{4C70CBD0-1296-42F8-A435-3468199F76CC}" type="pres">
      <dgm:prSet presAssocID="{DB289967-2D12-45E3-934B-FCA675DCD412}" presName="connectorText" presStyleLbl="sibTrans2D1" presStyleIdx="2" presStyleCnt="3"/>
      <dgm:spPr/>
      <dgm:t>
        <a:bodyPr/>
        <a:lstStyle/>
        <a:p>
          <a:endParaRPr lang="zh-TW" altLang="en-US"/>
        </a:p>
      </dgm:t>
    </dgm:pt>
  </dgm:ptLst>
  <dgm:cxnLst>
    <dgm:cxn modelId="{5A74AB0F-99EB-4861-B919-BB6579A48562}" type="presOf" srcId="{A97E1D22-8B77-4EA4-A32C-1D259019FB68}" destId="{0C171163-73BC-4B17-A037-69E19F741850}" srcOrd="0" destOrd="0" presId="urn:microsoft.com/office/officeart/2005/8/layout/cycle7"/>
    <dgm:cxn modelId="{510B33E6-3BFA-4B9A-9592-50F6A26D6A26}" type="presOf" srcId="{E67FEE87-1357-4864-92D5-808FF2CA60FC}" destId="{2A2F2831-F5A3-40EF-A7AA-FBC0B8301F70}" srcOrd="0" destOrd="0" presId="urn:microsoft.com/office/officeart/2005/8/layout/cycle7"/>
    <dgm:cxn modelId="{984BDB84-1A7A-429F-8661-C421E4EF059F}" type="presOf" srcId="{DB289967-2D12-45E3-934B-FCA675DCD412}" destId="{2F54746D-1143-40CA-910F-68001E87A2CF}" srcOrd="0" destOrd="0" presId="urn:microsoft.com/office/officeart/2005/8/layout/cycle7"/>
    <dgm:cxn modelId="{E0AE58DE-0670-4D60-B56E-D55DD0F0481A}" srcId="{E4870CA1-3E8E-4068-BA93-26E220227135}" destId="{A97E1D22-8B77-4EA4-A32C-1D259019FB68}" srcOrd="0" destOrd="0" parTransId="{6408EEE4-5250-4776-AD9A-10D4D264100B}" sibTransId="{E67FEE87-1357-4864-92D5-808FF2CA60FC}"/>
    <dgm:cxn modelId="{0927C7F0-7C3C-451A-8E68-97F3D0139AA7}" type="presOf" srcId="{E67FEE87-1357-4864-92D5-808FF2CA60FC}" destId="{D193B100-0E3C-4573-8907-2C9A09888B3C}" srcOrd="1" destOrd="0" presId="urn:microsoft.com/office/officeart/2005/8/layout/cycle7"/>
    <dgm:cxn modelId="{7AFA46D2-1994-45C8-80FB-DA0172DA7E6A}" type="presOf" srcId="{86709E2A-4256-4B51-939D-351B5CDAA0D8}" destId="{970CBFC9-3AB3-4313-BF61-AA6E9C42B9CC}" srcOrd="0" destOrd="0" presId="urn:microsoft.com/office/officeart/2005/8/layout/cycle7"/>
    <dgm:cxn modelId="{A880A580-CFC0-4538-BC17-38B6747497BA}" srcId="{E4870CA1-3E8E-4068-BA93-26E220227135}" destId="{D64B12CD-5C41-437F-A71A-27B383124900}" srcOrd="2" destOrd="0" parTransId="{15BFF342-6CB0-403F-B7EB-E16FD168D4A3}" sibTransId="{DB289967-2D12-45E3-934B-FCA675DCD412}"/>
    <dgm:cxn modelId="{353315DC-5DF6-4136-B585-F1AED518B9A7}" type="presOf" srcId="{E4870CA1-3E8E-4068-BA93-26E220227135}" destId="{A3ECBDF4-4BCB-4866-932B-4BC875375DE1}" srcOrd="0" destOrd="0" presId="urn:microsoft.com/office/officeart/2005/8/layout/cycle7"/>
    <dgm:cxn modelId="{D9ECEDDB-E838-4064-9EA1-F5083B500A24}" srcId="{E4870CA1-3E8E-4068-BA93-26E220227135}" destId="{86709E2A-4256-4B51-939D-351B5CDAA0D8}" srcOrd="1" destOrd="0" parTransId="{1F72A9F9-F0BE-41C3-84C2-CC5ACFA23D7D}" sibTransId="{8706EDF0-BDED-4F18-B255-D5D9E0A9CBBC}"/>
    <dgm:cxn modelId="{9D5E71F7-804D-4CA5-8625-2A48B024DFB6}" type="presOf" srcId="{DB289967-2D12-45E3-934B-FCA675DCD412}" destId="{4C70CBD0-1296-42F8-A435-3468199F76CC}" srcOrd="1" destOrd="0" presId="urn:microsoft.com/office/officeart/2005/8/layout/cycle7"/>
    <dgm:cxn modelId="{F8690300-67C3-444F-97A0-B95C56A6CAF9}" type="presOf" srcId="{8706EDF0-BDED-4F18-B255-D5D9E0A9CBBC}" destId="{8717F2C4-58A1-4C83-9822-1556DCC6E0C4}" srcOrd="1" destOrd="0" presId="urn:microsoft.com/office/officeart/2005/8/layout/cycle7"/>
    <dgm:cxn modelId="{F8F69D6E-AF4D-43A5-8A69-4989B3A04CD0}" type="presOf" srcId="{8706EDF0-BDED-4F18-B255-D5D9E0A9CBBC}" destId="{A627F244-B093-4932-8039-E638BB683DD8}" srcOrd="0" destOrd="0" presId="urn:microsoft.com/office/officeart/2005/8/layout/cycle7"/>
    <dgm:cxn modelId="{4B728935-26BB-47CB-9D7C-F3F6A8E98018}" type="presOf" srcId="{D64B12CD-5C41-437F-A71A-27B383124900}" destId="{2971D6E2-CE75-44F3-84B1-9B24D1087AD8}" srcOrd="0" destOrd="0" presId="urn:microsoft.com/office/officeart/2005/8/layout/cycle7"/>
    <dgm:cxn modelId="{F620D1FC-3925-4B36-BC20-B0E2A50411AF}" type="presParOf" srcId="{A3ECBDF4-4BCB-4866-932B-4BC875375DE1}" destId="{0C171163-73BC-4B17-A037-69E19F741850}" srcOrd="0" destOrd="0" presId="urn:microsoft.com/office/officeart/2005/8/layout/cycle7"/>
    <dgm:cxn modelId="{AC8131ED-1B16-4929-A4CB-2EF4A16492AE}" type="presParOf" srcId="{A3ECBDF4-4BCB-4866-932B-4BC875375DE1}" destId="{2A2F2831-F5A3-40EF-A7AA-FBC0B8301F70}" srcOrd="1" destOrd="0" presId="urn:microsoft.com/office/officeart/2005/8/layout/cycle7"/>
    <dgm:cxn modelId="{3EE03273-DFB4-4C7F-868D-7666AECB96C5}" type="presParOf" srcId="{2A2F2831-F5A3-40EF-A7AA-FBC0B8301F70}" destId="{D193B100-0E3C-4573-8907-2C9A09888B3C}" srcOrd="0" destOrd="0" presId="urn:microsoft.com/office/officeart/2005/8/layout/cycle7"/>
    <dgm:cxn modelId="{78F81F62-741F-4E05-8C71-257A211B27A7}" type="presParOf" srcId="{A3ECBDF4-4BCB-4866-932B-4BC875375DE1}" destId="{970CBFC9-3AB3-4313-BF61-AA6E9C42B9CC}" srcOrd="2" destOrd="0" presId="urn:microsoft.com/office/officeart/2005/8/layout/cycle7"/>
    <dgm:cxn modelId="{BC087022-AEB2-4B19-97B2-97F26A6E0948}" type="presParOf" srcId="{A3ECBDF4-4BCB-4866-932B-4BC875375DE1}" destId="{A627F244-B093-4932-8039-E638BB683DD8}" srcOrd="3" destOrd="0" presId="urn:microsoft.com/office/officeart/2005/8/layout/cycle7"/>
    <dgm:cxn modelId="{1B3C4B2A-A7C9-4B50-98E9-B3F0AEB05360}" type="presParOf" srcId="{A627F244-B093-4932-8039-E638BB683DD8}" destId="{8717F2C4-58A1-4C83-9822-1556DCC6E0C4}" srcOrd="0" destOrd="0" presId="urn:microsoft.com/office/officeart/2005/8/layout/cycle7"/>
    <dgm:cxn modelId="{E5A2A2D5-D34B-4EEA-B3DB-E1D70C3D9577}" type="presParOf" srcId="{A3ECBDF4-4BCB-4866-932B-4BC875375DE1}" destId="{2971D6E2-CE75-44F3-84B1-9B24D1087AD8}" srcOrd="4" destOrd="0" presId="urn:microsoft.com/office/officeart/2005/8/layout/cycle7"/>
    <dgm:cxn modelId="{6663F487-F3BF-49E4-8096-264ED2B7F157}" type="presParOf" srcId="{A3ECBDF4-4BCB-4866-932B-4BC875375DE1}" destId="{2F54746D-1143-40CA-910F-68001E87A2CF}" srcOrd="5" destOrd="0" presId="urn:microsoft.com/office/officeart/2005/8/layout/cycle7"/>
    <dgm:cxn modelId="{8BEB0666-61C7-44E6-858D-CA5BF736976A}" type="presParOf" srcId="{2F54746D-1143-40CA-910F-68001E87A2CF}" destId="{4C70CBD0-1296-42F8-A435-3468199F76CC}" srcOrd="0" destOrd="0" presId="urn:microsoft.com/office/officeart/2005/8/layout/cycle7"/>
  </dgm:cxnLst>
  <dgm:bg/>
  <dgm:whole/>
</dgm:dataModel>
</file>

<file path=ppt/diagrams/data10.xml><?xml version="1.0" encoding="utf-8"?>
<dgm:dataModel xmlns:dgm="http://schemas.openxmlformats.org/drawingml/2006/diagram" xmlns:a="http://schemas.openxmlformats.org/drawingml/2006/main">
  <dgm:ptLst>
    <dgm:pt modelId="{33C36CE1-8218-45C0-A237-9ABAD8B0CF51}" type="doc">
      <dgm:prSet loTypeId="urn:microsoft.com/office/officeart/2005/8/layout/bProcess2" loCatId="process" qsTypeId="urn:microsoft.com/office/officeart/2005/8/quickstyle/simple5" qsCatId="simple" csTypeId="urn:microsoft.com/office/officeart/2005/8/colors/accent3_4" csCatId="accent3" phldr="1"/>
      <dgm:spPr/>
    </dgm:pt>
    <dgm:pt modelId="{2B65FFE1-3006-46E7-A4EA-5AB87ECC1F41}">
      <dgm:prSet phldrT="[文字]"/>
      <dgm:spPr/>
      <dgm:t>
        <a:bodyPr/>
        <a:lstStyle/>
        <a:p>
          <a:pPr algn="ctr"/>
          <a:r>
            <a:rPr lang="zh-TW" altLang="en-US" dirty="0" smtClean="0">
              <a:latin typeface="標楷體" pitchFamily="65" charset="-120"/>
              <a:ea typeface="標楷體" pitchFamily="65" charset="-120"/>
            </a:rPr>
            <a:t>基隆市</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直</a:t>
          </a:r>
          <a:r>
            <a:rPr lang="zh-TW" altLang="en-US" dirty="0" smtClean="0">
              <a:latin typeface="標楷體" pitchFamily="65" charset="-120"/>
              <a:ea typeface="標楷體" pitchFamily="65" charset="-120"/>
            </a:rPr>
            <a:t>升</a:t>
          </a:r>
          <a:r>
            <a:rPr lang="zh-TW" altLang="en-US" dirty="0" smtClean="0">
              <a:latin typeface="標楷體" pitchFamily="65" charset="-120"/>
              <a:ea typeface="標楷體" pitchFamily="65" charset="-120"/>
            </a:rPr>
            <a:t>入學</a:t>
          </a:r>
          <a:endParaRPr lang="zh-TW" altLang="en-US" dirty="0">
            <a:latin typeface="標楷體" pitchFamily="65" charset="-120"/>
            <a:ea typeface="標楷體" pitchFamily="65" charset="-120"/>
          </a:endParaRPr>
        </a:p>
      </dgm:t>
    </dgm:pt>
    <dgm:pt modelId="{6DE9C44D-B2C4-4B82-AF62-5855139935CB}" type="parTrans" cxnId="{03919956-2FB0-419E-A6EA-BE143C180FCB}">
      <dgm:prSet/>
      <dgm:spPr/>
      <dgm:t>
        <a:bodyPr/>
        <a:lstStyle/>
        <a:p>
          <a:endParaRPr lang="zh-TW" altLang="en-US"/>
        </a:p>
      </dgm:t>
    </dgm:pt>
    <dgm:pt modelId="{E1E945B8-FD5F-4DCD-8C71-60B440822601}" type="sibTrans" cxnId="{03919956-2FB0-419E-A6EA-BE143C180FCB}">
      <dgm:prSet/>
      <dgm:spPr/>
      <dgm:t>
        <a:bodyPr/>
        <a:lstStyle/>
        <a:p>
          <a:endParaRPr lang="zh-TW" altLang="en-US"/>
        </a:p>
      </dgm:t>
    </dgm:pt>
    <dgm:pt modelId="{EB896CF6-D344-4CB2-B4AA-A10F86BC5B7D}">
      <dgm:prSet phldrT="[文字]"/>
      <dgm:spPr/>
      <dgm:t>
        <a:bodyPr/>
        <a:lstStyle/>
        <a:p>
          <a:r>
            <a:rPr lang="zh-TW" altLang="en-US" dirty="0" smtClean="0">
              <a:solidFill>
                <a:srgbClr val="FF0000"/>
              </a:solidFill>
              <a:latin typeface="標楷體" pitchFamily="65" charset="-120"/>
              <a:ea typeface="標楷體" pitchFamily="65" charset="-120"/>
            </a:rPr>
            <a:t>基隆市優先免試入學</a:t>
          </a:r>
          <a:endParaRPr lang="zh-TW" altLang="en-US" dirty="0">
            <a:solidFill>
              <a:srgbClr val="FF0000"/>
            </a:solidFill>
            <a:latin typeface="標楷體" pitchFamily="65" charset="-120"/>
            <a:ea typeface="標楷體" pitchFamily="65" charset="-120"/>
          </a:endParaRPr>
        </a:p>
      </dgm:t>
    </dgm:pt>
    <dgm:pt modelId="{89D372F4-CF1E-4431-A166-06EE1045D31A}" type="parTrans" cxnId="{CC71DE3C-5B96-4605-B124-DBBF41D24FD2}">
      <dgm:prSet/>
      <dgm:spPr/>
      <dgm:t>
        <a:bodyPr/>
        <a:lstStyle/>
        <a:p>
          <a:endParaRPr lang="zh-TW" altLang="en-US"/>
        </a:p>
      </dgm:t>
    </dgm:pt>
    <dgm:pt modelId="{7E3CF719-9840-44BC-97C8-1CDD6129D3E5}" type="sibTrans" cxnId="{CC71DE3C-5B96-4605-B124-DBBF41D24FD2}">
      <dgm:prSet/>
      <dgm:spPr/>
      <dgm:t>
        <a:bodyPr/>
        <a:lstStyle/>
        <a:p>
          <a:endParaRPr lang="zh-TW" altLang="en-US"/>
        </a:p>
      </dgm:t>
    </dgm:pt>
    <dgm:pt modelId="{3AC1E35C-2122-45E6-8D21-7F911B19D586}">
      <dgm:prSet phldrT="[文字]"/>
      <dgm:spPr/>
      <dgm:t>
        <a:bodyPr/>
        <a:lstStyle/>
        <a:p>
          <a:pPr algn="ctr"/>
          <a:r>
            <a:rPr lang="zh-TW" altLang="en-US" dirty="0" smtClean="0">
              <a:solidFill>
                <a:srgbClr val="FF0000"/>
              </a:solidFill>
              <a:latin typeface="標楷體" pitchFamily="65" charset="-120"/>
              <a:ea typeface="標楷體" pitchFamily="65" charset="-120"/>
            </a:rPr>
            <a:t>基</a:t>
          </a:r>
          <a:r>
            <a:rPr lang="zh-TW" altLang="en-US" dirty="0" smtClean="0">
              <a:solidFill>
                <a:srgbClr val="FF0000"/>
              </a:solidFill>
              <a:latin typeface="標楷體" pitchFamily="65" charset="-120"/>
              <a:ea typeface="標楷體" pitchFamily="65" charset="-120"/>
            </a:rPr>
            <a:t>北區</a:t>
          </a:r>
          <a:endParaRPr lang="en-US" altLang="zh-TW" dirty="0" smtClean="0">
            <a:solidFill>
              <a:srgbClr val="FF0000"/>
            </a:solidFill>
            <a:latin typeface="標楷體" pitchFamily="65" charset="-120"/>
            <a:ea typeface="標楷體" pitchFamily="65" charset="-120"/>
          </a:endParaRPr>
        </a:p>
        <a:p>
          <a:pPr algn="ctr"/>
          <a:r>
            <a:rPr lang="zh-TW" altLang="en-US" dirty="0" smtClean="0">
              <a:solidFill>
                <a:srgbClr val="FF0000"/>
              </a:solidFill>
              <a:latin typeface="標楷體" pitchFamily="65" charset="-120"/>
              <a:ea typeface="標楷體" pitchFamily="65" charset="-120"/>
            </a:rPr>
            <a:t>免試</a:t>
          </a:r>
          <a:r>
            <a:rPr lang="zh-TW" altLang="en-US" dirty="0" smtClean="0">
              <a:solidFill>
                <a:srgbClr val="FF0000"/>
              </a:solidFill>
              <a:latin typeface="標楷體" pitchFamily="65" charset="-120"/>
              <a:ea typeface="標楷體" pitchFamily="65" charset="-120"/>
            </a:rPr>
            <a:t>入學</a:t>
          </a:r>
          <a:endParaRPr lang="zh-TW" altLang="en-US" dirty="0">
            <a:solidFill>
              <a:srgbClr val="FF0000"/>
            </a:solidFill>
            <a:latin typeface="標楷體" pitchFamily="65" charset="-120"/>
            <a:ea typeface="標楷體" pitchFamily="65" charset="-120"/>
          </a:endParaRPr>
        </a:p>
      </dgm:t>
    </dgm:pt>
    <dgm:pt modelId="{880F10AD-007F-45AD-8203-F7457BB0634D}" type="parTrans" cxnId="{9FE43D0E-73F4-440C-B56D-73BC963A9A44}">
      <dgm:prSet/>
      <dgm:spPr/>
      <dgm:t>
        <a:bodyPr/>
        <a:lstStyle/>
        <a:p>
          <a:endParaRPr lang="zh-TW" altLang="en-US"/>
        </a:p>
      </dgm:t>
    </dgm:pt>
    <dgm:pt modelId="{341B2EA8-03C3-4868-8285-3A8796CF43FD}" type="sibTrans" cxnId="{9FE43D0E-73F4-440C-B56D-73BC963A9A44}">
      <dgm:prSet/>
      <dgm:spPr/>
      <dgm:t>
        <a:bodyPr/>
        <a:lstStyle/>
        <a:p>
          <a:endParaRPr lang="zh-TW" altLang="en-US"/>
        </a:p>
      </dgm:t>
    </dgm:pt>
    <dgm:pt modelId="{419C2230-9357-41D7-A046-9C4A64786A2B}" type="pres">
      <dgm:prSet presAssocID="{33C36CE1-8218-45C0-A237-9ABAD8B0CF51}" presName="diagram" presStyleCnt="0">
        <dgm:presLayoutVars>
          <dgm:dir/>
          <dgm:resizeHandles/>
        </dgm:presLayoutVars>
      </dgm:prSet>
      <dgm:spPr/>
    </dgm:pt>
    <dgm:pt modelId="{A6AB0BB8-77EE-47E8-B918-26D684282967}" type="pres">
      <dgm:prSet presAssocID="{2B65FFE1-3006-46E7-A4EA-5AB87ECC1F41}" presName="firstNode" presStyleLbl="node1" presStyleIdx="0" presStyleCnt="3" custScaleX="112717" custLinFactNeighborX="-69275" custLinFactNeighborY="30587">
        <dgm:presLayoutVars>
          <dgm:bulletEnabled val="1"/>
        </dgm:presLayoutVars>
      </dgm:prSet>
      <dgm:spPr/>
      <dgm:t>
        <a:bodyPr/>
        <a:lstStyle/>
        <a:p>
          <a:endParaRPr lang="zh-TW" altLang="en-US"/>
        </a:p>
      </dgm:t>
    </dgm:pt>
    <dgm:pt modelId="{86E9984D-2ED2-4F03-B714-AE20069A3D20}" type="pres">
      <dgm:prSet presAssocID="{E1E945B8-FD5F-4DCD-8C71-60B440822601}" presName="sibTrans" presStyleLbl="sibTrans2D1" presStyleIdx="0" presStyleCnt="2"/>
      <dgm:spPr/>
      <dgm:t>
        <a:bodyPr/>
        <a:lstStyle/>
        <a:p>
          <a:endParaRPr lang="zh-TW" altLang="en-US"/>
        </a:p>
      </dgm:t>
    </dgm:pt>
    <dgm:pt modelId="{1910159E-4A8A-4718-845C-ABE910B119BE}" type="pres">
      <dgm:prSet presAssocID="{EB896CF6-D344-4CB2-B4AA-A10F86BC5B7D}" presName="middleNode" presStyleCnt="0"/>
      <dgm:spPr/>
    </dgm:pt>
    <dgm:pt modelId="{D806AA4B-FB71-486E-916D-DECB87A90D76}" type="pres">
      <dgm:prSet presAssocID="{EB896CF6-D344-4CB2-B4AA-A10F86BC5B7D}" presName="padding" presStyleLbl="node1" presStyleIdx="0" presStyleCnt="3"/>
      <dgm:spPr/>
    </dgm:pt>
    <dgm:pt modelId="{60E35171-D283-4A8F-B63F-65B168A268AA}" type="pres">
      <dgm:prSet presAssocID="{EB896CF6-D344-4CB2-B4AA-A10F86BC5B7D}" presName="shape" presStyleLbl="node1" presStyleIdx="1" presStyleCnt="3" custScaleX="154803" custScaleY="144648" custLinFactX="18306" custLinFactY="-54069" custLinFactNeighborX="100000" custLinFactNeighborY="-100000">
        <dgm:presLayoutVars>
          <dgm:bulletEnabled val="1"/>
        </dgm:presLayoutVars>
      </dgm:prSet>
      <dgm:spPr/>
      <dgm:t>
        <a:bodyPr/>
        <a:lstStyle/>
        <a:p>
          <a:endParaRPr lang="zh-TW" altLang="en-US"/>
        </a:p>
      </dgm:t>
    </dgm:pt>
    <dgm:pt modelId="{737E72C8-F2AC-4051-8E69-A1957A60B204}" type="pres">
      <dgm:prSet presAssocID="{7E3CF719-9840-44BC-97C8-1CDD6129D3E5}" presName="sibTrans" presStyleLbl="sibTrans2D1" presStyleIdx="1" presStyleCnt="2"/>
      <dgm:spPr/>
      <dgm:t>
        <a:bodyPr/>
        <a:lstStyle/>
        <a:p>
          <a:endParaRPr lang="zh-TW" altLang="en-US"/>
        </a:p>
      </dgm:t>
    </dgm:pt>
    <dgm:pt modelId="{814B612A-54E4-48A0-8582-03C2059047AD}" type="pres">
      <dgm:prSet presAssocID="{3AC1E35C-2122-45E6-8D21-7F911B19D586}" presName="lastNode" presStyleLbl="node1" presStyleIdx="2" presStyleCnt="3" custScaleX="119076" custLinFactY="-1004" custLinFactNeighborX="65398" custLinFactNeighborY="-100000">
        <dgm:presLayoutVars>
          <dgm:bulletEnabled val="1"/>
        </dgm:presLayoutVars>
      </dgm:prSet>
      <dgm:spPr/>
      <dgm:t>
        <a:bodyPr/>
        <a:lstStyle/>
        <a:p>
          <a:endParaRPr lang="zh-TW" altLang="en-US"/>
        </a:p>
      </dgm:t>
    </dgm:pt>
  </dgm:ptLst>
  <dgm:cxnLst>
    <dgm:cxn modelId="{AC413724-CD7C-491B-9BAE-91A3683D2A3F}" type="presOf" srcId="{3AC1E35C-2122-45E6-8D21-7F911B19D586}" destId="{814B612A-54E4-48A0-8582-03C2059047AD}" srcOrd="0" destOrd="0" presId="urn:microsoft.com/office/officeart/2005/8/layout/bProcess2"/>
    <dgm:cxn modelId="{FA977719-3E7B-40F8-8689-F108B70C679B}" type="presOf" srcId="{2B65FFE1-3006-46E7-A4EA-5AB87ECC1F41}" destId="{A6AB0BB8-77EE-47E8-B918-26D684282967}" srcOrd="0" destOrd="0" presId="urn:microsoft.com/office/officeart/2005/8/layout/bProcess2"/>
    <dgm:cxn modelId="{CC71DE3C-5B96-4605-B124-DBBF41D24FD2}" srcId="{33C36CE1-8218-45C0-A237-9ABAD8B0CF51}" destId="{EB896CF6-D344-4CB2-B4AA-A10F86BC5B7D}" srcOrd="1" destOrd="0" parTransId="{89D372F4-CF1E-4431-A166-06EE1045D31A}" sibTransId="{7E3CF719-9840-44BC-97C8-1CDD6129D3E5}"/>
    <dgm:cxn modelId="{A05232FB-2BAE-4627-AB69-68EB85B905CE}" type="presOf" srcId="{33C36CE1-8218-45C0-A237-9ABAD8B0CF51}" destId="{419C2230-9357-41D7-A046-9C4A64786A2B}" srcOrd="0" destOrd="0" presId="urn:microsoft.com/office/officeart/2005/8/layout/bProcess2"/>
    <dgm:cxn modelId="{9FE43D0E-73F4-440C-B56D-73BC963A9A44}" srcId="{33C36CE1-8218-45C0-A237-9ABAD8B0CF51}" destId="{3AC1E35C-2122-45E6-8D21-7F911B19D586}" srcOrd="2" destOrd="0" parTransId="{880F10AD-007F-45AD-8203-F7457BB0634D}" sibTransId="{341B2EA8-03C3-4868-8285-3A8796CF43FD}"/>
    <dgm:cxn modelId="{8B8BD003-E321-4544-A791-FA720BDEF202}" type="presOf" srcId="{EB896CF6-D344-4CB2-B4AA-A10F86BC5B7D}" destId="{60E35171-D283-4A8F-B63F-65B168A268AA}" srcOrd="0" destOrd="0" presId="urn:microsoft.com/office/officeart/2005/8/layout/bProcess2"/>
    <dgm:cxn modelId="{7F5139F5-774B-4017-BF84-946DF18BC60D}" type="presOf" srcId="{7E3CF719-9840-44BC-97C8-1CDD6129D3E5}" destId="{737E72C8-F2AC-4051-8E69-A1957A60B204}" srcOrd="0" destOrd="0" presId="urn:microsoft.com/office/officeart/2005/8/layout/bProcess2"/>
    <dgm:cxn modelId="{800393A8-34ED-4C5B-BC63-B0CC453CB0ED}" type="presOf" srcId="{E1E945B8-FD5F-4DCD-8C71-60B440822601}" destId="{86E9984D-2ED2-4F03-B714-AE20069A3D20}" srcOrd="0" destOrd="0" presId="urn:microsoft.com/office/officeart/2005/8/layout/bProcess2"/>
    <dgm:cxn modelId="{03919956-2FB0-419E-A6EA-BE143C180FCB}" srcId="{33C36CE1-8218-45C0-A237-9ABAD8B0CF51}" destId="{2B65FFE1-3006-46E7-A4EA-5AB87ECC1F41}" srcOrd="0" destOrd="0" parTransId="{6DE9C44D-B2C4-4B82-AF62-5855139935CB}" sibTransId="{E1E945B8-FD5F-4DCD-8C71-60B440822601}"/>
    <dgm:cxn modelId="{20B73554-DB4E-4716-ADD5-6E93918E1525}" type="presParOf" srcId="{419C2230-9357-41D7-A046-9C4A64786A2B}" destId="{A6AB0BB8-77EE-47E8-B918-26D684282967}" srcOrd="0" destOrd="0" presId="urn:microsoft.com/office/officeart/2005/8/layout/bProcess2"/>
    <dgm:cxn modelId="{4148FDCA-6C17-4E96-8265-DC615DB77059}" type="presParOf" srcId="{419C2230-9357-41D7-A046-9C4A64786A2B}" destId="{86E9984D-2ED2-4F03-B714-AE20069A3D20}" srcOrd="1" destOrd="0" presId="urn:microsoft.com/office/officeart/2005/8/layout/bProcess2"/>
    <dgm:cxn modelId="{3C81A4F7-66FD-471B-B8FB-19EE11BC6924}" type="presParOf" srcId="{419C2230-9357-41D7-A046-9C4A64786A2B}" destId="{1910159E-4A8A-4718-845C-ABE910B119BE}" srcOrd="2" destOrd="0" presId="urn:microsoft.com/office/officeart/2005/8/layout/bProcess2"/>
    <dgm:cxn modelId="{CE3036BC-4097-4481-86F8-E0863AD9FF9B}" type="presParOf" srcId="{1910159E-4A8A-4718-845C-ABE910B119BE}" destId="{D806AA4B-FB71-486E-916D-DECB87A90D76}" srcOrd="0" destOrd="0" presId="urn:microsoft.com/office/officeart/2005/8/layout/bProcess2"/>
    <dgm:cxn modelId="{366ED85A-CDAB-48DF-ABA8-E66EC1C611CE}" type="presParOf" srcId="{1910159E-4A8A-4718-845C-ABE910B119BE}" destId="{60E35171-D283-4A8F-B63F-65B168A268AA}" srcOrd="1" destOrd="0" presId="urn:microsoft.com/office/officeart/2005/8/layout/bProcess2"/>
    <dgm:cxn modelId="{BEF18F54-D9FA-425D-8C68-788E18AD3284}" type="presParOf" srcId="{419C2230-9357-41D7-A046-9C4A64786A2B}" destId="{737E72C8-F2AC-4051-8E69-A1957A60B204}" srcOrd="3" destOrd="0" presId="urn:microsoft.com/office/officeart/2005/8/layout/bProcess2"/>
    <dgm:cxn modelId="{4440A3D9-7193-4C85-8BB6-0CCFC17ED7F3}" type="presParOf" srcId="{419C2230-9357-41D7-A046-9C4A64786A2B}" destId="{814B612A-54E4-48A0-8582-03C2059047AD}" srcOrd="4" destOrd="0" presId="urn:microsoft.com/office/officeart/2005/8/layout/bProcess2"/>
  </dgm:cxnLst>
  <dgm:bg/>
  <dgm:whole/>
</dgm:dataModel>
</file>

<file path=ppt/diagrams/data11.xml><?xml version="1.0" encoding="utf-8"?>
<dgm:dataModel xmlns:dgm="http://schemas.openxmlformats.org/drawingml/2006/diagram" xmlns:a="http://schemas.openxmlformats.org/drawingml/2006/main">
  <dgm:ptLst>
    <dgm:pt modelId="{9D09C624-CE21-4C7F-BDB5-CAC7BA95294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TW" altLang="en-US"/>
        </a:p>
      </dgm:t>
    </dgm:pt>
    <dgm:pt modelId="{707A3570-DCE7-4BBF-A2DE-1DD565B984D4}">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直升入學</a:t>
          </a:r>
          <a:endParaRPr lang="zh-TW" altLang="en-US" b="1" dirty="0">
            <a:solidFill>
              <a:schemeClr val="bg1"/>
            </a:solidFill>
            <a:latin typeface="標楷體" panose="03000509000000000000" pitchFamily="65" charset="-120"/>
            <a:ea typeface="標楷體" panose="03000509000000000000" pitchFamily="65" charset="-120"/>
          </a:endParaRPr>
        </a:p>
      </dgm:t>
    </dgm:pt>
    <dgm:pt modelId="{72EACC2B-7548-48D6-B2CD-59F4656BB958}" type="parTrans" cxnId="{47AE02E7-C47F-4081-84C5-14DB393AE8BC}">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9CBA55D9-464E-4591-A9D8-B601B3126758}" type="sibTrans" cxnId="{47AE02E7-C47F-4081-84C5-14DB393AE8BC}">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649BE8AE-6037-4CBF-A12C-1C7C3A816227}">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安樂高中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D4E20EA5-9107-401B-8A1D-84067DE38500}" type="parTrans" cxnId="{AD7593B8-9FBD-4CB9-8A6D-49901B8CD521}">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7F3214A9-0B95-4B55-A1CE-41EAECB66532}" type="sibTrans" cxnId="{AD7593B8-9FBD-4CB9-8A6D-49901B8CD521}">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940F1D51-D8D0-4800-82C9-AE26DAEA1FFA}">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二信高中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572F2190-D125-46E3-A468-1561E31D8123}" type="parTrans" cxnId="{5E9D347C-F2D2-457E-8F04-0F7FF2C7A513}">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80191FD6-42D5-4F66-BF23-AFD2FBF09F9F}" type="sibTrans" cxnId="{5E9D347C-F2D2-457E-8F04-0F7FF2C7A513}">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27126B4F-95F4-41F5-B856-705F0D39532E}">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聖心高中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2AC9E006-88E4-49F5-9055-66D9DEC63176}" type="parTrans" cxnId="{301D0129-3E30-47CD-9ABE-8277869D8388}">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D968AD22-E01B-4A98-9F19-E987B4CAD310}" type="sibTrans" cxnId="{301D0129-3E30-47CD-9ABE-8277869D8388}">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8AC0A596-D3A1-456C-AE21-F17FBE016D07}">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中山</a:t>
          </a:r>
          <a:endParaRPr lang="en-US" altLang="zh-TW" b="1" dirty="0" smtClean="0">
            <a:solidFill>
              <a:schemeClr val="bg1"/>
            </a:solidFill>
            <a:latin typeface="標楷體" panose="03000509000000000000" pitchFamily="65" charset="-120"/>
            <a:ea typeface="標楷體" panose="03000509000000000000" pitchFamily="65" charset="-120"/>
          </a:endParaRPr>
        </a:p>
        <a:p>
          <a:r>
            <a:rPr lang="zh-TW" altLang="en-US" b="1" dirty="0" smtClean="0">
              <a:solidFill>
                <a:schemeClr val="bg1"/>
              </a:solidFill>
              <a:latin typeface="標楷體" panose="03000509000000000000" pitchFamily="65" charset="-120"/>
              <a:ea typeface="標楷體" panose="03000509000000000000" pitchFamily="65" charset="-120"/>
            </a:rPr>
            <a:t>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7A1BEACC-23FF-4A5A-93D8-7CF492808253}" type="parTrans" cxnId="{0C10A24E-CFA3-4EBD-A442-AF363BF3D677}">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E9E71121-9A49-4654-BD6E-21BAAA772BBA}" type="sibTrans" cxnId="{0C10A24E-CFA3-4EBD-A442-AF363BF3D677}">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2CC3773A-4D4C-462F-8C01-B7F74D718305}">
      <dgm:prSet/>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暖暖高中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149C3EC2-5F9C-48D0-A42C-6FBB402C0785}" type="parTrans" cxnId="{170B313D-AEF1-4314-8102-569F20B47215}">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0F36B3CA-FBDC-44D3-A5F0-02DAF415EAC4}" type="sibTrans" cxnId="{170B313D-AEF1-4314-8102-569F20B47215}">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D92B7764-7472-429A-8F4E-B83186625399}">
      <dgm:prSet/>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八斗高中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B7A1B783-4BF7-4E7B-9351-76612514282F}" type="parTrans" cxnId="{0C3B1EB1-AE6C-453C-B113-F87905CDF39A}">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B1331C10-DA6E-403D-AB21-890FCE3BCC69}" type="sibTrans" cxnId="{0C3B1EB1-AE6C-453C-B113-F87905CDF39A}">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6B4572B9-EE53-442A-866E-14EF1B886C86}" type="pres">
      <dgm:prSet presAssocID="{9D09C624-CE21-4C7F-BDB5-CAC7BA95294F}" presName="Name0" presStyleCnt="0">
        <dgm:presLayoutVars>
          <dgm:chMax val="1"/>
          <dgm:dir/>
          <dgm:animLvl val="ctr"/>
          <dgm:resizeHandles val="exact"/>
        </dgm:presLayoutVars>
      </dgm:prSet>
      <dgm:spPr/>
      <dgm:t>
        <a:bodyPr/>
        <a:lstStyle/>
        <a:p>
          <a:endParaRPr lang="zh-TW" altLang="en-US"/>
        </a:p>
      </dgm:t>
    </dgm:pt>
    <dgm:pt modelId="{E15CF329-702F-48FB-A430-6D5846A456E4}" type="pres">
      <dgm:prSet presAssocID="{707A3570-DCE7-4BBF-A2DE-1DD565B984D4}" presName="centerShape" presStyleLbl="node0" presStyleIdx="0" presStyleCnt="1"/>
      <dgm:spPr/>
      <dgm:t>
        <a:bodyPr/>
        <a:lstStyle/>
        <a:p>
          <a:endParaRPr lang="zh-TW" altLang="en-US"/>
        </a:p>
      </dgm:t>
    </dgm:pt>
    <dgm:pt modelId="{9A9CC1B3-C448-41BF-8CA2-CFCE9B87FB01}" type="pres">
      <dgm:prSet presAssocID="{649BE8AE-6037-4CBF-A12C-1C7C3A816227}" presName="node" presStyleLbl="node1" presStyleIdx="0" presStyleCnt="6">
        <dgm:presLayoutVars>
          <dgm:bulletEnabled val="1"/>
        </dgm:presLayoutVars>
      </dgm:prSet>
      <dgm:spPr/>
      <dgm:t>
        <a:bodyPr/>
        <a:lstStyle/>
        <a:p>
          <a:endParaRPr lang="zh-TW" altLang="en-US"/>
        </a:p>
      </dgm:t>
    </dgm:pt>
    <dgm:pt modelId="{E505DDDD-9240-45F9-81BF-FB46CF9CDA86}" type="pres">
      <dgm:prSet presAssocID="{649BE8AE-6037-4CBF-A12C-1C7C3A816227}" presName="dummy" presStyleCnt="0"/>
      <dgm:spPr/>
    </dgm:pt>
    <dgm:pt modelId="{22DB2BBD-EDF0-4B3E-8D0E-244DA2EFBD0B}" type="pres">
      <dgm:prSet presAssocID="{7F3214A9-0B95-4B55-A1CE-41EAECB66532}" presName="sibTrans" presStyleLbl="sibTrans2D1" presStyleIdx="0" presStyleCnt="6"/>
      <dgm:spPr/>
      <dgm:t>
        <a:bodyPr/>
        <a:lstStyle/>
        <a:p>
          <a:endParaRPr lang="zh-TW" altLang="en-US"/>
        </a:p>
      </dgm:t>
    </dgm:pt>
    <dgm:pt modelId="{4903AAB5-03B8-42AF-87DE-60A981B49D15}" type="pres">
      <dgm:prSet presAssocID="{2CC3773A-4D4C-462F-8C01-B7F74D718305}" presName="node" presStyleLbl="node1" presStyleIdx="1" presStyleCnt="6">
        <dgm:presLayoutVars>
          <dgm:bulletEnabled val="1"/>
        </dgm:presLayoutVars>
      </dgm:prSet>
      <dgm:spPr/>
      <dgm:t>
        <a:bodyPr/>
        <a:lstStyle/>
        <a:p>
          <a:endParaRPr lang="zh-TW" altLang="en-US"/>
        </a:p>
      </dgm:t>
    </dgm:pt>
    <dgm:pt modelId="{A12ED4A1-936D-4D51-9D23-2902902D824F}" type="pres">
      <dgm:prSet presAssocID="{2CC3773A-4D4C-462F-8C01-B7F74D718305}" presName="dummy" presStyleCnt="0"/>
      <dgm:spPr/>
    </dgm:pt>
    <dgm:pt modelId="{A820D4BE-5779-4EF9-8CDE-F0ACFCA73E2E}" type="pres">
      <dgm:prSet presAssocID="{0F36B3CA-FBDC-44D3-A5F0-02DAF415EAC4}" presName="sibTrans" presStyleLbl="sibTrans2D1" presStyleIdx="1" presStyleCnt="6"/>
      <dgm:spPr/>
      <dgm:t>
        <a:bodyPr/>
        <a:lstStyle/>
        <a:p>
          <a:endParaRPr lang="zh-TW" altLang="en-US"/>
        </a:p>
      </dgm:t>
    </dgm:pt>
    <dgm:pt modelId="{C0F5DD6A-224E-4749-95DA-7E842DE0DAD4}" type="pres">
      <dgm:prSet presAssocID="{D92B7764-7472-429A-8F4E-B83186625399}" presName="node" presStyleLbl="node1" presStyleIdx="2" presStyleCnt="6">
        <dgm:presLayoutVars>
          <dgm:bulletEnabled val="1"/>
        </dgm:presLayoutVars>
      </dgm:prSet>
      <dgm:spPr/>
      <dgm:t>
        <a:bodyPr/>
        <a:lstStyle/>
        <a:p>
          <a:endParaRPr lang="zh-TW" altLang="en-US"/>
        </a:p>
      </dgm:t>
    </dgm:pt>
    <dgm:pt modelId="{139401D5-F25D-4DF8-B11A-D91CD06BA884}" type="pres">
      <dgm:prSet presAssocID="{D92B7764-7472-429A-8F4E-B83186625399}" presName="dummy" presStyleCnt="0"/>
      <dgm:spPr/>
    </dgm:pt>
    <dgm:pt modelId="{EB595585-FFFE-4E92-A545-B6B38C921ECD}" type="pres">
      <dgm:prSet presAssocID="{B1331C10-DA6E-403D-AB21-890FCE3BCC69}" presName="sibTrans" presStyleLbl="sibTrans2D1" presStyleIdx="2" presStyleCnt="6"/>
      <dgm:spPr/>
      <dgm:t>
        <a:bodyPr/>
        <a:lstStyle/>
        <a:p>
          <a:endParaRPr lang="zh-TW" altLang="en-US"/>
        </a:p>
      </dgm:t>
    </dgm:pt>
    <dgm:pt modelId="{58461570-C270-439A-B38C-1256056B96DC}" type="pres">
      <dgm:prSet presAssocID="{940F1D51-D8D0-4800-82C9-AE26DAEA1FFA}" presName="node" presStyleLbl="node1" presStyleIdx="3" presStyleCnt="6">
        <dgm:presLayoutVars>
          <dgm:bulletEnabled val="1"/>
        </dgm:presLayoutVars>
      </dgm:prSet>
      <dgm:spPr/>
      <dgm:t>
        <a:bodyPr/>
        <a:lstStyle/>
        <a:p>
          <a:endParaRPr lang="zh-TW" altLang="en-US"/>
        </a:p>
      </dgm:t>
    </dgm:pt>
    <dgm:pt modelId="{1377BA08-0B07-4A62-A5F7-69325B513DCF}" type="pres">
      <dgm:prSet presAssocID="{940F1D51-D8D0-4800-82C9-AE26DAEA1FFA}" presName="dummy" presStyleCnt="0"/>
      <dgm:spPr/>
    </dgm:pt>
    <dgm:pt modelId="{19CBEEF0-4F94-4ABE-AC2D-ADD93BB26561}" type="pres">
      <dgm:prSet presAssocID="{80191FD6-42D5-4F66-BF23-AFD2FBF09F9F}" presName="sibTrans" presStyleLbl="sibTrans2D1" presStyleIdx="3" presStyleCnt="6"/>
      <dgm:spPr/>
      <dgm:t>
        <a:bodyPr/>
        <a:lstStyle/>
        <a:p>
          <a:endParaRPr lang="zh-TW" altLang="en-US"/>
        </a:p>
      </dgm:t>
    </dgm:pt>
    <dgm:pt modelId="{C983FB27-7C1E-4B08-8223-93C4B5C1E932}" type="pres">
      <dgm:prSet presAssocID="{27126B4F-95F4-41F5-B856-705F0D39532E}" presName="node" presStyleLbl="node1" presStyleIdx="4" presStyleCnt="6">
        <dgm:presLayoutVars>
          <dgm:bulletEnabled val="1"/>
        </dgm:presLayoutVars>
      </dgm:prSet>
      <dgm:spPr/>
      <dgm:t>
        <a:bodyPr/>
        <a:lstStyle/>
        <a:p>
          <a:endParaRPr lang="zh-TW" altLang="en-US"/>
        </a:p>
      </dgm:t>
    </dgm:pt>
    <dgm:pt modelId="{3D752E47-7CC6-4F45-A7A2-E6830174E571}" type="pres">
      <dgm:prSet presAssocID="{27126B4F-95F4-41F5-B856-705F0D39532E}" presName="dummy" presStyleCnt="0"/>
      <dgm:spPr/>
    </dgm:pt>
    <dgm:pt modelId="{1A1F7397-3954-45D1-8755-92B1E1CC176B}" type="pres">
      <dgm:prSet presAssocID="{D968AD22-E01B-4A98-9F19-E987B4CAD310}" presName="sibTrans" presStyleLbl="sibTrans2D1" presStyleIdx="4" presStyleCnt="6"/>
      <dgm:spPr/>
      <dgm:t>
        <a:bodyPr/>
        <a:lstStyle/>
        <a:p>
          <a:endParaRPr lang="zh-TW" altLang="en-US"/>
        </a:p>
      </dgm:t>
    </dgm:pt>
    <dgm:pt modelId="{A231D86F-049D-4099-A2FA-1F8CA071FAA6}" type="pres">
      <dgm:prSet presAssocID="{8AC0A596-D3A1-456C-AE21-F17FBE016D07}" presName="node" presStyleLbl="node1" presStyleIdx="5" presStyleCnt="6">
        <dgm:presLayoutVars>
          <dgm:bulletEnabled val="1"/>
        </dgm:presLayoutVars>
      </dgm:prSet>
      <dgm:spPr/>
      <dgm:t>
        <a:bodyPr/>
        <a:lstStyle/>
        <a:p>
          <a:endParaRPr lang="zh-TW" altLang="en-US"/>
        </a:p>
      </dgm:t>
    </dgm:pt>
    <dgm:pt modelId="{B21C3024-92AC-417B-9AEB-752312422CDB}" type="pres">
      <dgm:prSet presAssocID="{8AC0A596-D3A1-456C-AE21-F17FBE016D07}" presName="dummy" presStyleCnt="0"/>
      <dgm:spPr/>
    </dgm:pt>
    <dgm:pt modelId="{CFC6252B-AA85-48D7-9EFB-6C47EB12EBAE}" type="pres">
      <dgm:prSet presAssocID="{E9E71121-9A49-4654-BD6E-21BAAA772BBA}" presName="sibTrans" presStyleLbl="sibTrans2D1" presStyleIdx="5" presStyleCnt="6"/>
      <dgm:spPr/>
      <dgm:t>
        <a:bodyPr/>
        <a:lstStyle/>
        <a:p>
          <a:endParaRPr lang="zh-TW" altLang="en-US"/>
        </a:p>
      </dgm:t>
    </dgm:pt>
  </dgm:ptLst>
  <dgm:cxnLst>
    <dgm:cxn modelId="{4A7667F8-63B4-415E-ABAE-3CA36AB19C55}" type="presOf" srcId="{D968AD22-E01B-4A98-9F19-E987B4CAD310}" destId="{1A1F7397-3954-45D1-8755-92B1E1CC176B}" srcOrd="0" destOrd="0" presId="urn:microsoft.com/office/officeart/2005/8/layout/radial6"/>
    <dgm:cxn modelId="{80F34126-31FF-4EAD-A9CE-6E82881BB2A4}" type="presOf" srcId="{940F1D51-D8D0-4800-82C9-AE26DAEA1FFA}" destId="{58461570-C270-439A-B38C-1256056B96DC}" srcOrd="0" destOrd="0" presId="urn:microsoft.com/office/officeart/2005/8/layout/radial6"/>
    <dgm:cxn modelId="{59415109-FFC5-46FD-BAFC-453C9C184A98}" type="presOf" srcId="{649BE8AE-6037-4CBF-A12C-1C7C3A816227}" destId="{9A9CC1B3-C448-41BF-8CA2-CFCE9B87FB01}" srcOrd="0" destOrd="0" presId="urn:microsoft.com/office/officeart/2005/8/layout/radial6"/>
    <dgm:cxn modelId="{93A633F6-911F-4672-B204-03C9A8DFBC54}" type="presOf" srcId="{27126B4F-95F4-41F5-B856-705F0D39532E}" destId="{C983FB27-7C1E-4B08-8223-93C4B5C1E932}" srcOrd="0" destOrd="0" presId="urn:microsoft.com/office/officeart/2005/8/layout/radial6"/>
    <dgm:cxn modelId="{60EC670D-835E-4CBC-8AF3-32796F82BA5F}" type="presOf" srcId="{2CC3773A-4D4C-462F-8C01-B7F74D718305}" destId="{4903AAB5-03B8-42AF-87DE-60A981B49D15}" srcOrd="0" destOrd="0" presId="urn:microsoft.com/office/officeart/2005/8/layout/radial6"/>
    <dgm:cxn modelId="{301D0129-3E30-47CD-9ABE-8277869D8388}" srcId="{707A3570-DCE7-4BBF-A2DE-1DD565B984D4}" destId="{27126B4F-95F4-41F5-B856-705F0D39532E}" srcOrd="4" destOrd="0" parTransId="{2AC9E006-88E4-49F5-9055-66D9DEC63176}" sibTransId="{D968AD22-E01B-4A98-9F19-E987B4CAD310}"/>
    <dgm:cxn modelId="{7E33AA42-2403-4C42-9B0C-F4DEA75E96AF}" type="presOf" srcId="{7F3214A9-0B95-4B55-A1CE-41EAECB66532}" destId="{22DB2BBD-EDF0-4B3E-8D0E-244DA2EFBD0B}" srcOrd="0" destOrd="0" presId="urn:microsoft.com/office/officeart/2005/8/layout/radial6"/>
    <dgm:cxn modelId="{0C3B1EB1-AE6C-453C-B113-F87905CDF39A}" srcId="{707A3570-DCE7-4BBF-A2DE-1DD565B984D4}" destId="{D92B7764-7472-429A-8F4E-B83186625399}" srcOrd="2" destOrd="0" parTransId="{B7A1B783-4BF7-4E7B-9351-76612514282F}" sibTransId="{B1331C10-DA6E-403D-AB21-890FCE3BCC69}"/>
    <dgm:cxn modelId="{9364A1D2-E55E-4CAD-ABEB-2B53A8252E82}" type="presOf" srcId="{80191FD6-42D5-4F66-BF23-AFD2FBF09F9F}" destId="{19CBEEF0-4F94-4ABE-AC2D-ADD93BB26561}" srcOrd="0" destOrd="0" presId="urn:microsoft.com/office/officeart/2005/8/layout/radial6"/>
    <dgm:cxn modelId="{9EDA1AE2-1729-4F8F-AA19-4334E9649894}" type="presOf" srcId="{E9E71121-9A49-4654-BD6E-21BAAA772BBA}" destId="{CFC6252B-AA85-48D7-9EFB-6C47EB12EBAE}" srcOrd="0" destOrd="0" presId="urn:microsoft.com/office/officeart/2005/8/layout/radial6"/>
    <dgm:cxn modelId="{A479AE2C-B744-41A2-B0DF-F35490D2B042}" type="presOf" srcId="{0F36B3CA-FBDC-44D3-A5F0-02DAF415EAC4}" destId="{A820D4BE-5779-4EF9-8CDE-F0ACFCA73E2E}" srcOrd="0" destOrd="0" presId="urn:microsoft.com/office/officeart/2005/8/layout/radial6"/>
    <dgm:cxn modelId="{F0211969-E85E-4FA4-B824-4EEAD541FE1F}" type="presOf" srcId="{B1331C10-DA6E-403D-AB21-890FCE3BCC69}" destId="{EB595585-FFFE-4E92-A545-B6B38C921ECD}" srcOrd="0" destOrd="0" presId="urn:microsoft.com/office/officeart/2005/8/layout/radial6"/>
    <dgm:cxn modelId="{47AE02E7-C47F-4081-84C5-14DB393AE8BC}" srcId="{9D09C624-CE21-4C7F-BDB5-CAC7BA95294F}" destId="{707A3570-DCE7-4BBF-A2DE-1DD565B984D4}" srcOrd="0" destOrd="0" parTransId="{72EACC2B-7548-48D6-B2CD-59F4656BB958}" sibTransId="{9CBA55D9-464E-4591-A9D8-B601B3126758}"/>
    <dgm:cxn modelId="{9187EE19-FC61-49E8-B809-BAF08C2BC586}" type="presOf" srcId="{9D09C624-CE21-4C7F-BDB5-CAC7BA95294F}" destId="{6B4572B9-EE53-442A-866E-14EF1B886C86}" srcOrd="0" destOrd="0" presId="urn:microsoft.com/office/officeart/2005/8/layout/radial6"/>
    <dgm:cxn modelId="{06A9A0A8-A942-413C-82F7-B7409D9939C0}" type="presOf" srcId="{8AC0A596-D3A1-456C-AE21-F17FBE016D07}" destId="{A231D86F-049D-4099-A2FA-1F8CA071FAA6}" srcOrd="0" destOrd="0" presId="urn:microsoft.com/office/officeart/2005/8/layout/radial6"/>
    <dgm:cxn modelId="{D75DAFF3-4A91-4E78-BEF5-653705342D9E}" type="presOf" srcId="{707A3570-DCE7-4BBF-A2DE-1DD565B984D4}" destId="{E15CF329-702F-48FB-A430-6D5846A456E4}" srcOrd="0" destOrd="0" presId="urn:microsoft.com/office/officeart/2005/8/layout/radial6"/>
    <dgm:cxn modelId="{AD7593B8-9FBD-4CB9-8A6D-49901B8CD521}" srcId="{707A3570-DCE7-4BBF-A2DE-1DD565B984D4}" destId="{649BE8AE-6037-4CBF-A12C-1C7C3A816227}" srcOrd="0" destOrd="0" parTransId="{D4E20EA5-9107-401B-8A1D-84067DE38500}" sibTransId="{7F3214A9-0B95-4B55-A1CE-41EAECB66532}"/>
    <dgm:cxn modelId="{0C10A24E-CFA3-4EBD-A442-AF363BF3D677}" srcId="{707A3570-DCE7-4BBF-A2DE-1DD565B984D4}" destId="{8AC0A596-D3A1-456C-AE21-F17FBE016D07}" srcOrd="5" destOrd="0" parTransId="{7A1BEACC-23FF-4A5A-93D8-7CF492808253}" sibTransId="{E9E71121-9A49-4654-BD6E-21BAAA772BBA}"/>
    <dgm:cxn modelId="{170B313D-AEF1-4314-8102-569F20B47215}" srcId="{707A3570-DCE7-4BBF-A2DE-1DD565B984D4}" destId="{2CC3773A-4D4C-462F-8C01-B7F74D718305}" srcOrd="1" destOrd="0" parTransId="{149C3EC2-5F9C-48D0-A42C-6FBB402C0785}" sibTransId="{0F36B3CA-FBDC-44D3-A5F0-02DAF415EAC4}"/>
    <dgm:cxn modelId="{5E9D347C-F2D2-457E-8F04-0F7FF2C7A513}" srcId="{707A3570-DCE7-4BBF-A2DE-1DD565B984D4}" destId="{940F1D51-D8D0-4800-82C9-AE26DAEA1FFA}" srcOrd="3" destOrd="0" parTransId="{572F2190-D125-46E3-A468-1561E31D8123}" sibTransId="{80191FD6-42D5-4F66-BF23-AFD2FBF09F9F}"/>
    <dgm:cxn modelId="{EEBD909B-BC3F-4ECC-BE11-0434E496B936}" type="presOf" srcId="{D92B7764-7472-429A-8F4E-B83186625399}" destId="{C0F5DD6A-224E-4749-95DA-7E842DE0DAD4}" srcOrd="0" destOrd="0" presId="urn:microsoft.com/office/officeart/2005/8/layout/radial6"/>
    <dgm:cxn modelId="{0FBBA700-E0D9-4B51-913D-41C4A8D1C2CB}" type="presParOf" srcId="{6B4572B9-EE53-442A-866E-14EF1B886C86}" destId="{E15CF329-702F-48FB-A430-6D5846A456E4}" srcOrd="0" destOrd="0" presId="urn:microsoft.com/office/officeart/2005/8/layout/radial6"/>
    <dgm:cxn modelId="{EEAF4A76-4062-4016-B24C-BDEB4B565790}" type="presParOf" srcId="{6B4572B9-EE53-442A-866E-14EF1B886C86}" destId="{9A9CC1B3-C448-41BF-8CA2-CFCE9B87FB01}" srcOrd="1" destOrd="0" presId="urn:microsoft.com/office/officeart/2005/8/layout/radial6"/>
    <dgm:cxn modelId="{97CD2746-4011-4641-B3EB-2DFC0BF77F93}" type="presParOf" srcId="{6B4572B9-EE53-442A-866E-14EF1B886C86}" destId="{E505DDDD-9240-45F9-81BF-FB46CF9CDA86}" srcOrd="2" destOrd="0" presId="urn:microsoft.com/office/officeart/2005/8/layout/radial6"/>
    <dgm:cxn modelId="{7BB28741-DDA2-408D-8417-E095E29B042E}" type="presParOf" srcId="{6B4572B9-EE53-442A-866E-14EF1B886C86}" destId="{22DB2BBD-EDF0-4B3E-8D0E-244DA2EFBD0B}" srcOrd="3" destOrd="0" presId="urn:microsoft.com/office/officeart/2005/8/layout/radial6"/>
    <dgm:cxn modelId="{F9D5CE9B-917E-4A42-80BE-1184C74143D3}" type="presParOf" srcId="{6B4572B9-EE53-442A-866E-14EF1B886C86}" destId="{4903AAB5-03B8-42AF-87DE-60A981B49D15}" srcOrd="4" destOrd="0" presId="urn:microsoft.com/office/officeart/2005/8/layout/radial6"/>
    <dgm:cxn modelId="{C617DB0E-1929-4FE9-A315-34BBD07C5642}" type="presParOf" srcId="{6B4572B9-EE53-442A-866E-14EF1B886C86}" destId="{A12ED4A1-936D-4D51-9D23-2902902D824F}" srcOrd="5" destOrd="0" presId="urn:microsoft.com/office/officeart/2005/8/layout/radial6"/>
    <dgm:cxn modelId="{1B385DD5-CDBD-4B0C-B2CE-63E1CCFD17F1}" type="presParOf" srcId="{6B4572B9-EE53-442A-866E-14EF1B886C86}" destId="{A820D4BE-5779-4EF9-8CDE-F0ACFCA73E2E}" srcOrd="6" destOrd="0" presId="urn:microsoft.com/office/officeart/2005/8/layout/radial6"/>
    <dgm:cxn modelId="{476DF4CE-5406-4DFE-A310-83074A590201}" type="presParOf" srcId="{6B4572B9-EE53-442A-866E-14EF1B886C86}" destId="{C0F5DD6A-224E-4749-95DA-7E842DE0DAD4}" srcOrd="7" destOrd="0" presId="urn:microsoft.com/office/officeart/2005/8/layout/radial6"/>
    <dgm:cxn modelId="{17BB9D8B-7B03-4A27-B3ED-395D8BA649CA}" type="presParOf" srcId="{6B4572B9-EE53-442A-866E-14EF1B886C86}" destId="{139401D5-F25D-4DF8-B11A-D91CD06BA884}" srcOrd="8" destOrd="0" presId="urn:microsoft.com/office/officeart/2005/8/layout/radial6"/>
    <dgm:cxn modelId="{1D01CD03-367F-4BF2-93F6-E54DAE20BEDF}" type="presParOf" srcId="{6B4572B9-EE53-442A-866E-14EF1B886C86}" destId="{EB595585-FFFE-4E92-A545-B6B38C921ECD}" srcOrd="9" destOrd="0" presId="urn:microsoft.com/office/officeart/2005/8/layout/radial6"/>
    <dgm:cxn modelId="{740012AF-6AED-4BB5-B5A1-F1C27E2B7803}" type="presParOf" srcId="{6B4572B9-EE53-442A-866E-14EF1B886C86}" destId="{58461570-C270-439A-B38C-1256056B96DC}" srcOrd="10" destOrd="0" presId="urn:microsoft.com/office/officeart/2005/8/layout/radial6"/>
    <dgm:cxn modelId="{62DE738B-28E5-42DC-AE71-3007D88AFD02}" type="presParOf" srcId="{6B4572B9-EE53-442A-866E-14EF1B886C86}" destId="{1377BA08-0B07-4A62-A5F7-69325B513DCF}" srcOrd="11" destOrd="0" presId="urn:microsoft.com/office/officeart/2005/8/layout/radial6"/>
    <dgm:cxn modelId="{9F5762A6-0DB3-4F72-8B60-3B9EC8328BA2}" type="presParOf" srcId="{6B4572B9-EE53-442A-866E-14EF1B886C86}" destId="{19CBEEF0-4F94-4ABE-AC2D-ADD93BB26561}" srcOrd="12" destOrd="0" presId="urn:microsoft.com/office/officeart/2005/8/layout/radial6"/>
    <dgm:cxn modelId="{A907A1B4-F2E6-4A1B-B9CB-2E0E1AF08785}" type="presParOf" srcId="{6B4572B9-EE53-442A-866E-14EF1B886C86}" destId="{C983FB27-7C1E-4B08-8223-93C4B5C1E932}" srcOrd="13" destOrd="0" presId="urn:microsoft.com/office/officeart/2005/8/layout/radial6"/>
    <dgm:cxn modelId="{F613679C-F756-4E24-A40A-3B54EBF647A9}" type="presParOf" srcId="{6B4572B9-EE53-442A-866E-14EF1B886C86}" destId="{3D752E47-7CC6-4F45-A7A2-E6830174E571}" srcOrd="14" destOrd="0" presId="urn:microsoft.com/office/officeart/2005/8/layout/radial6"/>
    <dgm:cxn modelId="{AF78F77B-D0C4-44EB-86B3-748453672604}" type="presParOf" srcId="{6B4572B9-EE53-442A-866E-14EF1B886C86}" destId="{1A1F7397-3954-45D1-8755-92B1E1CC176B}" srcOrd="15" destOrd="0" presId="urn:microsoft.com/office/officeart/2005/8/layout/radial6"/>
    <dgm:cxn modelId="{62295EF5-FC0B-4347-A339-54E195E5629E}" type="presParOf" srcId="{6B4572B9-EE53-442A-866E-14EF1B886C86}" destId="{A231D86F-049D-4099-A2FA-1F8CA071FAA6}" srcOrd="16" destOrd="0" presId="urn:microsoft.com/office/officeart/2005/8/layout/radial6"/>
    <dgm:cxn modelId="{3A62A8C4-2262-4858-A09D-6DF1CE486206}" type="presParOf" srcId="{6B4572B9-EE53-442A-866E-14EF1B886C86}" destId="{B21C3024-92AC-417B-9AEB-752312422CDB}" srcOrd="17" destOrd="0" presId="urn:microsoft.com/office/officeart/2005/8/layout/radial6"/>
    <dgm:cxn modelId="{D132CDAA-1A02-401D-8D49-EB309C15F40D}" type="presParOf" srcId="{6B4572B9-EE53-442A-866E-14EF1B886C86}" destId="{CFC6252B-AA85-48D7-9EFB-6C47EB12EBAE}" srcOrd="18" destOrd="0" presId="urn:microsoft.com/office/officeart/2005/8/layout/radial6"/>
  </dgm:cxnLst>
  <dgm:bg/>
  <dgm:whole/>
</dgm:dataModel>
</file>

<file path=ppt/diagrams/data12.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8" csCatId="colorful" phldr="1"/>
      <dgm:spPr/>
      <dgm:t>
        <a:bodyPr/>
        <a:lstStyle>
          <a:extLst/>
        </a:lstStyle>
        <a:p>
          <a:endParaRPr lang="zh-TW"/>
        </a:p>
      </dgm:t>
    </dgm:pt>
    <dgm:pt modelId="{787546C1-DD5C-4D6E-BFDD-D95A52E781AD}">
      <dgm:prSet phldrT="[Text]" custT="1"/>
      <dgm:spPr/>
      <dgm:t>
        <a:bodyPr/>
        <a:lstStyle>
          <a:extLst/>
        </a:lstStyle>
        <a:p>
          <a:r>
            <a:rPr lang="zh-TW" altLang="en-US" sz="2800" dirty="0" smtClean="0">
              <a:latin typeface="標楷體" panose="03000509000000000000" pitchFamily="65" charset="-120"/>
              <a:ea typeface="標楷體" panose="03000509000000000000" pitchFamily="65" charset="-120"/>
            </a:rPr>
            <a:t>各校自行成立招生委員會辦理。</a:t>
          </a:r>
          <a:endParaRPr lang="zh-TW" altLang="en-US" sz="2800" dirty="0">
            <a:latin typeface="標楷體" panose="03000509000000000000" pitchFamily="65" charset="-120"/>
            <a:ea typeface="標楷體" panose="03000509000000000000" pitchFamily="65" charset="-120"/>
          </a:endParaRPr>
        </a:p>
      </dgm:t>
    </dgm:pt>
    <dgm:pt modelId="{88942913-D2BB-4DEB-B0E7-EA2B7A6CD360}" type="parTrans" cxnId="{DFAEFA4C-B3B0-4C4E-BCD8-BFB53D07C5D0}">
      <dgm:prSet/>
      <dgm:spPr/>
      <dgm:t>
        <a:bodyPr/>
        <a:lstStyle>
          <a:extLst/>
        </a:lstStyle>
        <a:p>
          <a:endParaRPr lang="zh-TW"/>
        </a:p>
      </dgm:t>
    </dgm:pt>
    <dgm:pt modelId="{579A9A07-8770-4AC1-9705-76E19F87D269}" type="sibTrans" cxnId="{DFAEFA4C-B3B0-4C4E-BCD8-BFB53D07C5D0}">
      <dgm:prSet/>
      <dgm:spPr/>
      <dgm:t>
        <a:bodyPr/>
        <a:lstStyle>
          <a:extLst/>
        </a:lstStyle>
        <a:p>
          <a:endParaRPr lang="zh-TW"/>
        </a:p>
      </dgm:t>
    </dgm:pt>
    <dgm:pt modelId="{ECBD6B98-1CBE-4BAA-AB77-4873C9DB1799}">
      <dgm:prSet phldrT="[Text]" custT="1"/>
      <dgm:spPr>
        <a:solidFill>
          <a:schemeClr val="accent6"/>
        </a:solidFill>
      </dgm:spPr>
      <dgm:t>
        <a:bodyPr/>
        <a:lstStyle>
          <a:extLst/>
        </a:lstStyle>
        <a:p>
          <a:r>
            <a:rPr lang="zh-TW" altLang="en-US" sz="2400" dirty="0" smtClean="0">
              <a:latin typeface="標楷體" panose="03000509000000000000" pitchFamily="65" charset="-120"/>
              <a:ea typeface="標楷體" panose="03000509000000000000" pitchFamily="65" charset="-120"/>
            </a:rPr>
            <a:t>招生簡章由各校招生委員會自行擬定，並報教育主管機關核定後辦理。</a:t>
          </a:r>
          <a:endParaRPr lang="zh-TW" altLang="en-US" sz="2400" dirty="0">
            <a:latin typeface="標楷體" panose="03000509000000000000" pitchFamily="65" charset="-120"/>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p>
      </dgm:t>
    </dgm:pt>
    <dgm:pt modelId="{CF18F627-55D0-4D75-84BC-9F6776290819}" type="sibTrans" cxnId="{7BE48F06-505A-4F51-BA61-409D1FF34502}">
      <dgm:prSet/>
      <dgm:spPr/>
      <dgm:t>
        <a:bodyPr/>
        <a:lstStyle>
          <a:extLst/>
        </a:lstStyle>
        <a:p>
          <a:endParaRPr lang="zh-TW"/>
        </a:p>
      </dgm:t>
    </dgm:pt>
    <dgm:pt modelId="{70620F2E-6EEF-45C1-878B-DEE3FCC5C84C}">
      <dgm:prSet/>
      <dgm:spPr/>
      <dgm:t>
        <a:bodyPr/>
        <a:lstStyle/>
        <a:p>
          <a:r>
            <a:rPr lang="zh-TW" altLang="en-US" dirty="0" smtClean="0">
              <a:latin typeface="標楷體" panose="03000509000000000000" pitchFamily="65" charset="-120"/>
              <a:ea typeface="標楷體" panose="03000509000000000000" pitchFamily="65" charset="-120"/>
            </a:rPr>
            <a:t>校內附設國中部應屆畢業生。</a:t>
          </a:r>
          <a:endParaRPr lang="zh-TW" altLang="en-US" dirty="0">
            <a:latin typeface="標楷體" panose="03000509000000000000" pitchFamily="65" charset="-120"/>
            <a:ea typeface="標楷體" panose="03000509000000000000" pitchFamily="65" charset="-120"/>
          </a:endParaRPr>
        </a:p>
      </dgm:t>
    </dgm:pt>
    <dgm:pt modelId="{F68559AA-C330-4474-A9A1-19D906D09A7D}" type="parTrans" cxnId="{5D3E59F1-C458-4C4D-90EC-70E368AC8B4D}">
      <dgm:prSet/>
      <dgm:spPr/>
      <dgm:t>
        <a:bodyPr/>
        <a:lstStyle/>
        <a:p>
          <a:endParaRPr lang="zh-TW" altLang="en-US"/>
        </a:p>
      </dgm:t>
    </dgm:pt>
    <dgm:pt modelId="{465F4551-511D-401C-B6C0-8A563ADC3434}" type="sibTrans" cxnId="{5D3E59F1-C458-4C4D-90EC-70E368AC8B4D}">
      <dgm:prSet/>
      <dgm:spPr/>
      <dgm:t>
        <a:bodyPr/>
        <a:lstStyle/>
        <a:p>
          <a:endParaRPr lang="zh-TW" altLang="en-US"/>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13951B63-F9DB-4D60-8049-99333CA5885E}" type="pres">
      <dgm:prSet presAssocID="{70620F2E-6EEF-45C1-878B-DEE3FCC5C84C}" presName="parentLin" presStyleCnt="0"/>
      <dgm:spPr/>
    </dgm:pt>
    <dgm:pt modelId="{9BD229F2-5BF4-4759-BD14-85C7B87F9C7E}" type="pres">
      <dgm:prSet presAssocID="{70620F2E-6EEF-45C1-878B-DEE3FCC5C84C}" presName="parentLeftMargin" presStyleLbl="node1" presStyleIdx="0" presStyleCnt="3"/>
      <dgm:spPr/>
      <dgm:t>
        <a:bodyPr/>
        <a:lstStyle/>
        <a:p>
          <a:endParaRPr lang="zh-TW" altLang="en-US"/>
        </a:p>
      </dgm:t>
    </dgm:pt>
    <dgm:pt modelId="{3BE6534A-ADD7-40A5-9F7E-E9A587077CA2}" type="pres">
      <dgm:prSet presAssocID="{70620F2E-6EEF-45C1-878B-DEE3FCC5C84C}" presName="parentText" presStyleLbl="node1" presStyleIdx="0" presStyleCnt="3" custScaleY="168451">
        <dgm:presLayoutVars>
          <dgm:chMax val="0"/>
          <dgm:bulletEnabled val="1"/>
        </dgm:presLayoutVars>
      </dgm:prSet>
      <dgm:spPr/>
      <dgm:t>
        <a:bodyPr/>
        <a:lstStyle/>
        <a:p>
          <a:endParaRPr lang="zh-TW" altLang="en-US"/>
        </a:p>
      </dgm:t>
    </dgm:pt>
    <dgm:pt modelId="{90165005-9075-44DB-BD93-C32545A2DCBE}" type="pres">
      <dgm:prSet presAssocID="{70620F2E-6EEF-45C1-878B-DEE3FCC5C84C}" presName="negativeSpace" presStyleCnt="0"/>
      <dgm:spPr/>
    </dgm:pt>
    <dgm:pt modelId="{06E95CA0-1846-4048-B55F-522CB0B25720}" type="pres">
      <dgm:prSet presAssocID="{70620F2E-6EEF-45C1-878B-DEE3FCC5C84C}" presName="childText" presStyleLbl="alignAcc1" presStyleIdx="0" presStyleCnt="3">
        <dgm:presLayoutVars>
          <dgm:bulletEnabled val="1"/>
        </dgm:presLayoutVars>
      </dgm:prSet>
      <dgm:spPr/>
    </dgm:pt>
    <dgm:pt modelId="{58B8F735-D5AD-4986-8B9B-3783382B185D}" type="pres">
      <dgm:prSet presAssocID="{465F4551-511D-401C-B6C0-8A563ADC3434}" presName="spaceBetweenRectangles" presStyleCnt="0"/>
      <dgm:spPr/>
    </dgm:pt>
    <dgm:pt modelId="{29EC7F92-6143-4EC7-AD17-ECAF75C06DC8}" type="pres">
      <dgm:prSet presAssocID="{787546C1-DD5C-4D6E-BFDD-D95A52E781AD}" presName="parentLin" presStyleCnt="0"/>
      <dgm:spPr/>
      <dgm:t>
        <a:bodyPr/>
        <a:lstStyle>
          <a:extLst/>
        </a:lstStyle>
        <a:p>
          <a:endParaRPr lang="zh-TW"/>
        </a:p>
      </dgm:t>
    </dgm:pt>
    <dgm:pt modelId="{F4F466C7-208D-4B4A-A865-9D82D8E9F892}" type="pres">
      <dgm:prSet presAssocID="{787546C1-DD5C-4D6E-BFDD-D95A52E781AD}" presName="parentLeftMargin" presStyleLbl="node1" presStyleIdx="0" presStyleCnt="3"/>
      <dgm:spPr/>
      <dgm:t>
        <a:bodyPr/>
        <a:lstStyle>
          <a:extLst/>
        </a:lstStyle>
        <a:p>
          <a:endParaRPr lang="zh-TW"/>
        </a:p>
      </dgm:t>
    </dgm:pt>
    <dgm:pt modelId="{8BC4E78D-0D98-4ED2-B23A-71FEC19A6436}" type="pres">
      <dgm:prSet presAssocID="{787546C1-DD5C-4D6E-BFDD-D95A52E781AD}" presName="parentText" presStyleLbl="node1" presStyleIdx="1" presStyleCnt="3" custScaleX="115633" custScaleY="173426" custLinFactNeighborX="9276" custLinFactNeighborY="-4638">
        <dgm:presLayoutVars>
          <dgm:chMax val="0"/>
          <dgm:bulletEnabled val="1"/>
        </dgm:presLayoutVars>
      </dgm:prSet>
      <dgm:spPr/>
      <dgm:t>
        <a:bodyPr/>
        <a:lstStyle>
          <a:extLst/>
        </a:lstStyle>
        <a:p>
          <a:endParaRPr lang="zh-TW"/>
        </a:p>
      </dgm:t>
    </dgm:pt>
    <dgm:pt modelId="{129CDA7D-4C80-4698-AFD0-7208B5D9749E}" type="pres">
      <dgm:prSet presAssocID="{787546C1-DD5C-4D6E-BFDD-D95A52E781AD}" presName="negativeSpace" presStyleCnt="0"/>
      <dgm:spPr/>
      <dgm:t>
        <a:bodyPr/>
        <a:lstStyle>
          <a:extLst/>
        </a:lstStyle>
        <a:p>
          <a:endParaRPr lang="zh-TW"/>
        </a:p>
      </dgm:t>
    </dgm:pt>
    <dgm:pt modelId="{EBA8CF1F-3B4A-4B6A-8877-CB03CDDAB1E9}" type="pres">
      <dgm:prSet presAssocID="{787546C1-DD5C-4D6E-BFDD-D95A52E781AD}" presName="childText" presStyleLbl="alignAcc1" presStyleIdx="1" presStyleCnt="3">
        <dgm:presLayoutVars>
          <dgm:bulletEnabled val="1"/>
        </dgm:presLayoutVars>
      </dgm:prSet>
      <dgm:spPr>
        <a:ln>
          <a:noFill/>
        </a:ln>
      </dgm:spPr>
      <dgm:t>
        <a:bodyPr/>
        <a:lstStyle>
          <a:extLst/>
        </a:lstStyle>
        <a:p>
          <a:endParaRPr lang="zh-TW"/>
        </a:p>
      </dgm:t>
    </dgm:pt>
    <dgm:pt modelId="{8BC0D01A-9D98-495C-93AA-A7D9631CDDAD}" type="pres">
      <dgm:prSet presAssocID="{579A9A07-8770-4AC1-9705-76E19F87D269}" presName="spaceBetweenRectangles" presStyleCnt="0"/>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1" presStyleCnt="3"/>
      <dgm:spPr/>
      <dgm:t>
        <a:bodyPr/>
        <a:lstStyle>
          <a:extLst/>
        </a:lstStyle>
        <a:p>
          <a:endParaRPr lang="zh-TW"/>
        </a:p>
      </dgm:t>
    </dgm:pt>
    <dgm:pt modelId="{D2A5797B-20EE-4298-BA50-C968CEE241D4}" type="pres">
      <dgm:prSet presAssocID="{ECBD6B98-1CBE-4BAA-AB77-4873C9DB1799}" presName="parentText" presStyleLbl="node1" presStyleIdx="2" presStyleCnt="3" custScaleX="116173" custScaleY="157675">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2" presStyleCnt="3">
        <dgm:presLayoutVars>
          <dgm:bulletEnabled val="1"/>
        </dgm:presLayoutVars>
      </dgm:prSet>
      <dgm:spPr>
        <a:ln>
          <a:noFill/>
        </a:ln>
      </dgm:spPr>
      <dgm:t>
        <a:bodyPr/>
        <a:lstStyle>
          <a:extLst/>
        </a:lstStyle>
        <a:p>
          <a:endParaRPr lang="zh-TW"/>
        </a:p>
      </dgm:t>
    </dgm:pt>
  </dgm:ptLst>
  <dgm:cxnLst>
    <dgm:cxn modelId="{21A15331-4FE8-4FB1-B75B-7E44E103B0BD}" type="presOf" srcId="{8554BDF9-8515-4677-9942-0171F000F8EB}" destId="{9D58511D-D18C-46E6-ADFB-6CDE1389D37F}" srcOrd="0" destOrd="0" presId="urn:microsoft.com/office/officeart/2005/8/layout/list1#1"/>
    <dgm:cxn modelId="{5D3E59F1-C458-4C4D-90EC-70E368AC8B4D}" srcId="{8554BDF9-8515-4677-9942-0171F000F8EB}" destId="{70620F2E-6EEF-45C1-878B-DEE3FCC5C84C}" srcOrd="0" destOrd="0" parTransId="{F68559AA-C330-4474-A9A1-19D906D09A7D}" sibTransId="{465F4551-511D-401C-B6C0-8A563ADC3434}"/>
    <dgm:cxn modelId="{78C53858-F6B5-45B6-9A18-5A16D6DC1737}" type="presOf" srcId="{ECBD6B98-1CBE-4BAA-AB77-4873C9DB1799}" destId="{D2A5797B-20EE-4298-BA50-C968CEE241D4}" srcOrd="1" destOrd="0" presId="urn:microsoft.com/office/officeart/2005/8/layout/list1#1"/>
    <dgm:cxn modelId="{7BE48F06-505A-4F51-BA61-409D1FF34502}" srcId="{8554BDF9-8515-4677-9942-0171F000F8EB}" destId="{ECBD6B98-1CBE-4BAA-AB77-4873C9DB1799}" srcOrd="2" destOrd="0" parTransId="{A8E7F406-AFD8-48D2-8D82-E8A1F17391BF}" sibTransId="{CF18F627-55D0-4D75-84BC-9F6776290819}"/>
    <dgm:cxn modelId="{951C986E-00C6-41F8-97F4-59F6C4EAF984}" type="presOf" srcId="{ECBD6B98-1CBE-4BAA-AB77-4873C9DB1799}" destId="{CA895514-6C23-43E3-A15C-728A9EC10843}" srcOrd="0" destOrd="0" presId="urn:microsoft.com/office/officeart/2005/8/layout/list1#1"/>
    <dgm:cxn modelId="{DFAEFA4C-B3B0-4C4E-BCD8-BFB53D07C5D0}" srcId="{8554BDF9-8515-4677-9942-0171F000F8EB}" destId="{787546C1-DD5C-4D6E-BFDD-D95A52E781AD}" srcOrd="1" destOrd="0" parTransId="{88942913-D2BB-4DEB-B0E7-EA2B7A6CD360}" sibTransId="{579A9A07-8770-4AC1-9705-76E19F87D269}"/>
    <dgm:cxn modelId="{78A8B1C0-FE83-4F55-9133-9D655614F13E}" type="presOf" srcId="{787546C1-DD5C-4D6E-BFDD-D95A52E781AD}" destId="{F4F466C7-208D-4B4A-A865-9D82D8E9F892}" srcOrd="0" destOrd="0" presId="urn:microsoft.com/office/officeart/2005/8/layout/list1#1"/>
    <dgm:cxn modelId="{5CEC52FD-9137-4F9B-9DAC-BEE9185AE1B8}" type="presOf" srcId="{70620F2E-6EEF-45C1-878B-DEE3FCC5C84C}" destId="{9BD229F2-5BF4-4759-BD14-85C7B87F9C7E}" srcOrd="0" destOrd="0" presId="urn:microsoft.com/office/officeart/2005/8/layout/list1#1"/>
    <dgm:cxn modelId="{07D75245-FB39-42F9-855C-70C4D55D8939}" type="presOf" srcId="{70620F2E-6EEF-45C1-878B-DEE3FCC5C84C}" destId="{3BE6534A-ADD7-40A5-9F7E-E9A587077CA2}" srcOrd="1" destOrd="0" presId="urn:microsoft.com/office/officeart/2005/8/layout/list1#1"/>
    <dgm:cxn modelId="{19CCB3C9-3DC7-494F-9CA7-7DE90B79ACC5}" type="presOf" srcId="{787546C1-DD5C-4D6E-BFDD-D95A52E781AD}" destId="{8BC4E78D-0D98-4ED2-B23A-71FEC19A6436}" srcOrd="1" destOrd="0" presId="urn:microsoft.com/office/officeart/2005/8/layout/list1#1"/>
    <dgm:cxn modelId="{4F9BB3C8-0EF6-4C1A-91DF-7938D5EFA009}" type="presParOf" srcId="{9D58511D-D18C-46E6-ADFB-6CDE1389D37F}" destId="{13951B63-F9DB-4D60-8049-99333CA5885E}" srcOrd="0" destOrd="0" presId="urn:microsoft.com/office/officeart/2005/8/layout/list1#1"/>
    <dgm:cxn modelId="{C4710664-4EC8-4609-9527-24AC4AC2172A}" type="presParOf" srcId="{13951B63-F9DB-4D60-8049-99333CA5885E}" destId="{9BD229F2-5BF4-4759-BD14-85C7B87F9C7E}" srcOrd="0" destOrd="0" presId="urn:microsoft.com/office/officeart/2005/8/layout/list1#1"/>
    <dgm:cxn modelId="{5EC7BE06-1737-45C7-A54E-C667CA217E00}" type="presParOf" srcId="{13951B63-F9DB-4D60-8049-99333CA5885E}" destId="{3BE6534A-ADD7-40A5-9F7E-E9A587077CA2}" srcOrd="1" destOrd="0" presId="urn:microsoft.com/office/officeart/2005/8/layout/list1#1"/>
    <dgm:cxn modelId="{6D9E9FC3-B68F-4326-9F4F-CFCFCC9C584B}" type="presParOf" srcId="{9D58511D-D18C-46E6-ADFB-6CDE1389D37F}" destId="{90165005-9075-44DB-BD93-C32545A2DCBE}" srcOrd="1" destOrd="0" presId="urn:microsoft.com/office/officeart/2005/8/layout/list1#1"/>
    <dgm:cxn modelId="{C4715CA8-3292-42EA-9B39-04EA048EFDDF}" type="presParOf" srcId="{9D58511D-D18C-46E6-ADFB-6CDE1389D37F}" destId="{06E95CA0-1846-4048-B55F-522CB0B25720}" srcOrd="2" destOrd="0" presId="urn:microsoft.com/office/officeart/2005/8/layout/list1#1"/>
    <dgm:cxn modelId="{B7EBE75C-3820-443A-A62D-D1298F48ED1E}" type="presParOf" srcId="{9D58511D-D18C-46E6-ADFB-6CDE1389D37F}" destId="{58B8F735-D5AD-4986-8B9B-3783382B185D}" srcOrd="3" destOrd="0" presId="urn:microsoft.com/office/officeart/2005/8/layout/list1#1"/>
    <dgm:cxn modelId="{D9101A2E-791B-425F-9DED-327CEF3DE688}" type="presParOf" srcId="{9D58511D-D18C-46E6-ADFB-6CDE1389D37F}" destId="{29EC7F92-6143-4EC7-AD17-ECAF75C06DC8}" srcOrd="4" destOrd="0" presId="urn:microsoft.com/office/officeart/2005/8/layout/list1#1"/>
    <dgm:cxn modelId="{34726D49-BE2A-4D4C-A3EC-92800723D4FE}" type="presParOf" srcId="{29EC7F92-6143-4EC7-AD17-ECAF75C06DC8}" destId="{F4F466C7-208D-4B4A-A865-9D82D8E9F892}" srcOrd="0" destOrd="0" presId="urn:microsoft.com/office/officeart/2005/8/layout/list1#1"/>
    <dgm:cxn modelId="{4DDE9ABD-3AB3-4EB2-8E29-AFB2DF19D67D}" type="presParOf" srcId="{29EC7F92-6143-4EC7-AD17-ECAF75C06DC8}" destId="{8BC4E78D-0D98-4ED2-B23A-71FEC19A6436}" srcOrd="1" destOrd="0" presId="urn:microsoft.com/office/officeart/2005/8/layout/list1#1"/>
    <dgm:cxn modelId="{288AF8B2-34A4-4E44-B8C2-FB90A85DF741}" type="presParOf" srcId="{9D58511D-D18C-46E6-ADFB-6CDE1389D37F}" destId="{129CDA7D-4C80-4698-AFD0-7208B5D9749E}" srcOrd="5" destOrd="0" presId="urn:microsoft.com/office/officeart/2005/8/layout/list1#1"/>
    <dgm:cxn modelId="{92BAFC5E-ECFB-49D7-95EF-ECB2CF6316C2}" type="presParOf" srcId="{9D58511D-D18C-46E6-ADFB-6CDE1389D37F}" destId="{EBA8CF1F-3B4A-4B6A-8877-CB03CDDAB1E9}" srcOrd="6" destOrd="0" presId="urn:microsoft.com/office/officeart/2005/8/layout/list1#1"/>
    <dgm:cxn modelId="{5CCDB6A0-F300-452C-BFD3-DA5BD56D97A3}" type="presParOf" srcId="{9D58511D-D18C-46E6-ADFB-6CDE1389D37F}" destId="{8BC0D01A-9D98-495C-93AA-A7D9631CDDAD}" srcOrd="7" destOrd="0" presId="urn:microsoft.com/office/officeart/2005/8/layout/list1#1"/>
    <dgm:cxn modelId="{ADF923BB-0806-46C1-B54B-A1133C32D4E4}" type="presParOf" srcId="{9D58511D-D18C-46E6-ADFB-6CDE1389D37F}" destId="{3936D63D-3BB5-4099-A097-CE176EB2ABE2}" srcOrd="8" destOrd="0" presId="urn:microsoft.com/office/officeart/2005/8/layout/list1#1"/>
    <dgm:cxn modelId="{ECD5B21C-E7FE-4309-AD67-E8E358031BBA}" type="presParOf" srcId="{3936D63D-3BB5-4099-A097-CE176EB2ABE2}" destId="{CA895514-6C23-43E3-A15C-728A9EC10843}" srcOrd="0" destOrd="0" presId="urn:microsoft.com/office/officeart/2005/8/layout/list1#1"/>
    <dgm:cxn modelId="{090CF4A5-DFB5-4782-B971-7B3C534AA9CC}" type="presParOf" srcId="{3936D63D-3BB5-4099-A097-CE176EB2ABE2}" destId="{D2A5797B-20EE-4298-BA50-C968CEE241D4}" srcOrd="1" destOrd="0" presId="urn:microsoft.com/office/officeart/2005/8/layout/list1#1"/>
    <dgm:cxn modelId="{9301521B-C70C-4293-AA74-FB1D51EF1196}" type="presParOf" srcId="{9D58511D-D18C-46E6-ADFB-6CDE1389D37F}" destId="{AEA9E5FD-8F48-4CA8-8487-C530B0C74333}" srcOrd="9" destOrd="0" presId="urn:microsoft.com/office/officeart/2005/8/layout/list1#1"/>
    <dgm:cxn modelId="{04FB3936-7604-42E9-A089-D550A44EB6AC}" type="presParOf" srcId="{9D58511D-D18C-46E6-ADFB-6CDE1389D37F}" destId="{56015E43-931D-4CAD-85C0-E9EB84437182}" srcOrd="10" destOrd="0" presId="urn:microsoft.com/office/officeart/2005/8/layout/list1#1"/>
  </dgm:cxnLst>
  <dgm:bg/>
  <dgm:whole/>
</dgm:dataModel>
</file>

<file path=ppt/diagrams/data13.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9" csCatId="colorful" phldr="1"/>
      <dgm:spPr/>
      <dgm:t>
        <a:bodyPr/>
        <a:lstStyle>
          <a:extLst/>
        </a:lstStyle>
        <a:p>
          <a:endParaRPr lang="zh-TW"/>
        </a:p>
      </dgm:t>
    </dgm:pt>
    <dgm:pt modelId="{787546C1-DD5C-4D6E-BFDD-D95A52E781AD}">
      <dgm:prSet phldrT="[Text]" custT="1"/>
      <dgm:spPr/>
      <dgm:t>
        <a:bodyPr/>
        <a:lstStyle>
          <a:extLst/>
        </a:lstStyle>
        <a:p>
          <a:r>
            <a:rPr lang="zh-TW" altLang="en-US" sz="2800" dirty="0" smtClean="0">
              <a:latin typeface="+mj-lt"/>
              <a:ea typeface="標楷體" panose="03000509000000000000" pitchFamily="65" charset="-120"/>
            </a:rPr>
            <a:t>市立高中：最高</a:t>
          </a:r>
          <a:r>
            <a:rPr lang="en-US" altLang="zh-TW" sz="2800" dirty="0" smtClean="0">
              <a:latin typeface="+mj-lt"/>
              <a:ea typeface="標楷體" panose="03000509000000000000" pitchFamily="65" charset="-120"/>
            </a:rPr>
            <a:t>40%</a:t>
          </a:r>
          <a:r>
            <a:rPr lang="zh-TW" altLang="en-US" sz="2800" dirty="0" smtClean="0">
              <a:latin typeface="+mj-lt"/>
              <a:ea typeface="標楷體" panose="03000509000000000000" pitchFamily="65" charset="-120"/>
            </a:rPr>
            <a:t>。</a:t>
          </a:r>
          <a:endParaRPr lang="zh-TW" altLang="en-US" sz="2800" dirty="0">
            <a:latin typeface="+mj-lt"/>
            <a:ea typeface="標楷體" panose="03000509000000000000" pitchFamily="65" charset="-120"/>
          </a:endParaRPr>
        </a:p>
      </dgm:t>
    </dgm:pt>
    <dgm:pt modelId="{88942913-D2BB-4DEB-B0E7-EA2B7A6CD360}" type="parTrans" cxnId="{DFAEFA4C-B3B0-4C4E-BCD8-BFB53D07C5D0}">
      <dgm:prSet/>
      <dgm:spPr/>
      <dgm:t>
        <a:bodyPr/>
        <a:lstStyle>
          <a:extLst/>
        </a:lstStyle>
        <a:p>
          <a:endParaRPr lang="zh-TW">
            <a:latin typeface="+mj-lt"/>
            <a:ea typeface="標楷體" panose="03000509000000000000" pitchFamily="65" charset="-120"/>
          </a:endParaRPr>
        </a:p>
      </dgm:t>
    </dgm:pt>
    <dgm:pt modelId="{579A9A07-8770-4AC1-9705-76E19F87D269}" type="sibTrans" cxnId="{DFAEFA4C-B3B0-4C4E-BCD8-BFB53D07C5D0}">
      <dgm:prSet/>
      <dgm:spPr/>
      <dgm:t>
        <a:bodyPr/>
        <a:lstStyle>
          <a:extLst/>
        </a:lstStyle>
        <a:p>
          <a:endParaRPr lang="zh-TW">
            <a:latin typeface="+mj-lt"/>
            <a:ea typeface="標楷體" panose="03000509000000000000" pitchFamily="65" charset="-120"/>
          </a:endParaRPr>
        </a:p>
      </dgm:t>
    </dgm:pt>
    <dgm:pt modelId="{ECBD6B98-1CBE-4BAA-AB77-4873C9DB1799}">
      <dgm:prSet phldrT="[Text]" custT="1"/>
      <dgm:spPr>
        <a:solidFill>
          <a:schemeClr val="accent6"/>
        </a:solidFill>
      </dgm:spPr>
      <dgm:t>
        <a:bodyPr/>
        <a:lstStyle>
          <a:extLst/>
        </a:lstStyle>
        <a:p>
          <a:r>
            <a:rPr lang="zh-TW" sz="2800" dirty="0" smtClean="0">
              <a:latin typeface="+mj-lt"/>
              <a:ea typeface="標楷體" panose="03000509000000000000" pitchFamily="65" charset="-120"/>
            </a:rPr>
            <a:t>私立高中</a:t>
          </a:r>
          <a:r>
            <a:rPr lang="zh-TW" altLang="en-US" sz="2800" dirty="0" smtClean="0">
              <a:latin typeface="+mj-lt"/>
              <a:ea typeface="標楷體" panose="03000509000000000000" pitchFamily="65" charset="-120"/>
            </a:rPr>
            <a:t>：</a:t>
          </a:r>
          <a:endParaRPr lang="en-US" altLang="zh-TW" sz="2800" dirty="0" smtClean="0">
            <a:latin typeface="+mj-lt"/>
            <a:ea typeface="標楷體" panose="03000509000000000000" pitchFamily="65" charset="-120"/>
          </a:endParaRPr>
        </a:p>
        <a:p>
          <a:r>
            <a:rPr lang="zh-TW" sz="2800" dirty="0" smtClean="0">
              <a:latin typeface="+mj-lt"/>
              <a:ea typeface="標楷體" panose="03000509000000000000" pitchFamily="65" charset="-120"/>
            </a:rPr>
            <a:t>優先免試</a:t>
          </a:r>
          <a:r>
            <a:rPr lang="en-US" altLang="zh-TW" sz="2800" dirty="0" smtClean="0">
              <a:latin typeface="+mj-lt"/>
              <a:ea typeface="標楷體" panose="03000509000000000000" pitchFamily="65" charset="-120"/>
            </a:rPr>
            <a:t>+</a:t>
          </a:r>
          <a:r>
            <a:rPr lang="zh-TW" sz="2800" dirty="0" smtClean="0">
              <a:latin typeface="+mj-lt"/>
              <a:ea typeface="標楷體" panose="03000509000000000000" pitchFamily="65" charset="-120"/>
            </a:rPr>
            <a:t>直升入學</a:t>
          </a:r>
          <a:r>
            <a:rPr lang="zh-TW" altLang="en-US" sz="2800" dirty="0" smtClean="0">
              <a:latin typeface="+mj-lt"/>
              <a:ea typeface="標楷體" panose="03000509000000000000" pitchFamily="65" charset="-120"/>
            </a:rPr>
            <a:t>，</a:t>
          </a:r>
          <a:r>
            <a:rPr lang="zh-TW" sz="2800" dirty="0" smtClean="0">
              <a:latin typeface="+mj-lt"/>
              <a:ea typeface="標楷體" panose="03000509000000000000" pitchFamily="65" charset="-120"/>
            </a:rPr>
            <a:t>合併計算，不得高於</a:t>
          </a:r>
          <a:r>
            <a:rPr lang="en-US" sz="2800" b="1" u="heavy" dirty="0" smtClean="0">
              <a:latin typeface="+mj-lt"/>
              <a:ea typeface="標楷體" panose="03000509000000000000" pitchFamily="65" charset="-120"/>
            </a:rPr>
            <a:t>50%</a:t>
          </a:r>
          <a:endParaRPr lang="zh-TW" altLang="en-US" sz="2800" dirty="0">
            <a:latin typeface="+mj-lt"/>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latin typeface="+mj-lt"/>
            <a:ea typeface="標楷體" panose="03000509000000000000" pitchFamily="65" charset="-120"/>
          </a:endParaRPr>
        </a:p>
      </dgm:t>
    </dgm:pt>
    <dgm:pt modelId="{CF18F627-55D0-4D75-84BC-9F6776290819}" type="sibTrans" cxnId="{7BE48F06-505A-4F51-BA61-409D1FF34502}">
      <dgm:prSet/>
      <dgm:spPr/>
      <dgm:t>
        <a:bodyPr/>
        <a:lstStyle>
          <a:extLst/>
        </a:lstStyle>
        <a:p>
          <a:endParaRPr lang="zh-TW">
            <a:latin typeface="+mj-lt"/>
            <a:ea typeface="標楷體" panose="03000509000000000000" pitchFamily="65" charset="-120"/>
          </a:endParaRPr>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29EC7F92-6143-4EC7-AD17-ECAF75C06DC8}" type="pres">
      <dgm:prSet presAssocID="{787546C1-DD5C-4D6E-BFDD-D95A52E781AD}" presName="parentLin" presStyleCnt="0"/>
      <dgm:spPr/>
      <dgm:t>
        <a:bodyPr/>
        <a:lstStyle>
          <a:extLst/>
        </a:lstStyle>
        <a:p>
          <a:endParaRPr lang="zh-TW"/>
        </a:p>
      </dgm:t>
    </dgm:pt>
    <dgm:pt modelId="{F4F466C7-208D-4B4A-A865-9D82D8E9F892}" type="pres">
      <dgm:prSet presAssocID="{787546C1-DD5C-4D6E-BFDD-D95A52E781AD}" presName="parentLeftMargin" presStyleLbl="node1" presStyleIdx="0" presStyleCnt="2"/>
      <dgm:spPr/>
      <dgm:t>
        <a:bodyPr/>
        <a:lstStyle>
          <a:extLst/>
        </a:lstStyle>
        <a:p>
          <a:endParaRPr lang="zh-TW"/>
        </a:p>
      </dgm:t>
    </dgm:pt>
    <dgm:pt modelId="{8BC4E78D-0D98-4ED2-B23A-71FEC19A6436}" type="pres">
      <dgm:prSet presAssocID="{787546C1-DD5C-4D6E-BFDD-D95A52E781AD}" presName="parentText" presStyleLbl="node1" presStyleIdx="0" presStyleCnt="2" custScaleX="115633" custLinFactNeighborX="9276" custLinFactNeighborY="-4638">
        <dgm:presLayoutVars>
          <dgm:chMax val="0"/>
          <dgm:bulletEnabled val="1"/>
        </dgm:presLayoutVars>
      </dgm:prSet>
      <dgm:spPr/>
      <dgm:t>
        <a:bodyPr/>
        <a:lstStyle>
          <a:extLst/>
        </a:lstStyle>
        <a:p>
          <a:endParaRPr lang="zh-TW"/>
        </a:p>
      </dgm:t>
    </dgm:pt>
    <dgm:pt modelId="{129CDA7D-4C80-4698-AFD0-7208B5D9749E}" type="pres">
      <dgm:prSet presAssocID="{787546C1-DD5C-4D6E-BFDD-D95A52E781AD}" presName="negativeSpace" presStyleCnt="0"/>
      <dgm:spPr/>
      <dgm:t>
        <a:bodyPr/>
        <a:lstStyle>
          <a:extLst/>
        </a:lstStyle>
        <a:p>
          <a:endParaRPr lang="zh-TW"/>
        </a:p>
      </dgm:t>
    </dgm:pt>
    <dgm:pt modelId="{EBA8CF1F-3B4A-4B6A-8877-CB03CDDAB1E9}" type="pres">
      <dgm:prSet presAssocID="{787546C1-DD5C-4D6E-BFDD-D95A52E781AD}" presName="childText" presStyleLbl="alignAcc1" presStyleIdx="0" presStyleCnt="2">
        <dgm:presLayoutVars>
          <dgm:bulletEnabled val="1"/>
        </dgm:presLayoutVars>
      </dgm:prSet>
      <dgm:spPr>
        <a:ln>
          <a:noFill/>
        </a:ln>
      </dgm:spPr>
      <dgm:t>
        <a:bodyPr/>
        <a:lstStyle>
          <a:extLst/>
        </a:lstStyle>
        <a:p>
          <a:endParaRPr lang="zh-TW"/>
        </a:p>
      </dgm:t>
    </dgm:pt>
    <dgm:pt modelId="{8BC0D01A-9D98-495C-93AA-A7D9631CDDAD}" type="pres">
      <dgm:prSet presAssocID="{579A9A07-8770-4AC1-9705-76E19F87D269}" presName="spaceBetweenRectangles" presStyleCnt="0"/>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2"/>
      <dgm:spPr/>
      <dgm:t>
        <a:bodyPr/>
        <a:lstStyle>
          <a:extLst/>
        </a:lstStyle>
        <a:p>
          <a:endParaRPr lang="zh-TW"/>
        </a:p>
      </dgm:t>
    </dgm:pt>
    <dgm:pt modelId="{D2A5797B-20EE-4298-BA50-C968CEE241D4}" type="pres">
      <dgm:prSet presAssocID="{ECBD6B98-1CBE-4BAA-AB77-4873C9DB1799}" presName="parentText" presStyleLbl="node1" presStyleIdx="1" presStyleCnt="2" custScaleX="116173" custScaleY="158262">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1" presStyleCnt="2">
        <dgm:presLayoutVars>
          <dgm:bulletEnabled val="1"/>
        </dgm:presLayoutVars>
      </dgm:prSet>
      <dgm:spPr>
        <a:ln>
          <a:noFill/>
        </a:ln>
      </dgm:spPr>
      <dgm:t>
        <a:bodyPr/>
        <a:lstStyle>
          <a:extLst/>
        </a:lstStyle>
        <a:p>
          <a:endParaRPr lang="zh-TW"/>
        </a:p>
      </dgm:t>
    </dgm:pt>
  </dgm:ptLst>
  <dgm:cxnLst>
    <dgm:cxn modelId="{979EA1FC-6214-4ADF-B63B-27FCA17F5A43}" type="presOf" srcId="{ECBD6B98-1CBE-4BAA-AB77-4873C9DB1799}" destId="{CA895514-6C23-43E3-A15C-728A9EC10843}" srcOrd="0" destOrd="0" presId="urn:microsoft.com/office/officeart/2005/8/layout/list1#1"/>
    <dgm:cxn modelId="{08449C57-9118-4CEE-A100-C6C7E4065CD2}" type="presOf" srcId="{ECBD6B98-1CBE-4BAA-AB77-4873C9DB1799}" destId="{D2A5797B-20EE-4298-BA50-C968CEE241D4}" srcOrd="1" destOrd="0" presId="urn:microsoft.com/office/officeart/2005/8/layout/list1#1"/>
    <dgm:cxn modelId="{48303B4A-E213-483C-8BD1-BA2A90059A02}" type="presOf" srcId="{787546C1-DD5C-4D6E-BFDD-D95A52E781AD}" destId="{F4F466C7-208D-4B4A-A865-9D82D8E9F892}" srcOrd="0" destOrd="0" presId="urn:microsoft.com/office/officeart/2005/8/layout/list1#1"/>
    <dgm:cxn modelId="{483E87E4-AAF6-4E0D-9DA2-6D00EAAA27DD}" type="presOf" srcId="{787546C1-DD5C-4D6E-BFDD-D95A52E781AD}" destId="{8BC4E78D-0D98-4ED2-B23A-71FEC19A6436}" srcOrd="1" destOrd="0" presId="urn:microsoft.com/office/officeart/2005/8/layout/list1#1"/>
    <dgm:cxn modelId="{7BE48F06-505A-4F51-BA61-409D1FF34502}" srcId="{8554BDF9-8515-4677-9942-0171F000F8EB}" destId="{ECBD6B98-1CBE-4BAA-AB77-4873C9DB1799}" srcOrd="1" destOrd="0" parTransId="{A8E7F406-AFD8-48D2-8D82-E8A1F17391BF}" sibTransId="{CF18F627-55D0-4D75-84BC-9F6776290819}"/>
    <dgm:cxn modelId="{1E974D34-FD9F-48BF-8DAB-A04B0122ACAB}" type="presOf" srcId="{8554BDF9-8515-4677-9942-0171F000F8EB}" destId="{9D58511D-D18C-46E6-ADFB-6CDE1389D37F}" srcOrd="0"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0D2E2134-DD99-4F42-9CE8-1ECF4BABCC2C}" type="presParOf" srcId="{9D58511D-D18C-46E6-ADFB-6CDE1389D37F}" destId="{29EC7F92-6143-4EC7-AD17-ECAF75C06DC8}" srcOrd="0" destOrd="0" presId="urn:microsoft.com/office/officeart/2005/8/layout/list1#1"/>
    <dgm:cxn modelId="{BC8CF403-94DA-492C-A06C-1F13F6BBFA18}" type="presParOf" srcId="{29EC7F92-6143-4EC7-AD17-ECAF75C06DC8}" destId="{F4F466C7-208D-4B4A-A865-9D82D8E9F892}" srcOrd="0" destOrd="0" presId="urn:microsoft.com/office/officeart/2005/8/layout/list1#1"/>
    <dgm:cxn modelId="{A6D17F27-C504-48DA-99FD-BA36DF7E1504}" type="presParOf" srcId="{29EC7F92-6143-4EC7-AD17-ECAF75C06DC8}" destId="{8BC4E78D-0D98-4ED2-B23A-71FEC19A6436}" srcOrd="1" destOrd="0" presId="urn:microsoft.com/office/officeart/2005/8/layout/list1#1"/>
    <dgm:cxn modelId="{12142821-E477-4FF8-9262-FE66E0B9FD84}" type="presParOf" srcId="{9D58511D-D18C-46E6-ADFB-6CDE1389D37F}" destId="{129CDA7D-4C80-4698-AFD0-7208B5D9749E}" srcOrd="1" destOrd="0" presId="urn:microsoft.com/office/officeart/2005/8/layout/list1#1"/>
    <dgm:cxn modelId="{E992FF13-CC3C-4B85-9951-4E66CFA9A08B}" type="presParOf" srcId="{9D58511D-D18C-46E6-ADFB-6CDE1389D37F}" destId="{EBA8CF1F-3B4A-4B6A-8877-CB03CDDAB1E9}" srcOrd="2" destOrd="0" presId="urn:microsoft.com/office/officeart/2005/8/layout/list1#1"/>
    <dgm:cxn modelId="{698A2B39-5512-4B3A-AB03-69D57D2499C5}" type="presParOf" srcId="{9D58511D-D18C-46E6-ADFB-6CDE1389D37F}" destId="{8BC0D01A-9D98-495C-93AA-A7D9631CDDAD}" srcOrd="3" destOrd="0" presId="urn:microsoft.com/office/officeart/2005/8/layout/list1#1"/>
    <dgm:cxn modelId="{8A162A74-434D-4923-95E4-9E634D83C988}" type="presParOf" srcId="{9D58511D-D18C-46E6-ADFB-6CDE1389D37F}" destId="{3936D63D-3BB5-4099-A097-CE176EB2ABE2}" srcOrd="4" destOrd="0" presId="urn:microsoft.com/office/officeart/2005/8/layout/list1#1"/>
    <dgm:cxn modelId="{62A1E198-CD07-43F5-A7A1-367377C12559}" type="presParOf" srcId="{3936D63D-3BB5-4099-A097-CE176EB2ABE2}" destId="{CA895514-6C23-43E3-A15C-728A9EC10843}" srcOrd="0" destOrd="0" presId="urn:microsoft.com/office/officeart/2005/8/layout/list1#1"/>
    <dgm:cxn modelId="{007BA04E-9549-40A3-908A-A6272614A61D}" type="presParOf" srcId="{3936D63D-3BB5-4099-A097-CE176EB2ABE2}" destId="{D2A5797B-20EE-4298-BA50-C968CEE241D4}" srcOrd="1" destOrd="0" presId="urn:microsoft.com/office/officeart/2005/8/layout/list1#1"/>
    <dgm:cxn modelId="{579433BA-E0A3-4B65-A2BE-9E24346F934A}" type="presParOf" srcId="{9D58511D-D18C-46E6-ADFB-6CDE1389D37F}" destId="{AEA9E5FD-8F48-4CA8-8487-C530B0C74333}" srcOrd="5" destOrd="0" presId="urn:microsoft.com/office/officeart/2005/8/layout/list1#1"/>
    <dgm:cxn modelId="{55E8B48D-983E-4ABC-92B6-143FF2D5D6E1}" type="presParOf" srcId="{9D58511D-D18C-46E6-ADFB-6CDE1389D37F}" destId="{56015E43-931D-4CAD-85C0-E9EB84437182}" srcOrd="6" destOrd="0" presId="urn:microsoft.com/office/officeart/2005/8/layout/list1#1"/>
  </dgm:cxnLst>
  <dgm:bg/>
  <dgm:whole/>
</dgm:dataModel>
</file>

<file path=ppt/diagrams/data14.xml><?xml version="1.0" encoding="utf-8"?>
<dgm:dataModel xmlns:dgm="http://schemas.openxmlformats.org/drawingml/2006/diagram" xmlns:a="http://schemas.openxmlformats.org/drawingml/2006/main">
  <dgm:ptLst>
    <dgm:pt modelId="{769DDD0D-AF13-4EAF-B2E0-39AAA7DE320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TW" altLang="en-US"/>
        </a:p>
      </dgm:t>
    </dgm:pt>
    <dgm:pt modelId="{A6ACDEB8-E624-4C39-9280-240DBFFF5385}">
      <dgm:prSet phldrT="[文字]"/>
      <dgm:spPr/>
      <dgm:t>
        <a:bodyPr/>
        <a:lstStyle/>
        <a:p>
          <a:r>
            <a:rPr lang="zh-TW" altLang="en-US" b="1" dirty="0" smtClean="0">
              <a:latin typeface="標楷體" panose="03000509000000000000" pitchFamily="65" charset="-120"/>
              <a:ea typeface="標楷體" panose="03000509000000000000" pitchFamily="65" charset="-120"/>
            </a:rPr>
            <a:t>招生學校</a:t>
          </a:r>
          <a:endParaRPr lang="zh-TW" altLang="en-US" b="1" dirty="0">
            <a:latin typeface="標楷體" panose="03000509000000000000" pitchFamily="65" charset="-120"/>
            <a:ea typeface="標楷體" panose="03000509000000000000" pitchFamily="65" charset="-120"/>
          </a:endParaRPr>
        </a:p>
      </dgm:t>
    </dgm:pt>
    <dgm:pt modelId="{2AB7094D-B88B-49A9-8BCB-34CBC4C17013}" type="parTrans" cxnId="{8AC5D3EB-C2C5-4F08-9C62-87D32AB4A6FF}">
      <dgm:prSet/>
      <dgm:spPr/>
      <dgm:t>
        <a:bodyPr/>
        <a:lstStyle/>
        <a:p>
          <a:endParaRPr lang="zh-TW" altLang="en-US" b="1">
            <a:latin typeface="標楷體" panose="03000509000000000000" pitchFamily="65" charset="-120"/>
            <a:ea typeface="標楷體" panose="03000509000000000000" pitchFamily="65" charset="-120"/>
          </a:endParaRPr>
        </a:p>
      </dgm:t>
    </dgm:pt>
    <dgm:pt modelId="{173FE45A-114E-470A-845F-DC79D48DB9E7}" type="sibTrans" cxnId="{8AC5D3EB-C2C5-4F08-9C62-87D32AB4A6FF}">
      <dgm:prSet/>
      <dgm:spPr/>
      <dgm:t>
        <a:bodyPr/>
        <a:lstStyle/>
        <a:p>
          <a:endParaRPr lang="zh-TW" altLang="en-US" b="1">
            <a:latin typeface="標楷體" panose="03000509000000000000" pitchFamily="65" charset="-120"/>
            <a:ea typeface="標楷體" panose="03000509000000000000" pitchFamily="65" charset="-120"/>
          </a:endParaRPr>
        </a:p>
      </dgm:t>
    </dgm:pt>
    <dgm:pt modelId="{BB69E190-14CE-42D0-9D2A-998A8E0271CA}">
      <dgm:prSet phldrT="[文字]"/>
      <dgm:spPr/>
      <dgm:t>
        <a:bodyPr/>
        <a:lstStyle/>
        <a:p>
          <a:r>
            <a:rPr lang="zh-TW" altLang="en-US" b="1" dirty="0" smtClean="0">
              <a:latin typeface="標楷體" panose="03000509000000000000" pitchFamily="65" charset="-120"/>
              <a:ea typeface="標楷體" panose="03000509000000000000" pitchFamily="65" charset="-120"/>
            </a:rPr>
            <a:t>中山</a:t>
          </a:r>
          <a:endParaRPr lang="zh-TW" altLang="en-US" b="1" dirty="0">
            <a:latin typeface="標楷體" panose="03000509000000000000" pitchFamily="65" charset="-120"/>
            <a:ea typeface="標楷體" panose="03000509000000000000" pitchFamily="65" charset="-120"/>
          </a:endParaRPr>
        </a:p>
      </dgm:t>
    </dgm:pt>
    <dgm:pt modelId="{72BE78FF-2CED-4C4D-ABA0-86580291A7CB}" type="parTrans" cxnId="{B77C4626-B181-4436-B3FC-BE02ADD829AC}">
      <dgm:prSet/>
      <dgm:spPr/>
      <dgm:t>
        <a:bodyPr/>
        <a:lstStyle/>
        <a:p>
          <a:endParaRPr lang="zh-TW" altLang="en-US" b="1">
            <a:latin typeface="標楷體" panose="03000509000000000000" pitchFamily="65" charset="-120"/>
            <a:ea typeface="標楷體" panose="03000509000000000000" pitchFamily="65" charset="-120"/>
          </a:endParaRPr>
        </a:p>
      </dgm:t>
    </dgm:pt>
    <dgm:pt modelId="{E2690A5D-BBC0-40CF-B86D-6336869AA00D}" type="sibTrans" cxnId="{B77C4626-B181-4436-B3FC-BE02ADD829AC}">
      <dgm:prSet/>
      <dgm:spPr/>
      <dgm:t>
        <a:bodyPr/>
        <a:lstStyle/>
        <a:p>
          <a:endParaRPr lang="zh-TW" altLang="en-US" b="1">
            <a:latin typeface="標楷體" panose="03000509000000000000" pitchFamily="65" charset="-120"/>
            <a:ea typeface="標楷體" panose="03000509000000000000" pitchFamily="65" charset="-120"/>
          </a:endParaRPr>
        </a:p>
      </dgm:t>
    </dgm:pt>
    <dgm:pt modelId="{6F19F82E-2A1B-4C43-8C6F-36E683359B6F}">
      <dgm:prSet phldrT="[文字]"/>
      <dgm:spPr/>
      <dgm:t>
        <a:bodyPr/>
        <a:lstStyle/>
        <a:p>
          <a:r>
            <a:rPr lang="zh-TW" altLang="en-US" b="1" dirty="0" smtClean="0">
              <a:latin typeface="標楷體" panose="03000509000000000000" pitchFamily="65" charset="-120"/>
              <a:ea typeface="標楷體" panose="03000509000000000000" pitchFamily="65" charset="-120"/>
            </a:rPr>
            <a:t>安樂</a:t>
          </a:r>
          <a:endParaRPr lang="zh-TW" altLang="en-US" b="1" dirty="0">
            <a:latin typeface="標楷體" panose="03000509000000000000" pitchFamily="65" charset="-120"/>
            <a:ea typeface="標楷體" panose="03000509000000000000" pitchFamily="65" charset="-120"/>
          </a:endParaRPr>
        </a:p>
      </dgm:t>
    </dgm:pt>
    <dgm:pt modelId="{4AA424F3-5CA1-47F1-920E-3D7401AC2783}" type="parTrans" cxnId="{84859D11-78F3-4482-92EC-5939AFECAF02}">
      <dgm:prSet/>
      <dgm:spPr/>
      <dgm:t>
        <a:bodyPr/>
        <a:lstStyle/>
        <a:p>
          <a:endParaRPr lang="zh-TW" altLang="en-US" b="1">
            <a:latin typeface="標楷體" panose="03000509000000000000" pitchFamily="65" charset="-120"/>
            <a:ea typeface="標楷體" panose="03000509000000000000" pitchFamily="65" charset="-120"/>
          </a:endParaRPr>
        </a:p>
      </dgm:t>
    </dgm:pt>
    <dgm:pt modelId="{6769624B-59D1-418C-9768-89A94FC1883F}" type="sibTrans" cxnId="{84859D11-78F3-4482-92EC-5939AFECAF02}">
      <dgm:prSet/>
      <dgm:spPr/>
      <dgm:t>
        <a:bodyPr/>
        <a:lstStyle/>
        <a:p>
          <a:endParaRPr lang="zh-TW" altLang="en-US" b="1">
            <a:latin typeface="標楷體" panose="03000509000000000000" pitchFamily="65" charset="-120"/>
            <a:ea typeface="標楷體" panose="03000509000000000000" pitchFamily="65" charset="-120"/>
          </a:endParaRPr>
        </a:p>
      </dgm:t>
    </dgm:pt>
    <dgm:pt modelId="{1A353CE2-EFA3-46A2-BFE6-7299CA584B4E}">
      <dgm:prSet phldrT="[文字]"/>
      <dgm:spPr/>
      <dgm:t>
        <a:bodyPr/>
        <a:lstStyle/>
        <a:p>
          <a:r>
            <a:rPr lang="zh-TW" altLang="en-US" b="1" dirty="0" smtClean="0">
              <a:latin typeface="標楷體" panose="03000509000000000000" pitchFamily="65" charset="-120"/>
              <a:ea typeface="標楷體" panose="03000509000000000000" pitchFamily="65" charset="-120"/>
            </a:rPr>
            <a:t>光隆</a:t>
          </a:r>
          <a:endParaRPr lang="zh-TW" altLang="en-US" b="1" dirty="0">
            <a:latin typeface="標楷體" panose="03000509000000000000" pitchFamily="65" charset="-120"/>
            <a:ea typeface="標楷體" panose="03000509000000000000" pitchFamily="65" charset="-120"/>
          </a:endParaRPr>
        </a:p>
      </dgm:t>
    </dgm:pt>
    <dgm:pt modelId="{020B7EBD-C838-4B04-884F-0DAC357082E2}" type="parTrans" cxnId="{89636B39-D405-45CD-B670-D114B66AE76F}">
      <dgm:prSet/>
      <dgm:spPr/>
      <dgm:t>
        <a:bodyPr/>
        <a:lstStyle/>
        <a:p>
          <a:endParaRPr lang="zh-TW" altLang="en-US" b="1">
            <a:latin typeface="標楷體" panose="03000509000000000000" pitchFamily="65" charset="-120"/>
            <a:ea typeface="標楷體" panose="03000509000000000000" pitchFamily="65" charset="-120"/>
          </a:endParaRPr>
        </a:p>
      </dgm:t>
    </dgm:pt>
    <dgm:pt modelId="{53D0BC9C-85BC-40CF-8B4C-4E062155E126}" type="sibTrans" cxnId="{89636B39-D405-45CD-B670-D114B66AE76F}">
      <dgm:prSet/>
      <dgm:spPr/>
      <dgm:t>
        <a:bodyPr/>
        <a:lstStyle/>
        <a:p>
          <a:endParaRPr lang="zh-TW" altLang="en-US" b="1">
            <a:latin typeface="標楷體" panose="03000509000000000000" pitchFamily="65" charset="-120"/>
            <a:ea typeface="標楷體" panose="03000509000000000000" pitchFamily="65" charset="-120"/>
          </a:endParaRPr>
        </a:p>
      </dgm:t>
    </dgm:pt>
    <dgm:pt modelId="{AA6F693C-CE7C-4F40-AC20-CE9047F24B0C}">
      <dgm:prSet phldrT="[文字]"/>
      <dgm:spPr/>
      <dgm:t>
        <a:bodyPr/>
        <a:lstStyle/>
        <a:p>
          <a:r>
            <a:rPr lang="zh-TW" altLang="en-US" b="1" dirty="0" smtClean="0">
              <a:latin typeface="標楷體" panose="03000509000000000000" pitchFamily="65" charset="-120"/>
              <a:ea typeface="標楷體" panose="03000509000000000000" pitchFamily="65" charset="-120"/>
            </a:rPr>
            <a:t>培德</a:t>
          </a:r>
          <a:endParaRPr lang="zh-TW" altLang="en-US" b="1" dirty="0">
            <a:latin typeface="標楷體" panose="03000509000000000000" pitchFamily="65" charset="-120"/>
            <a:ea typeface="標楷體" panose="03000509000000000000" pitchFamily="65" charset="-120"/>
          </a:endParaRPr>
        </a:p>
      </dgm:t>
    </dgm:pt>
    <dgm:pt modelId="{AFFCEAF9-EAF0-4B4E-82F7-21F982AFD562}" type="parTrans" cxnId="{C6D01EA9-0A05-4219-9C07-2DF78458409A}">
      <dgm:prSet/>
      <dgm:spPr/>
      <dgm:t>
        <a:bodyPr/>
        <a:lstStyle/>
        <a:p>
          <a:endParaRPr lang="zh-TW" altLang="en-US" b="1">
            <a:latin typeface="標楷體" panose="03000509000000000000" pitchFamily="65" charset="-120"/>
            <a:ea typeface="標楷體" panose="03000509000000000000" pitchFamily="65" charset="-120"/>
          </a:endParaRPr>
        </a:p>
      </dgm:t>
    </dgm:pt>
    <dgm:pt modelId="{A7286513-70E5-4218-A41F-816049E5D374}" type="sibTrans" cxnId="{C6D01EA9-0A05-4219-9C07-2DF78458409A}">
      <dgm:prSet/>
      <dgm:spPr/>
      <dgm:t>
        <a:bodyPr/>
        <a:lstStyle/>
        <a:p>
          <a:endParaRPr lang="zh-TW" altLang="en-US" b="1">
            <a:latin typeface="標楷體" panose="03000509000000000000" pitchFamily="65" charset="-120"/>
            <a:ea typeface="標楷體" panose="03000509000000000000" pitchFamily="65" charset="-120"/>
          </a:endParaRPr>
        </a:p>
      </dgm:t>
    </dgm:pt>
    <dgm:pt modelId="{60C465ED-B130-4917-983B-265480172778}">
      <dgm:prSet/>
      <dgm:spPr/>
      <dgm:t>
        <a:bodyPr/>
        <a:lstStyle/>
        <a:p>
          <a:r>
            <a:rPr lang="zh-TW" altLang="en-US" b="1" dirty="0" smtClean="0">
              <a:latin typeface="標楷體" panose="03000509000000000000" pitchFamily="65" charset="-120"/>
              <a:ea typeface="標楷體" panose="03000509000000000000" pitchFamily="65" charset="-120"/>
            </a:rPr>
            <a:t>暖暖</a:t>
          </a:r>
          <a:endParaRPr lang="zh-TW" altLang="en-US" b="1" dirty="0">
            <a:latin typeface="標楷體" panose="03000509000000000000" pitchFamily="65" charset="-120"/>
            <a:ea typeface="標楷體" panose="03000509000000000000" pitchFamily="65" charset="-120"/>
          </a:endParaRPr>
        </a:p>
      </dgm:t>
    </dgm:pt>
    <dgm:pt modelId="{6F7D8E7E-BC79-4A7F-B0CF-2318792941C1}" type="parTrans" cxnId="{155BA2AE-A690-4788-8D17-8551246396C4}">
      <dgm:prSet/>
      <dgm:spPr/>
      <dgm:t>
        <a:bodyPr/>
        <a:lstStyle/>
        <a:p>
          <a:endParaRPr lang="zh-TW" altLang="en-US" b="1">
            <a:latin typeface="標楷體" panose="03000509000000000000" pitchFamily="65" charset="-120"/>
            <a:ea typeface="標楷體" panose="03000509000000000000" pitchFamily="65" charset="-120"/>
          </a:endParaRPr>
        </a:p>
      </dgm:t>
    </dgm:pt>
    <dgm:pt modelId="{901526E7-0DAD-4013-99E4-79A33F8AC41D}" type="sibTrans" cxnId="{155BA2AE-A690-4788-8D17-8551246396C4}">
      <dgm:prSet/>
      <dgm:spPr/>
      <dgm:t>
        <a:bodyPr/>
        <a:lstStyle/>
        <a:p>
          <a:endParaRPr lang="zh-TW" altLang="en-US" b="1">
            <a:latin typeface="標楷體" panose="03000509000000000000" pitchFamily="65" charset="-120"/>
            <a:ea typeface="標楷體" panose="03000509000000000000" pitchFamily="65" charset="-120"/>
          </a:endParaRPr>
        </a:p>
      </dgm:t>
    </dgm:pt>
    <dgm:pt modelId="{01243EB7-D33E-4A51-B121-952F49B93C6E}">
      <dgm:prSet/>
      <dgm:spPr/>
      <dgm:t>
        <a:bodyPr/>
        <a:lstStyle/>
        <a:p>
          <a:r>
            <a:rPr lang="zh-TW" altLang="en-US" b="1" dirty="0" smtClean="0">
              <a:latin typeface="標楷體" panose="03000509000000000000" pitchFamily="65" charset="-120"/>
              <a:ea typeface="標楷體" panose="03000509000000000000" pitchFamily="65" charset="-120"/>
            </a:rPr>
            <a:t>八斗</a:t>
          </a:r>
          <a:endParaRPr lang="zh-TW" altLang="en-US" b="1" dirty="0">
            <a:latin typeface="標楷體" panose="03000509000000000000" pitchFamily="65" charset="-120"/>
            <a:ea typeface="標楷體" panose="03000509000000000000" pitchFamily="65" charset="-120"/>
          </a:endParaRPr>
        </a:p>
      </dgm:t>
    </dgm:pt>
    <dgm:pt modelId="{B402943E-9054-47B6-89D7-1C56F1276714}" type="parTrans" cxnId="{B4DD7E3F-4301-4C78-9B9F-0BDC3553000F}">
      <dgm:prSet/>
      <dgm:spPr/>
      <dgm:t>
        <a:bodyPr/>
        <a:lstStyle/>
        <a:p>
          <a:endParaRPr lang="zh-TW" altLang="en-US" b="1">
            <a:latin typeface="標楷體" panose="03000509000000000000" pitchFamily="65" charset="-120"/>
            <a:ea typeface="標楷體" panose="03000509000000000000" pitchFamily="65" charset="-120"/>
          </a:endParaRPr>
        </a:p>
      </dgm:t>
    </dgm:pt>
    <dgm:pt modelId="{F44FB2D2-00DF-44C6-80FA-E28E3B966708}" type="sibTrans" cxnId="{B4DD7E3F-4301-4C78-9B9F-0BDC3553000F}">
      <dgm:prSet/>
      <dgm:spPr/>
      <dgm:t>
        <a:bodyPr/>
        <a:lstStyle/>
        <a:p>
          <a:endParaRPr lang="zh-TW" altLang="en-US" b="1">
            <a:latin typeface="標楷體" panose="03000509000000000000" pitchFamily="65" charset="-120"/>
            <a:ea typeface="標楷體" panose="03000509000000000000" pitchFamily="65" charset="-120"/>
          </a:endParaRPr>
        </a:p>
      </dgm:t>
    </dgm:pt>
    <dgm:pt modelId="{1E56C31D-4146-49D3-9023-8B9DB35E2100}">
      <dgm:prSet/>
      <dgm:spPr/>
      <dgm:t>
        <a:bodyPr/>
        <a:lstStyle/>
        <a:p>
          <a:r>
            <a:rPr lang="zh-TW" altLang="en-US" b="1" dirty="0" smtClean="0">
              <a:latin typeface="標楷體" panose="03000509000000000000" pitchFamily="65" charset="-120"/>
              <a:ea typeface="標楷體" panose="03000509000000000000" pitchFamily="65" charset="-120"/>
            </a:rPr>
            <a:t>基中</a:t>
          </a:r>
          <a:endParaRPr lang="zh-TW" altLang="en-US" b="1" dirty="0">
            <a:latin typeface="標楷體" panose="03000509000000000000" pitchFamily="65" charset="-120"/>
            <a:ea typeface="標楷體" panose="03000509000000000000" pitchFamily="65" charset="-120"/>
          </a:endParaRPr>
        </a:p>
      </dgm:t>
    </dgm:pt>
    <dgm:pt modelId="{4274D4E2-1B15-46A0-A20C-83AD545BFE07}" type="parTrans" cxnId="{468C3545-611E-4D5F-914F-A9918C351093}">
      <dgm:prSet/>
      <dgm:spPr/>
      <dgm:t>
        <a:bodyPr/>
        <a:lstStyle/>
        <a:p>
          <a:endParaRPr lang="zh-TW" altLang="en-US" b="1">
            <a:latin typeface="標楷體" panose="03000509000000000000" pitchFamily="65" charset="-120"/>
            <a:ea typeface="標楷體" panose="03000509000000000000" pitchFamily="65" charset="-120"/>
          </a:endParaRPr>
        </a:p>
      </dgm:t>
    </dgm:pt>
    <dgm:pt modelId="{B6862446-B325-4DFF-83E0-70D475A55566}" type="sibTrans" cxnId="{468C3545-611E-4D5F-914F-A9918C351093}">
      <dgm:prSet/>
      <dgm:spPr/>
      <dgm:t>
        <a:bodyPr/>
        <a:lstStyle/>
        <a:p>
          <a:endParaRPr lang="zh-TW" altLang="en-US" b="1">
            <a:latin typeface="標楷體" panose="03000509000000000000" pitchFamily="65" charset="-120"/>
            <a:ea typeface="標楷體" panose="03000509000000000000" pitchFamily="65" charset="-120"/>
          </a:endParaRPr>
        </a:p>
      </dgm:t>
    </dgm:pt>
    <dgm:pt modelId="{BCAC1E1C-C2D4-47DC-9071-F5D68727FF7C}">
      <dgm:prSet/>
      <dgm:spPr/>
      <dgm:t>
        <a:bodyPr/>
        <a:lstStyle/>
        <a:p>
          <a:r>
            <a:rPr lang="zh-TW" altLang="en-US" b="1" dirty="0" smtClean="0">
              <a:latin typeface="標楷體" panose="03000509000000000000" pitchFamily="65" charset="-120"/>
              <a:ea typeface="標楷體" panose="03000509000000000000" pitchFamily="65" charset="-120"/>
            </a:rPr>
            <a:t>基女</a:t>
          </a:r>
          <a:endParaRPr lang="zh-TW" altLang="en-US" b="1" dirty="0">
            <a:latin typeface="標楷體" panose="03000509000000000000" pitchFamily="65" charset="-120"/>
            <a:ea typeface="標楷體" panose="03000509000000000000" pitchFamily="65" charset="-120"/>
          </a:endParaRPr>
        </a:p>
      </dgm:t>
    </dgm:pt>
    <dgm:pt modelId="{CEA2217D-5B1C-45BC-9702-B36A658CC31E}" type="parTrans" cxnId="{B36FEBC6-7A2C-4F88-8F10-AF44272423F5}">
      <dgm:prSet/>
      <dgm:spPr/>
      <dgm:t>
        <a:bodyPr/>
        <a:lstStyle/>
        <a:p>
          <a:endParaRPr lang="zh-TW" altLang="en-US" b="1">
            <a:latin typeface="標楷體" panose="03000509000000000000" pitchFamily="65" charset="-120"/>
            <a:ea typeface="標楷體" panose="03000509000000000000" pitchFamily="65" charset="-120"/>
          </a:endParaRPr>
        </a:p>
      </dgm:t>
    </dgm:pt>
    <dgm:pt modelId="{9E85B0E6-210D-445D-ACAB-9DBF99D3459B}" type="sibTrans" cxnId="{B36FEBC6-7A2C-4F88-8F10-AF44272423F5}">
      <dgm:prSet/>
      <dgm:spPr/>
      <dgm:t>
        <a:bodyPr/>
        <a:lstStyle/>
        <a:p>
          <a:endParaRPr lang="zh-TW" altLang="en-US" b="1">
            <a:latin typeface="標楷體" panose="03000509000000000000" pitchFamily="65" charset="-120"/>
            <a:ea typeface="標楷體" panose="03000509000000000000" pitchFamily="65" charset="-120"/>
          </a:endParaRPr>
        </a:p>
      </dgm:t>
    </dgm:pt>
    <dgm:pt modelId="{4B8A6673-BB19-4F1E-8CE3-2F104EDC7040}">
      <dgm:prSet/>
      <dgm:spPr/>
      <dgm:t>
        <a:bodyPr/>
        <a:lstStyle/>
        <a:p>
          <a:r>
            <a:rPr lang="zh-TW" altLang="en-US" b="1" dirty="0" smtClean="0">
              <a:latin typeface="標楷體" panose="03000509000000000000" pitchFamily="65" charset="-120"/>
              <a:ea typeface="標楷體" panose="03000509000000000000" pitchFamily="65" charset="-120"/>
            </a:rPr>
            <a:t>基商</a:t>
          </a:r>
          <a:endParaRPr lang="zh-TW" altLang="en-US" b="1" dirty="0">
            <a:latin typeface="標楷體" panose="03000509000000000000" pitchFamily="65" charset="-120"/>
            <a:ea typeface="標楷體" panose="03000509000000000000" pitchFamily="65" charset="-120"/>
          </a:endParaRPr>
        </a:p>
      </dgm:t>
    </dgm:pt>
    <dgm:pt modelId="{19A5DE90-46DC-4A4E-9855-80B96902A824}" type="parTrans" cxnId="{FE48DB8B-AC38-41C5-867D-1ECD33FEC817}">
      <dgm:prSet/>
      <dgm:spPr/>
      <dgm:t>
        <a:bodyPr/>
        <a:lstStyle/>
        <a:p>
          <a:endParaRPr lang="zh-TW" altLang="en-US" b="1">
            <a:latin typeface="標楷體" panose="03000509000000000000" pitchFamily="65" charset="-120"/>
            <a:ea typeface="標楷體" panose="03000509000000000000" pitchFamily="65" charset="-120"/>
          </a:endParaRPr>
        </a:p>
      </dgm:t>
    </dgm:pt>
    <dgm:pt modelId="{80BE4655-2F6B-40B5-BEA7-D02AD14F7EB1}" type="sibTrans" cxnId="{FE48DB8B-AC38-41C5-867D-1ECD33FEC817}">
      <dgm:prSet/>
      <dgm:spPr/>
      <dgm:t>
        <a:bodyPr/>
        <a:lstStyle/>
        <a:p>
          <a:endParaRPr lang="zh-TW" altLang="en-US" b="1">
            <a:latin typeface="標楷體" panose="03000509000000000000" pitchFamily="65" charset="-120"/>
            <a:ea typeface="標楷體" panose="03000509000000000000" pitchFamily="65" charset="-120"/>
          </a:endParaRPr>
        </a:p>
      </dgm:t>
    </dgm:pt>
    <dgm:pt modelId="{8A1D8F13-BBDB-4373-AF1F-ABF599C03F11}">
      <dgm:prSet/>
      <dgm:spPr/>
      <dgm:t>
        <a:bodyPr/>
        <a:lstStyle/>
        <a:p>
          <a:r>
            <a:rPr lang="zh-TW" altLang="en-US" b="1" dirty="0" smtClean="0">
              <a:latin typeface="標楷體" panose="03000509000000000000" pitchFamily="65" charset="-120"/>
              <a:ea typeface="標楷體" panose="03000509000000000000" pitchFamily="65" charset="-120"/>
            </a:rPr>
            <a:t>海事</a:t>
          </a:r>
          <a:endParaRPr lang="zh-TW" altLang="en-US" b="1" dirty="0">
            <a:latin typeface="標楷體" panose="03000509000000000000" pitchFamily="65" charset="-120"/>
            <a:ea typeface="標楷體" panose="03000509000000000000" pitchFamily="65" charset="-120"/>
          </a:endParaRPr>
        </a:p>
      </dgm:t>
    </dgm:pt>
    <dgm:pt modelId="{E0C28AF1-D59E-4AC5-BBBA-B1A60E2F49C7}" type="parTrans" cxnId="{CAD153C3-0B45-4100-A828-072467D0E2CA}">
      <dgm:prSet/>
      <dgm:spPr/>
      <dgm:t>
        <a:bodyPr/>
        <a:lstStyle/>
        <a:p>
          <a:endParaRPr lang="zh-TW" altLang="en-US" b="1">
            <a:latin typeface="標楷體" panose="03000509000000000000" pitchFamily="65" charset="-120"/>
            <a:ea typeface="標楷體" panose="03000509000000000000" pitchFamily="65" charset="-120"/>
          </a:endParaRPr>
        </a:p>
      </dgm:t>
    </dgm:pt>
    <dgm:pt modelId="{EE86ADAC-121F-486F-BF47-C38F37799420}" type="sibTrans" cxnId="{CAD153C3-0B45-4100-A828-072467D0E2CA}">
      <dgm:prSet/>
      <dgm:spPr/>
      <dgm:t>
        <a:bodyPr/>
        <a:lstStyle/>
        <a:p>
          <a:endParaRPr lang="zh-TW" altLang="en-US" b="1">
            <a:latin typeface="標楷體" panose="03000509000000000000" pitchFamily="65" charset="-120"/>
            <a:ea typeface="標楷體" panose="03000509000000000000" pitchFamily="65" charset="-120"/>
          </a:endParaRPr>
        </a:p>
      </dgm:t>
    </dgm:pt>
    <dgm:pt modelId="{B4E9A1E7-8CF0-4E7E-806B-B832BDE8DE06}">
      <dgm:prSet/>
      <dgm:spPr/>
      <dgm:t>
        <a:bodyPr/>
        <a:lstStyle/>
        <a:p>
          <a:r>
            <a:rPr lang="zh-TW" altLang="en-US" b="1" dirty="0" smtClean="0">
              <a:latin typeface="標楷體" panose="03000509000000000000" pitchFamily="65" charset="-120"/>
              <a:ea typeface="標楷體" panose="03000509000000000000" pitchFamily="65" charset="-120"/>
            </a:rPr>
            <a:t>聖心</a:t>
          </a:r>
          <a:endParaRPr lang="zh-TW" altLang="en-US" b="1" dirty="0">
            <a:latin typeface="標楷體" panose="03000509000000000000" pitchFamily="65" charset="-120"/>
            <a:ea typeface="標楷體" panose="03000509000000000000" pitchFamily="65" charset="-120"/>
          </a:endParaRPr>
        </a:p>
      </dgm:t>
    </dgm:pt>
    <dgm:pt modelId="{A5320FC4-76AB-45F2-AD85-A6ABE36886D9}" type="parTrans" cxnId="{96097C06-33ED-49FE-98C8-2D869E1D72A8}">
      <dgm:prSet/>
      <dgm:spPr/>
      <dgm:t>
        <a:bodyPr/>
        <a:lstStyle/>
        <a:p>
          <a:endParaRPr lang="zh-TW" altLang="en-US" b="1">
            <a:latin typeface="標楷體" panose="03000509000000000000" pitchFamily="65" charset="-120"/>
            <a:ea typeface="標楷體" panose="03000509000000000000" pitchFamily="65" charset="-120"/>
          </a:endParaRPr>
        </a:p>
      </dgm:t>
    </dgm:pt>
    <dgm:pt modelId="{1CE7433E-FBEA-46E9-B303-0024B58F77D1}" type="sibTrans" cxnId="{96097C06-33ED-49FE-98C8-2D869E1D72A8}">
      <dgm:prSet/>
      <dgm:spPr/>
      <dgm:t>
        <a:bodyPr/>
        <a:lstStyle/>
        <a:p>
          <a:endParaRPr lang="zh-TW" altLang="en-US" b="1">
            <a:latin typeface="標楷體" panose="03000509000000000000" pitchFamily="65" charset="-120"/>
            <a:ea typeface="標楷體" panose="03000509000000000000" pitchFamily="65" charset="-120"/>
          </a:endParaRPr>
        </a:p>
      </dgm:t>
    </dgm:pt>
    <dgm:pt modelId="{BA745D0D-1C4D-4E58-AD03-D0630063BE4A}">
      <dgm:prSet/>
      <dgm:spPr/>
      <dgm:t>
        <a:bodyPr/>
        <a:lstStyle/>
        <a:p>
          <a:r>
            <a:rPr lang="zh-TW" altLang="en-US" b="1" dirty="0" smtClean="0">
              <a:latin typeface="標楷體" panose="03000509000000000000" pitchFamily="65" charset="-120"/>
              <a:ea typeface="標楷體" panose="03000509000000000000" pitchFamily="65" charset="-120"/>
            </a:rPr>
            <a:t>二信</a:t>
          </a:r>
          <a:endParaRPr lang="zh-TW" altLang="en-US" b="1" dirty="0">
            <a:latin typeface="標楷體" panose="03000509000000000000" pitchFamily="65" charset="-120"/>
            <a:ea typeface="標楷體" panose="03000509000000000000" pitchFamily="65" charset="-120"/>
          </a:endParaRPr>
        </a:p>
      </dgm:t>
    </dgm:pt>
    <dgm:pt modelId="{0AAF48BE-279F-4002-BC4E-96655C1FFB68}" type="parTrans" cxnId="{BF367E70-7A9D-48B4-B093-586E12896DE9}">
      <dgm:prSet/>
      <dgm:spPr/>
      <dgm:t>
        <a:bodyPr/>
        <a:lstStyle/>
        <a:p>
          <a:endParaRPr lang="zh-TW" altLang="en-US" b="1">
            <a:latin typeface="標楷體" panose="03000509000000000000" pitchFamily="65" charset="-120"/>
            <a:ea typeface="標楷體" panose="03000509000000000000" pitchFamily="65" charset="-120"/>
          </a:endParaRPr>
        </a:p>
      </dgm:t>
    </dgm:pt>
    <dgm:pt modelId="{7CE07E07-0F1F-4FAB-B46A-1D176AE80FCA}" type="sibTrans" cxnId="{BF367E70-7A9D-48B4-B093-586E12896DE9}">
      <dgm:prSet/>
      <dgm:spPr/>
      <dgm:t>
        <a:bodyPr/>
        <a:lstStyle/>
        <a:p>
          <a:endParaRPr lang="zh-TW" altLang="en-US" b="1">
            <a:latin typeface="標楷體" panose="03000509000000000000" pitchFamily="65" charset="-120"/>
            <a:ea typeface="標楷體" panose="03000509000000000000" pitchFamily="65" charset="-120"/>
          </a:endParaRPr>
        </a:p>
      </dgm:t>
    </dgm:pt>
    <dgm:pt modelId="{B5034E1C-CC3C-422E-A998-3D2AC9B21B74}" type="pres">
      <dgm:prSet presAssocID="{769DDD0D-AF13-4EAF-B2E0-39AAA7DE320C}" presName="Name0" presStyleCnt="0">
        <dgm:presLayoutVars>
          <dgm:chMax val="1"/>
          <dgm:dir/>
          <dgm:animLvl val="ctr"/>
          <dgm:resizeHandles val="exact"/>
        </dgm:presLayoutVars>
      </dgm:prSet>
      <dgm:spPr/>
      <dgm:t>
        <a:bodyPr/>
        <a:lstStyle/>
        <a:p>
          <a:endParaRPr lang="zh-TW" altLang="en-US"/>
        </a:p>
      </dgm:t>
    </dgm:pt>
    <dgm:pt modelId="{381A1154-809C-433C-867C-EF8532734105}" type="pres">
      <dgm:prSet presAssocID="{A6ACDEB8-E624-4C39-9280-240DBFFF5385}" presName="centerShape" presStyleLbl="node0" presStyleIdx="0" presStyleCnt="1"/>
      <dgm:spPr/>
      <dgm:t>
        <a:bodyPr/>
        <a:lstStyle/>
        <a:p>
          <a:endParaRPr lang="zh-TW" altLang="en-US"/>
        </a:p>
      </dgm:t>
    </dgm:pt>
    <dgm:pt modelId="{2CDB5AE5-145F-401F-B4BC-44DB9A8FAEBC}" type="pres">
      <dgm:prSet presAssocID="{72BE78FF-2CED-4C4D-ABA0-86580291A7CB}" presName="parTrans" presStyleLbl="sibTrans2D1" presStyleIdx="0" presStyleCnt="12"/>
      <dgm:spPr/>
      <dgm:t>
        <a:bodyPr/>
        <a:lstStyle/>
        <a:p>
          <a:endParaRPr lang="zh-TW" altLang="en-US"/>
        </a:p>
      </dgm:t>
    </dgm:pt>
    <dgm:pt modelId="{FBC8AD7E-4D9A-4E83-9895-5A6BB6241588}" type="pres">
      <dgm:prSet presAssocID="{72BE78FF-2CED-4C4D-ABA0-86580291A7CB}" presName="connectorText" presStyleLbl="sibTrans2D1" presStyleIdx="0" presStyleCnt="12"/>
      <dgm:spPr/>
      <dgm:t>
        <a:bodyPr/>
        <a:lstStyle/>
        <a:p>
          <a:endParaRPr lang="zh-TW" altLang="en-US"/>
        </a:p>
      </dgm:t>
    </dgm:pt>
    <dgm:pt modelId="{FFD8ACD2-F69F-4732-B280-F107BAA2FDC5}" type="pres">
      <dgm:prSet presAssocID="{BB69E190-14CE-42D0-9D2A-998A8E0271CA}" presName="node" presStyleLbl="node1" presStyleIdx="0" presStyleCnt="12">
        <dgm:presLayoutVars>
          <dgm:bulletEnabled val="1"/>
        </dgm:presLayoutVars>
      </dgm:prSet>
      <dgm:spPr/>
      <dgm:t>
        <a:bodyPr/>
        <a:lstStyle/>
        <a:p>
          <a:endParaRPr lang="zh-TW" altLang="en-US"/>
        </a:p>
      </dgm:t>
    </dgm:pt>
    <dgm:pt modelId="{2864E6E0-7025-4283-B36E-08F6ECBE5A5A}" type="pres">
      <dgm:prSet presAssocID="{4AA424F3-5CA1-47F1-920E-3D7401AC2783}" presName="parTrans" presStyleLbl="sibTrans2D1" presStyleIdx="1" presStyleCnt="12"/>
      <dgm:spPr/>
      <dgm:t>
        <a:bodyPr/>
        <a:lstStyle/>
        <a:p>
          <a:endParaRPr lang="zh-TW" altLang="en-US"/>
        </a:p>
      </dgm:t>
    </dgm:pt>
    <dgm:pt modelId="{D0484C24-A013-4B07-BC08-23C968B6C9C4}" type="pres">
      <dgm:prSet presAssocID="{4AA424F3-5CA1-47F1-920E-3D7401AC2783}" presName="connectorText" presStyleLbl="sibTrans2D1" presStyleIdx="1" presStyleCnt="12"/>
      <dgm:spPr/>
      <dgm:t>
        <a:bodyPr/>
        <a:lstStyle/>
        <a:p>
          <a:endParaRPr lang="zh-TW" altLang="en-US"/>
        </a:p>
      </dgm:t>
    </dgm:pt>
    <dgm:pt modelId="{A5D8E439-DACA-4103-9B52-F07E63B1E2E8}" type="pres">
      <dgm:prSet presAssocID="{6F19F82E-2A1B-4C43-8C6F-36E683359B6F}" presName="node" presStyleLbl="node1" presStyleIdx="1" presStyleCnt="12">
        <dgm:presLayoutVars>
          <dgm:bulletEnabled val="1"/>
        </dgm:presLayoutVars>
      </dgm:prSet>
      <dgm:spPr/>
      <dgm:t>
        <a:bodyPr/>
        <a:lstStyle/>
        <a:p>
          <a:endParaRPr lang="zh-TW" altLang="en-US"/>
        </a:p>
      </dgm:t>
    </dgm:pt>
    <dgm:pt modelId="{11FD095B-F2B6-4B03-A097-623882545918}" type="pres">
      <dgm:prSet presAssocID="{6F7D8E7E-BC79-4A7F-B0CF-2318792941C1}" presName="parTrans" presStyleLbl="sibTrans2D1" presStyleIdx="2" presStyleCnt="12"/>
      <dgm:spPr/>
      <dgm:t>
        <a:bodyPr/>
        <a:lstStyle/>
        <a:p>
          <a:endParaRPr lang="zh-TW" altLang="en-US"/>
        </a:p>
      </dgm:t>
    </dgm:pt>
    <dgm:pt modelId="{4F76E970-EC60-440E-A4BE-74FB1906C12F}" type="pres">
      <dgm:prSet presAssocID="{6F7D8E7E-BC79-4A7F-B0CF-2318792941C1}" presName="connectorText" presStyleLbl="sibTrans2D1" presStyleIdx="2" presStyleCnt="12"/>
      <dgm:spPr/>
      <dgm:t>
        <a:bodyPr/>
        <a:lstStyle/>
        <a:p>
          <a:endParaRPr lang="zh-TW" altLang="en-US"/>
        </a:p>
      </dgm:t>
    </dgm:pt>
    <dgm:pt modelId="{BD8E2829-EFFC-4BC7-AB7B-BC0AED860ACD}" type="pres">
      <dgm:prSet presAssocID="{60C465ED-B130-4917-983B-265480172778}" presName="node" presStyleLbl="node1" presStyleIdx="2" presStyleCnt="12">
        <dgm:presLayoutVars>
          <dgm:bulletEnabled val="1"/>
        </dgm:presLayoutVars>
      </dgm:prSet>
      <dgm:spPr/>
      <dgm:t>
        <a:bodyPr/>
        <a:lstStyle/>
        <a:p>
          <a:endParaRPr lang="zh-TW" altLang="en-US"/>
        </a:p>
      </dgm:t>
    </dgm:pt>
    <dgm:pt modelId="{B1B1DB2F-2E4B-4F5A-8021-7DD00732F580}" type="pres">
      <dgm:prSet presAssocID="{B402943E-9054-47B6-89D7-1C56F1276714}" presName="parTrans" presStyleLbl="sibTrans2D1" presStyleIdx="3" presStyleCnt="12"/>
      <dgm:spPr/>
      <dgm:t>
        <a:bodyPr/>
        <a:lstStyle/>
        <a:p>
          <a:endParaRPr lang="zh-TW" altLang="en-US"/>
        </a:p>
      </dgm:t>
    </dgm:pt>
    <dgm:pt modelId="{A3878D6A-3C67-499A-8DEB-F1A96820C644}" type="pres">
      <dgm:prSet presAssocID="{B402943E-9054-47B6-89D7-1C56F1276714}" presName="connectorText" presStyleLbl="sibTrans2D1" presStyleIdx="3" presStyleCnt="12"/>
      <dgm:spPr/>
      <dgm:t>
        <a:bodyPr/>
        <a:lstStyle/>
        <a:p>
          <a:endParaRPr lang="zh-TW" altLang="en-US"/>
        </a:p>
      </dgm:t>
    </dgm:pt>
    <dgm:pt modelId="{5FB6B494-2AFF-4AD2-BFDB-D1E943C175B2}" type="pres">
      <dgm:prSet presAssocID="{01243EB7-D33E-4A51-B121-952F49B93C6E}" presName="node" presStyleLbl="node1" presStyleIdx="3" presStyleCnt="12">
        <dgm:presLayoutVars>
          <dgm:bulletEnabled val="1"/>
        </dgm:presLayoutVars>
      </dgm:prSet>
      <dgm:spPr/>
      <dgm:t>
        <a:bodyPr/>
        <a:lstStyle/>
        <a:p>
          <a:endParaRPr lang="zh-TW" altLang="en-US"/>
        </a:p>
      </dgm:t>
    </dgm:pt>
    <dgm:pt modelId="{B6B8DDE3-087A-43A9-8555-5E8ECFDA1138}" type="pres">
      <dgm:prSet presAssocID="{4274D4E2-1B15-46A0-A20C-83AD545BFE07}" presName="parTrans" presStyleLbl="sibTrans2D1" presStyleIdx="4" presStyleCnt="12"/>
      <dgm:spPr/>
      <dgm:t>
        <a:bodyPr/>
        <a:lstStyle/>
        <a:p>
          <a:endParaRPr lang="zh-TW" altLang="en-US"/>
        </a:p>
      </dgm:t>
    </dgm:pt>
    <dgm:pt modelId="{1C449006-CB92-450B-91AB-841272234BAF}" type="pres">
      <dgm:prSet presAssocID="{4274D4E2-1B15-46A0-A20C-83AD545BFE07}" presName="connectorText" presStyleLbl="sibTrans2D1" presStyleIdx="4" presStyleCnt="12"/>
      <dgm:spPr/>
      <dgm:t>
        <a:bodyPr/>
        <a:lstStyle/>
        <a:p>
          <a:endParaRPr lang="zh-TW" altLang="en-US"/>
        </a:p>
      </dgm:t>
    </dgm:pt>
    <dgm:pt modelId="{B0F2CB63-A2AD-499E-A145-467769FDB50A}" type="pres">
      <dgm:prSet presAssocID="{1E56C31D-4146-49D3-9023-8B9DB35E2100}" presName="node" presStyleLbl="node1" presStyleIdx="4" presStyleCnt="12">
        <dgm:presLayoutVars>
          <dgm:bulletEnabled val="1"/>
        </dgm:presLayoutVars>
      </dgm:prSet>
      <dgm:spPr/>
      <dgm:t>
        <a:bodyPr/>
        <a:lstStyle/>
        <a:p>
          <a:endParaRPr lang="zh-TW" altLang="en-US"/>
        </a:p>
      </dgm:t>
    </dgm:pt>
    <dgm:pt modelId="{0C42C57B-52CC-424E-ACD7-D36EB91D74D9}" type="pres">
      <dgm:prSet presAssocID="{CEA2217D-5B1C-45BC-9702-B36A658CC31E}" presName="parTrans" presStyleLbl="sibTrans2D1" presStyleIdx="5" presStyleCnt="12"/>
      <dgm:spPr/>
      <dgm:t>
        <a:bodyPr/>
        <a:lstStyle/>
        <a:p>
          <a:endParaRPr lang="zh-TW" altLang="en-US"/>
        </a:p>
      </dgm:t>
    </dgm:pt>
    <dgm:pt modelId="{2CBBC0E6-9170-4C39-BB3B-5485B779FB04}" type="pres">
      <dgm:prSet presAssocID="{CEA2217D-5B1C-45BC-9702-B36A658CC31E}" presName="connectorText" presStyleLbl="sibTrans2D1" presStyleIdx="5" presStyleCnt="12"/>
      <dgm:spPr/>
      <dgm:t>
        <a:bodyPr/>
        <a:lstStyle/>
        <a:p>
          <a:endParaRPr lang="zh-TW" altLang="en-US"/>
        </a:p>
      </dgm:t>
    </dgm:pt>
    <dgm:pt modelId="{5BBE246B-E230-4E6A-9092-C2F003981B21}" type="pres">
      <dgm:prSet presAssocID="{BCAC1E1C-C2D4-47DC-9071-F5D68727FF7C}" presName="node" presStyleLbl="node1" presStyleIdx="5" presStyleCnt="12">
        <dgm:presLayoutVars>
          <dgm:bulletEnabled val="1"/>
        </dgm:presLayoutVars>
      </dgm:prSet>
      <dgm:spPr/>
      <dgm:t>
        <a:bodyPr/>
        <a:lstStyle/>
        <a:p>
          <a:endParaRPr lang="zh-TW" altLang="en-US"/>
        </a:p>
      </dgm:t>
    </dgm:pt>
    <dgm:pt modelId="{D8598898-5466-4F00-A802-B1A774066C3F}" type="pres">
      <dgm:prSet presAssocID="{19A5DE90-46DC-4A4E-9855-80B96902A824}" presName="parTrans" presStyleLbl="sibTrans2D1" presStyleIdx="6" presStyleCnt="12"/>
      <dgm:spPr/>
      <dgm:t>
        <a:bodyPr/>
        <a:lstStyle/>
        <a:p>
          <a:endParaRPr lang="zh-TW" altLang="en-US"/>
        </a:p>
      </dgm:t>
    </dgm:pt>
    <dgm:pt modelId="{366D4207-AAE5-40CF-BEBC-86FBB8AA78D9}" type="pres">
      <dgm:prSet presAssocID="{19A5DE90-46DC-4A4E-9855-80B96902A824}" presName="connectorText" presStyleLbl="sibTrans2D1" presStyleIdx="6" presStyleCnt="12"/>
      <dgm:spPr/>
      <dgm:t>
        <a:bodyPr/>
        <a:lstStyle/>
        <a:p>
          <a:endParaRPr lang="zh-TW" altLang="en-US"/>
        </a:p>
      </dgm:t>
    </dgm:pt>
    <dgm:pt modelId="{8EFCDFF7-31FE-4EBD-885D-448C9996D157}" type="pres">
      <dgm:prSet presAssocID="{4B8A6673-BB19-4F1E-8CE3-2F104EDC7040}" presName="node" presStyleLbl="node1" presStyleIdx="6" presStyleCnt="12">
        <dgm:presLayoutVars>
          <dgm:bulletEnabled val="1"/>
        </dgm:presLayoutVars>
      </dgm:prSet>
      <dgm:spPr/>
      <dgm:t>
        <a:bodyPr/>
        <a:lstStyle/>
        <a:p>
          <a:endParaRPr lang="zh-TW" altLang="en-US"/>
        </a:p>
      </dgm:t>
    </dgm:pt>
    <dgm:pt modelId="{95A722DD-18F3-4443-913A-DB2A9F4DAD40}" type="pres">
      <dgm:prSet presAssocID="{E0C28AF1-D59E-4AC5-BBBA-B1A60E2F49C7}" presName="parTrans" presStyleLbl="sibTrans2D1" presStyleIdx="7" presStyleCnt="12"/>
      <dgm:spPr/>
      <dgm:t>
        <a:bodyPr/>
        <a:lstStyle/>
        <a:p>
          <a:endParaRPr lang="zh-TW" altLang="en-US"/>
        </a:p>
      </dgm:t>
    </dgm:pt>
    <dgm:pt modelId="{E5AF4D8F-8269-4812-A4BF-6179AEF4B134}" type="pres">
      <dgm:prSet presAssocID="{E0C28AF1-D59E-4AC5-BBBA-B1A60E2F49C7}" presName="connectorText" presStyleLbl="sibTrans2D1" presStyleIdx="7" presStyleCnt="12"/>
      <dgm:spPr/>
      <dgm:t>
        <a:bodyPr/>
        <a:lstStyle/>
        <a:p>
          <a:endParaRPr lang="zh-TW" altLang="en-US"/>
        </a:p>
      </dgm:t>
    </dgm:pt>
    <dgm:pt modelId="{929436DB-9EFC-474B-977D-692A086D497E}" type="pres">
      <dgm:prSet presAssocID="{8A1D8F13-BBDB-4373-AF1F-ABF599C03F11}" presName="node" presStyleLbl="node1" presStyleIdx="7" presStyleCnt="12">
        <dgm:presLayoutVars>
          <dgm:bulletEnabled val="1"/>
        </dgm:presLayoutVars>
      </dgm:prSet>
      <dgm:spPr/>
      <dgm:t>
        <a:bodyPr/>
        <a:lstStyle/>
        <a:p>
          <a:endParaRPr lang="zh-TW" altLang="en-US"/>
        </a:p>
      </dgm:t>
    </dgm:pt>
    <dgm:pt modelId="{736AE21D-CA5D-4469-BEEB-87287264D393}" type="pres">
      <dgm:prSet presAssocID="{A5320FC4-76AB-45F2-AD85-A6ABE36886D9}" presName="parTrans" presStyleLbl="sibTrans2D1" presStyleIdx="8" presStyleCnt="12"/>
      <dgm:spPr/>
      <dgm:t>
        <a:bodyPr/>
        <a:lstStyle/>
        <a:p>
          <a:endParaRPr lang="zh-TW" altLang="en-US"/>
        </a:p>
      </dgm:t>
    </dgm:pt>
    <dgm:pt modelId="{CD2F557E-A91D-475E-B002-362761867605}" type="pres">
      <dgm:prSet presAssocID="{A5320FC4-76AB-45F2-AD85-A6ABE36886D9}" presName="connectorText" presStyleLbl="sibTrans2D1" presStyleIdx="8" presStyleCnt="12"/>
      <dgm:spPr/>
      <dgm:t>
        <a:bodyPr/>
        <a:lstStyle/>
        <a:p>
          <a:endParaRPr lang="zh-TW" altLang="en-US"/>
        </a:p>
      </dgm:t>
    </dgm:pt>
    <dgm:pt modelId="{BB25109F-4D3E-4734-AA9F-A529E9CAABF9}" type="pres">
      <dgm:prSet presAssocID="{B4E9A1E7-8CF0-4E7E-806B-B832BDE8DE06}" presName="node" presStyleLbl="node1" presStyleIdx="8" presStyleCnt="12">
        <dgm:presLayoutVars>
          <dgm:bulletEnabled val="1"/>
        </dgm:presLayoutVars>
      </dgm:prSet>
      <dgm:spPr/>
      <dgm:t>
        <a:bodyPr/>
        <a:lstStyle/>
        <a:p>
          <a:endParaRPr lang="zh-TW" altLang="en-US"/>
        </a:p>
      </dgm:t>
    </dgm:pt>
    <dgm:pt modelId="{3ADC8877-5DA0-4E92-9512-618C67232757}" type="pres">
      <dgm:prSet presAssocID="{0AAF48BE-279F-4002-BC4E-96655C1FFB68}" presName="parTrans" presStyleLbl="sibTrans2D1" presStyleIdx="9" presStyleCnt="12"/>
      <dgm:spPr/>
      <dgm:t>
        <a:bodyPr/>
        <a:lstStyle/>
        <a:p>
          <a:endParaRPr lang="zh-TW" altLang="en-US"/>
        </a:p>
      </dgm:t>
    </dgm:pt>
    <dgm:pt modelId="{7907FB64-D890-4406-A31D-147575B7C159}" type="pres">
      <dgm:prSet presAssocID="{0AAF48BE-279F-4002-BC4E-96655C1FFB68}" presName="connectorText" presStyleLbl="sibTrans2D1" presStyleIdx="9" presStyleCnt="12"/>
      <dgm:spPr/>
      <dgm:t>
        <a:bodyPr/>
        <a:lstStyle/>
        <a:p>
          <a:endParaRPr lang="zh-TW" altLang="en-US"/>
        </a:p>
      </dgm:t>
    </dgm:pt>
    <dgm:pt modelId="{DCFC5BE1-1146-4CC8-98DF-DAF5B132D694}" type="pres">
      <dgm:prSet presAssocID="{BA745D0D-1C4D-4E58-AD03-D0630063BE4A}" presName="node" presStyleLbl="node1" presStyleIdx="9" presStyleCnt="12">
        <dgm:presLayoutVars>
          <dgm:bulletEnabled val="1"/>
        </dgm:presLayoutVars>
      </dgm:prSet>
      <dgm:spPr/>
      <dgm:t>
        <a:bodyPr/>
        <a:lstStyle/>
        <a:p>
          <a:endParaRPr lang="zh-TW" altLang="en-US"/>
        </a:p>
      </dgm:t>
    </dgm:pt>
    <dgm:pt modelId="{C0EC44BA-5C26-4EF4-B0ED-BB6C245F05C7}" type="pres">
      <dgm:prSet presAssocID="{020B7EBD-C838-4B04-884F-0DAC357082E2}" presName="parTrans" presStyleLbl="sibTrans2D1" presStyleIdx="10" presStyleCnt="12"/>
      <dgm:spPr/>
      <dgm:t>
        <a:bodyPr/>
        <a:lstStyle/>
        <a:p>
          <a:endParaRPr lang="zh-TW" altLang="en-US"/>
        </a:p>
      </dgm:t>
    </dgm:pt>
    <dgm:pt modelId="{A62D8676-6B76-40B6-939A-9FA6CC0118F8}" type="pres">
      <dgm:prSet presAssocID="{020B7EBD-C838-4B04-884F-0DAC357082E2}" presName="connectorText" presStyleLbl="sibTrans2D1" presStyleIdx="10" presStyleCnt="12"/>
      <dgm:spPr/>
      <dgm:t>
        <a:bodyPr/>
        <a:lstStyle/>
        <a:p>
          <a:endParaRPr lang="zh-TW" altLang="en-US"/>
        </a:p>
      </dgm:t>
    </dgm:pt>
    <dgm:pt modelId="{2F48C052-FF0D-43BC-99E8-5DD88A7987C3}" type="pres">
      <dgm:prSet presAssocID="{1A353CE2-EFA3-46A2-BFE6-7299CA584B4E}" presName="node" presStyleLbl="node1" presStyleIdx="10" presStyleCnt="12">
        <dgm:presLayoutVars>
          <dgm:bulletEnabled val="1"/>
        </dgm:presLayoutVars>
      </dgm:prSet>
      <dgm:spPr/>
      <dgm:t>
        <a:bodyPr/>
        <a:lstStyle/>
        <a:p>
          <a:endParaRPr lang="zh-TW" altLang="en-US"/>
        </a:p>
      </dgm:t>
    </dgm:pt>
    <dgm:pt modelId="{79B6AC02-CD31-425F-9213-C3B750CC7240}" type="pres">
      <dgm:prSet presAssocID="{AFFCEAF9-EAF0-4B4E-82F7-21F982AFD562}" presName="parTrans" presStyleLbl="sibTrans2D1" presStyleIdx="11" presStyleCnt="12"/>
      <dgm:spPr/>
      <dgm:t>
        <a:bodyPr/>
        <a:lstStyle/>
        <a:p>
          <a:endParaRPr lang="zh-TW" altLang="en-US"/>
        </a:p>
      </dgm:t>
    </dgm:pt>
    <dgm:pt modelId="{143B6F16-D30F-4819-A196-86E9B23F8B6F}" type="pres">
      <dgm:prSet presAssocID="{AFFCEAF9-EAF0-4B4E-82F7-21F982AFD562}" presName="connectorText" presStyleLbl="sibTrans2D1" presStyleIdx="11" presStyleCnt="12"/>
      <dgm:spPr/>
      <dgm:t>
        <a:bodyPr/>
        <a:lstStyle/>
        <a:p>
          <a:endParaRPr lang="zh-TW" altLang="en-US"/>
        </a:p>
      </dgm:t>
    </dgm:pt>
    <dgm:pt modelId="{F2A0A2D3-CAAE-4B9F-AAC6-FD962BE9E4C9}" type="pres">
      <dgm:prSet presAssocID="{AA6F693C-CE7C-4F40-AC20-CE9047F24B0C}" presName="node" presStyleLbl="node1" presStyleIdx="11" presStyleCnt="12">
        <dgm:presLayoutVars>
          <dgm:bulletEnabled val="1"/>
        </dgm:presLayoutVars>
      </dgm:prSet>
      <dgm:spPr/>
      <dgm:t>
        <a:bodyPr/>
        <a:lstStyle/>
        <a:p>
          <a:endParaRPr lang="zh-TW" altLang="en-US"/>
        </a:p>
      </dgm:t>
    </dgm:pt>
  </dgm:ptLst>
  <dgm:cxnLst>
    <dgm:cxn modelId="{0B9D4B8C-8B5E-4FC5-9C82-063A470D70E1}" type="presOf" srcId="{4274D4E2-1B15-46A0-A20C-83AD545BFE07}" destId="{B6B8DDE3-087A-43A9-8555-5E8ECFDA1138}" srcOrd="0" destOrd="0" presId="urn:microsoft.com/office/officeart/2005/8/layout/radial5"/>
    <dgm:cxn modelId="{FE48DB8B-AC38-41C5-867D-1ECD33FEC817}" srcId="{A6ACDEB8-E624-4C39-9280-240DBFFF5385}" destId="{4B8A6673-BB19-4F1E-8CE3-2F104EDC7040}" srcOrd="6" destOrd="0" parTransId="{19A5DE90-46DC-4A4E-9855-80B96902A824}" sibTransId="{80BE4655-2F6B-40B5-BEA7-D02AD14F7EB1}"/>
    <dgm:cxn modelId="{985B7AEF-271E-45E6-B82C-15AB8A23C715}" type="presOf" srcId="{0AAF48BE-279F-4002-BC4E-96655C1FFB68}" destId="{3ADC8877-5DA0-4E92-9512-618C67232757}" srcOrd="0" destOrd="0" presId="urn:microsoft.com/office/officeart/2005/8/layout/radial5"/>
    <dgm:cxn modelId="{DE6903F1-0DAD-4EF3-9554-9A30ED0B4466}" type="presOf" srcId="{B402943E-9054-47B6-89D7-1C56F1276714}" destId="{A3878D6A-3C67-499A-8DEB-F1A96820C644}" srcOrd="1" destOrd="0" presId="urn:microsoft.com/office/officeart/2005/8/layout/radial5"/>
    <dgm:cxn modelId="{EECAFFFB-958E-49F1-8681-7FB9C9162182}" type="presOf" srcId="{60C465ED-B130-4917-983B-265480172778}" destId="{BD8E2829-EFFC-4BC7-AB7B-BC0AED860ACD}" srcOrd="0" destOrd="0" presId="urn:microsoft.com/office/officeart/2005/8/layout/radial5"/>
    <dgm:cxn modelId="{BF518E2B-1633-4BA1-A810-D2ABD62C0D96}" type="presOf" srcId="{19A5DE90-46DC-4A4E-9855-80B96902A824}" destId="{D8598898-5466-4F00-A802-B1A774066C3F}" srcOrd="0" destOrd="0" presId="urn:microsoft.com/office/officeart/2005/8/layout/radial5"/>
    <dgm:cxn modelId="{5E196433-4C54-4782-BE29-8561706CE702}" type="presOf" srcId="{B402943E-9054-47B6-89D7-1C56F1276714}" destId="{B1B1DB2F-2E4B-4F5A-8021-7DD00732F580}" srcOrd="0" destOrd="0" presId="urn:microsoft.com/office/officeart/2005/8/layout/radial5"/>
    <dgm:cxn modelId="{B36FEBC6-7A2C-4F88-8F10-AF44272423F5}" srcId="{A6ACDEB8-E624-4C39-9280-240DBFFF5385}" destId="{BCAC1E1C-C2D4-47DC-9071-F5D68727FF7C}" srcOrd="5" destOrd="0" parTransId="{CEA2217D-5B1C-45BC-9702-B36A658CC31E}" sibTransId="{9E85B0E6-210D-445D-ACAB-9DBF99D3459B}"/>
    <dgm:cxn modelId="{B77C4626-B181-4436-B3FC-BE02ADD829AC}" srcId="{A6ACDEB8-E624-4C39-9280-240DBFFF5385}" destId="{BB69E190-14CE-42D0-9D2A-998A8E0271CA}" srcOrd="0" destOrd="0" parTransId="{72BE78FF-2CED-4C4D-ABA0-86580291A7CB}" sibTransId="{E2690A5D-BBC0-40CF-B86D-6336869AA00D}"/>
    <dgm:cxn modelId="{B4DD7E3F-4301-4C78-9B9F-0BDC3553000F}" srcId="{A6ACDEB8-E624-4C39-9280-240DBFFF5385}" destId="{01243EB7-D33E-4A51-B121-952F49B93C6E}" srcOrd="3" destOrd="0" parTransId="{B402943E-9054-47B6-89D7-1C56F1276714}" sibTransId="{F44FB2D2-00DF-44C6-80FA-E28E3B966708}"/>
    <dgm:cxn modelId="{155BA2AE-A690-4788-8D17-8551246396C4}" srcId="{A6ACDEB8-E624-4C39-9280-240DBFFF5385}" destId="{60C465ED-B130-4917-983B-265480172778}" srcOrd="2" destOrd="0" parTransId="{6F7D8E7E-BC79-4A7F-B0CF-2318792941C1}" sibTransId="{901526E7-0DAD-4013-99E4-79A33F8AC41D}"/>
    <dgm:cxn modelId="{83C5D29B-4E5D-4507-96EB-34FB7A4CB6D0}" type="presOf" srcId="{6F7D8E7E-BC79-4A7F-B0CF-2318792941C1}" destId="{4F76E970-EC60-440E-A4BE-74FB1906C12F}" srcOrd="1" destOrd="0" presId="urn:microsoft.com/office/officeart/2005/8/layout/radial5"/>
    <dgm:cxn modelId="{4BD4C558-DC84-4C65-82EE-FB140A5473D5}" type="presOf" srcId="{A5320FC4-76AB-45F2-AD85-A6ABE36886D9}" destId="{736AE21D-CA5D-4469-BEEB-87287264D393}" srcOrd="0" destOrd="0" presId="urn:microsoft.com/office/officeart/2005/8/layout/radial5"/>
    <dgm:cxn modelId="{54B6D846-9DDF-4B96-8213-DE9A50CE264A}" type="presOf" srcId="{4B8A6673-BB19-4F1E-8CE3-2F104EDC7040}" destId="{8EFCDFF7-31FE-4EBD-885D-448C9996D157}" srcOrd="0" destOrd="0" presId="urn:microsoft.com/office/officeart/2005/8/layout/radial5"/>
    <dgm:cxn modelId="{9844AD3A-7342-42DE-98E6-C32F78718B66}" type="presOf" srcId="{6F7D8E7E-BC79-4A7F-B0CF-2318792941C1}" destId="{11FD095B-F2B6-4B03-A097-623882545918}" srcOrd="0" destOrd="0" presId="urn:microsoft.com/office/officeart/2005/8/layout/radial5"/>
    <dgm:cxn modelId="{F5B72E2A-E8F4-4C6D-8924-2239ADCB259A}" type="presOf" srcId="{01243EB7-D33E-4A51-B121-952F49B93C6E}" destId="{5FB6B494-2AFF-4AD2-BFDB-D1E943C175B2}" srcOrd="0" destOrd="0" presId="urn:microsoft.com/office/officeart/2005/8/layout/radial5"/>
    <dgm:cxn modelId="{E94DD87F-868C-4E9C-A560-DE9AC8A9313F}" type="presOf" srcId="{A6ACDEB8-E624-4C39-9280-240DBFFF5385}" destId="{381A1154-809C-433C-867C-EF8532734105}" srcOrd="0" destOrd="0" presId="urn:microsoft.com/office/officeart/2005/8/layout/radial5"/>
    <dgm:cxn modelId="{CAD153C3-0B45-4100-A828-072467D0E2CA}" srcId="{A6ACDEB8-E624-4C39-9280-240DBFFF5385}" destId="{8A1D8F13-BBDB-4373-AF1F-ABF599C03F11}" srcOrd="7" destOrd="0" parTransId="{E0C28AF1-D59E-4AC5-BBBA-B1A60E2F49C7}" sibTransId="{EE86ADAC-121F-486F-BF47-C38F37799420}"/>
    <dgm:cxn modelId="{96097C06-33ED-49FE-98C8-2D869E1D72A8}" srcId="{A6ACDEB8-E624-4C39-9280-240DBFFF5385}" destId="{B4E9A1E7-8CF0-4E7E-806B-B832BDE8DE06}" srcOrd="8" destOrd="0" parTransId="{A5320FC4-76AB-45F2-AD85-A6ABE36886D9}" sibTransId="{1CE7433E-FBEA-46E9-B303-0024B58F77D1}"/>
    <dgm:cxn modelId="{905531D1-AE32-4534-A87B-9A97A3EF1983}" type="presOf" srcId="{E0C28AF1-D59E-4AC5-BBBA-B1A60E2F49C7}" destId="{E5AF4D8F-8269-4812-A4BF-6179AEF4B134}" srcOrd="1" destOrd="0" presId="urn:microsoft.com/office/officeart/2005/8/layout/radial5"/>
    <dgm:cxn modelId="{318542D0-CB7A-4C19-B0AE-41A90EA6B927}" type="presOf" srcId="{1A353CE2-EFA3-46A2-BFE6-7299CA584B4E}" destId="{2F48C052-FF0D-43BC-99E8-5DD88A7987C3}" srcOrd="0" destOrd="0" presId="urn:microsoft.com/office/officeart/2005/8/layout/radial5"/>
    <dgm:cxn modelId="{309A29BA-26A5-4E1A-BA3D-C5CA05BA9699}" type="presOf" srcId="{BCAC1E1C-C2D4-47DC-9071-F5D68727FF7C}" destId="{5BBE246B-E230-4E6A-9092-C2F003981B21}" srcOrd="0" destOrd="0" presId="urn:microsoft.com/office/officeart/2005/8/layout/radial5"/>
    <dgm:cxn modelId="{40D66BD4-CCF5-4E28-AA03-DF2802F68D96}" type="presOf" srcId="{BA745D0D-1C4D-4E58-AD03-D0630063BE4A}" destId="{DCFC5BE1-1146-4CC8-98DF-DAF5B132D694}" srcOrd="0" destOrd="0" presId="urn:microsoft.com/office/officeart/2005/8/layout/radial5"/>
    <dgm:cxn modelId="{694FFB96-CA18-4758-84BA-D7A929A95B39}" type="presOf" srcId="{BB69E190-14CE-42D0-9D2A-998A8E0271CA}" destId="{FFD8ACD2-F69F-4732-B280-F107BAA2FDC5}" srcOrd="0" destOrd="0" presId="urn:microsoft.com/office/officeart/2005/8/layout/radial5"/>
    <dgm:cxn modelId="{690A9ABD-06C4-459A-A8D5-8F71222915CE}" type="presOf" srcId="{020B7EBD-C838-4B04-884F-0DAC357082E2}" destId="{A62D8676-6B76-40B6-939A-9FA6CC0118F8}" srcOrd="1" destOrd="0" presId="urn:microsoft.com/office/officeart/2005/8/layout/radial5"/>
    <dgm:cxn modelId="{6115AE73-A694-4559-A145-0859A7B822A9}" type="presOf" srcId="{769DDD0D-AF13-4EAF-B2E0-39AAA7DE320C}" destId="{B5034E1C-CC3C-422E-A998-3D2AC9B21B74}" srcOrd="0" destOrd="0" presId="urn:microsoft.com/office/officeart/2005/8/layout/radial5"/>
    <dgm:cxn modelId="{685E6077-092E-4262-B78C-7BE6F84ECD34}" type="presOf" srcId="{19A5DE90-46DC-4A4E-9855-80B96902A824}" destId="{366D4207-AAE5-40CF-BEBC-86FBB8AA78D9}" srcOrd="1" destOrd="0" presId="urn:microsoft.com/office/officeart/2005/8/layout/radial5"/>
    <dgm:cxn modelId="{2E488CE7-53B1-4F30-BE7F-23EC0DE98389}" type="presOf" srcId="{4274D4E2-1B15-46A0-A20C-83AD545BFE07}" destId="{1C449006-CB92-450B-91AB-841272234BAF}" srcOrd="1" destOrd="0" presId="urn:microsoft.com/office/officeart/2005/8/layout/radial5"/>
    <dgm:cxn modelId="{BF367E70-7A9D-48B4-B093-586E12896DE9}" srcId="{A6ACDEB8-E624-4C39-9280-240DBFFF5385}" destId="{BA745D0D-1C4D-4E58-AD03-D0630063BE4A}" srcOrd="9" destOrd="0" parTransId="{0AAF48BE-279F-4002-BC4E-96655C1FFB68}" sibTransId="{7CE07E07-0F1F-4FAB-B46A-1D176AE80FCA}"/>
    <dgm:cxn modelId="{BA1D45DB-2138-4B93-BF6A-2F7543E01760}" type="presOf" srcId="{CEA2217D-5B1C-45BC-9702-B36A658CC31E}" destId="{0C42C57B-52CC-424E-ACD7-D36EB91D74D9}" srcOrd="0" destOrd="0" presId="urn:microsoft.com/office/officeart/2005/8/layout/radial5"/>
    <dgm:cxn modelId="{C6D01EA9-0A05-4219-9C07-2DF78458409A}" srcId="{A6ACDEB8-E624-4C39-9280-240DBFFF5385}" destId="{AA6F693C-CE7C-4F40-AC20-CE9047F24B0C}" srcOrd="11" destOrd="0" parTransId="{AFFCEAF9-EAF0-4B4E-82F7-21F982AFD562}" sibTransId="{A7286513-70E5-4218-A41F-816049E5D374}"/>
    <dgm:cxn modelId="{81ED0185-E3EE-48CE-8893-CE2C67980D42}" type="presOf" srcId="{1E56C31D-4146-49D3-9023-8B9DB35E2100}" destId="{B0F2CB63-A2AD-499E-A145-467769FDB50A}" srcOrd="0" destOrd="0" presId="urn:microsoft.com/office/officeart/2005/8/layout/radial5"/>
    <dgm:cxn modelId="{0FEDC861-B036-4032-807E-FA4AC645B155}" type="presOf" srcId="{E0C28AF1-D59E-4AC5-BBBA-B1A60E2F49C7}" destId="{95A722DD-18F3-4443-913A-DB2A9F4DAD40}" srcOrd="0" destOrd="0" presId="urn:microsoft.com/office/officeart/2005/8/layout/radial5"/>
    <dgm:cxn modelId="{0ECB770F-3895-4686-9725-99B457247AD3}" type="presOf" srcId="{6F19F82E-2A1B-4C43-8C6F-36E683359B6F}" destId="{A5D8E439-DACA-4103-9B52-F07E63B1E2E8}" srcOrd="0" destOrd="0" presId="urn:microsoft.com/office/officeart/2005/8/layout/radial5"/>
    <dgm:cxn modelId="{8AC5D3EB-C2C5-4F08-9C62-87D32AB4A6FF}" srcId="{769DDD0D-AF13-4EAF-B2E0-39AAA7DE320C}" destId="{A6ACDEB8-E624-4C39-9280-240DBFFF5385}" srcOrd="0" destOrd="0" parTransId="{2AB7094D-B88B-49A9-8BCB-34CBC4C17013}" sibTransId="{173FE45A-114E-470A-845F-DC79D48DB9E7}"/>
    <dgm:cxn modelId="{3E78FAD0-29A1-4C64-97E2-EF9A16A6DA2D}" type="presOf" srcId="{4AA424F3-5CA1-47F1-920E-3D7401AC2783}" destId="{2864E6E0-7025-4283-B36E-08F6ECBE5A5A}" srcOrd="0" destOrd="0" presId="urn:microsoft.com/office/officeart/2005/8/layout/radial5"/>
    <dgm:cxn modelId="{B99F22BF-5A04-4202-AB00-AF8DA344753A}" type="presOf" srcId="{B4E9A1E7-8CF0-4E7E-806B-B832BDE8DE06}" destId="{BB25109F-4D3E-4734-AA9F-A529E9CAABF9}" srcOrd="0" destOrd="0" presId="urn:microsoft.com/office/officeart/2005/8/layout/radial5"/>
    <dgm:cxn modelId="{374AF75B-2E68-4844-9AD9-24D922977D69}" type="presOf" srcId="{A5320FC4-76AB-45F2-AD85-A6ABE36886D9}" destId="{CD2F557E-A91D-475E-B002-362761867605}" srcOrd="1" destOrd="0" presId="urn:microsoft.com/office/officeart/2005/8/layout/radial5"/>
    <dgm:cxn modelId="{95FFABA2-34FA-4162-8791-7D8945AAFB68}" type="presOf" srcId="{CEA2217D-5B1C-45BC-9702-B36A658CC31E}" destId="{2CBBC0E6-9170-4C39-BB3B-5485B779FB04}" srcOrd="1" destOrd="0" presId="urn:microsoft.com/office/officeart/2005/8/layout/radial5"/>
    <dgm:cxn modelId="{84859D11-78F3-4482-92EC-5939AFECAF02}" srcId="{A6ACDEB8-E624-4C39-9280-240DBFFF5385}" destId="{6F19F82E-2A1B-4C43-8C6F-36E683359B6F}" srcOrd="1" destOrd="0" parTransId="{4AA424F3-5CA1-47F1-920E-3D7401AC2783}" sibTransId="{6769624B-59D1-418C-9768-89A94FC1883F}"/>
    <dgm:cxn modelId="{E94B6C63-BB1C-4BD7-9E28-3D153BFB5EFE}" type="presOf" srcId="{0AAF48BE-279F-4002-BC4E-96655C1FFB68}" destId="{7907FB64-D890-4406-A31D-147575B7C159}" srcOrd="1" destOrd="0" presId="urn:microsoft.com/office/officeart/2005/8/layout/radial5"/>
    <dgm:cxn modelId="{89636B39-D405-45CD-B670-D114B66AE76F}" srcId="{A6ACDEB8-E624-4C39-9280-240DBFFF5385}" destId="{1A353CE2-EFA3-46A2-BFE6-7299CA584B4E}" srcOrd="10" destOrd="0" parTransId="{020B7EBD-C838-4B04-884F-0DAC357082E2}" sibTransId="{53D0BC9C-85BC-40CF-8B4C-4E062155E126}"/>
    <dgm:cxn modelId="{C385AA95-7D07-4EE9-9302-B0AC18787D89}" type="presOf" srcId="{8A1D8F13-BBDB-4373-AF1F-ABF599C03F11}" destId="{929436DB-9EFC-474B-977D-692A086D497E}" srcOrd="0" destOrd="0" presId="urn:microsoft.com/office/officeart/2005/8/layout/radial5"/>
    <dgm:cxn modelId="{507079B9-98D6-425C-A0F5-FCAB47555BBD}" type="presOf" srcId="{72BE78FF-2CED-4C4D-ABA0-86580291A7CB}" destId="{2CDB5AE5-145F-401F-B4BC-44DB9A8FAEBC}" srcOrd="0" destOrd="0" presId="urn:microsoft.com/office/officeart/2005/8/layout/radial5"/>
    <dgm:cxn modelId="{468C3545-611E-4D5F-914F-A9918C351093}" srcId="{A6ACDEB8-E624-4C39-9280-240DBFFF5385}" destId="{1E56C31D-4146-49D3-9023-8B9DB35E2100}" srcOrd="4" destOrd="0" parTransId="{4274D4E2-1B15-46A0-A20C-83AD545BFE07}" sibTransId="{B6862446-B325-4DFF-83E0-70D475A55566}"/>
    <dgm:cxn modelId="{A81018D9-D079-4A42-BFF3-299207F806B2}" type="presOf" srcId="{4AA424F3-5CA1-47F1-920E-3D7401AC2783}" destId="{D0484C24-A013-4B07-BC08-23C968B6C9C4}" srcOrd="1" destOrd="0" presId="urn:microsoft.com/office/officeart/2005/8/layout/radial5"/>
    <dgm:cxn modelId="{E35105CF-A145-4579-8F4C-0385C80EF699}" type="presOf" srcId="{AFFCEAF9-EAF0-4B4E-82F7-21F982AFD562}" destId="{79B6AC02-CD31-425F-9213-C3B750CC7240}" srcOrd="0" destOrd="0" presId="urn:microsoft.com/office/officeart/2005/8/layout/radial5"/>
    <dgm:cxn modelId="{73C5D386-3EFC-43C7-B5C0-43BA549174A8}" type="presOf" srcId="{AFFCEAF9-EAF0-4B4E-82F7-21F982AFD562}" destId="{143B6F16-D30F-4819-A196-86E9B23F8B6F}" srcOrd="1" destOrd="0" presId="urn:microsoft.com/office/officeart/2005/8/layout/radial5"/>
    <dgm:cxn modelId="{F11D271A-4A4B-4581-990D-F6F07B299ADB}" type="presOf" srcId="{AA6F693C-CE7C-4F40-AC20-CE9047F24B0C}" destId="{F2A0A2D3-CAAE-4B9F-AAC6-FD962BE9E4C9}" srcOrd="0" destOrd="0" presId="urn:microsoft.com/office/officeart/2005/8/layout/radial5"/>
    <dgm:cxn modelId="{D6789CC0-E6B7-4B7E-8010-87EA036DF12B}" type="presOf" srcId="{020B7EBD-C838-4B04-884F-0DAC357082E2}" destId="{C0EC44BA-5C26-4EF4-B0ED-BB6C245F05C7}" srcOrd="0" destOrd="0" presId="urn:microsoft.com/office/officeart/2005/8/layout/radial5"/>
    <dgm:cxn modelId="{055A7FD9-AD10-4069-A14D-C8745D69B62F}" type="presOf" srcId="{72BE78FF-2CED-4C4D-ABA0-86580291A7CB}" destId="{FBC8AD7E-4D9A-4E83-9895-5A6BB6241588}" srcOrd="1" destOrd="0" presId="urn:microsoft.com/office/officeart/2005/8/layout/radial5"/>
    <dgm:cxn modelId="{CA4D5CF4-01F7-4D6C-A34A-696EC2D28E68}" type="presParOf" srcId="{B5034E1C-CC3C-422E-A998-3D2AC9B21B74}" destId="{381A1154-809C-433C-867C-EF8532734105}" srcOrd="0" destOrd="0" presId="urn:microsoft.com/office/officeart/2005/8/layout/radial5"/>
    <dgm:cxn modelId="{7377FA5F-6F42-407B-BCA8-C4DFD8535948}" type="presParOf" srcId="{B5034E1C-CC3C-422E-A998-3D2AC9B21B74}" destId="{2CDB5AE5-145F-401F-B4BC-44DB9A8FAEBC}" srcOrd="1" destOrd="0" presId="urn:microsoft.com/office/officeart/2005/8/layout/radial5"/>
    <dgm:cxn modelId="{678BC5A0-660C-45E2-B03D-29F96B313496}" type="presParOf" srcId="{2CDB5AE5-145F-401F-B4BC-44DB9A8FAEBC}" destId="{FBC8AD7E-4D9A-4E83-9895-5A6BB6241588}" srcOrd="0" destOrd="0" presId="urn:microsoft.com/office/officeart/2005/8/layout/radial5"/>
    <dgm:cxn modelId="{9B9F6F64-CD01-4C0C-AE2C-BF0C1F0B6C84}" type="presParOf" srcId="{B5034E1C-CC3C-422E-A998-3D2AC9B21B74}" destId="{FFD8ACD2-F69F-4732-B280-F107BAA2FDC5}" srcOrd="2" destOrd="0" presId="urn:microsoft.com/office/officeart/2005/8/layout/radial5"/>
    <dgm:cxn modelId="{F0CE49FD-4833-4CDC-ADF5-8F5D7681BE9B}" type="presParOf" srcId="{B5034E1C-CC3C-422E-A998-3D2AC9B21B74}" destId="{2864E6E0-7025-4283-B36E-08F6ECBE5A5A}" srcOrd="3" destOrd="0" presId="urn:microsoft.com/office/officeart/2005/8/layout/radial5"/>
    <dgm:cxn modelId="{11175F34-E95D-495B-B90F-BB645B552831}" type="presParOf" srcId="{2864E6E0-7025-4283-B36E-08F6ECBE5A5A}" destId="{D0484C24-A013-4B07-BC08-23C968B6C9C4}" srcOrd="0" destOrd="0" presId="urn:microsoft.com/office/officeart/2005/8/layout/radial5"/>
    <dgm:cxn modelId="{D3399FAC-5FA7-47FB-A8CD-3273EF3AC59E}" type="presParOf" srcId="{B5034E1C-CC3C-422E-A998-3D2AC9B21B74}" destId="{A5D8E439-DACA-4103-9B52-F07E63B1E2E8}" srcOrd="4" destOrd="0" presId="urn:microsoft.com/office/officeart/2005/8/layout/radial5"/>
    <dgm:cxn modelId="{305239A2-04DA-44B8-B9AD-204C66F37A85}" type="presParOf" srcId="{B5034E1C-CC3C-422E-A998-3D2AC9B21B74}" destId="{11FD095B-F2B6-4B03-A097-623882545918}" srcOrd="5" destOrd="0" presId="urn:microsoft.com/office/officeart/2005/8/layout/radial5"/>
    <dgm:cxn modelId="{957DF748-CEB3-4A08-B253-602BA2C04A98}" type="presParOf" srcId="{11FD095B-F2B6-4B03-A097-623882545918}" destId="{4F76E970-EC60-440E-A4BE-74FB1906C12F}" srcOrd="0" destOrd="0" presId="urn:microsoft.com/office/officeart/2005/8/layout/radial5"/>
    <dgm:cxn modelId="{085B366B-33A5-48D4-A893-CCB61DDE8DBD}" type="presParOf" srcId="{B5034E1C-CC3C-422E-A998-3D2AC9B21B74}" destId="{BD8E2829-EFFC-4BC7-AB7B-BC0AED860ACD}" srcOrd="6" destOrd="0" presId="urn:microsoft.com/office/officeart/2005/8/layout/radial5"/>
    <dgm:cxn modelId="{C8BEB018-301D-46D4-A0B6-8CA23D390559}" type="presParOf" srcId="{B5034E1C-CC3C-422E-A998-3D2AC9B21B74}" destId="{B1B1DB2F-2E4B-4F5A-8021-7DD00732F580}" srcOrd="7" destOrd="0" presId="urn:microsoft.com/office/officeart/2005/8/layout/radial5"/>
    <dgm:cxn modelId="{C055CFAB-ECCD-46EA-9F59-D8C40DADC60F}" type="presParOf" srcId="{B1B1DB2F-2E4B-4F5A-8021-7DD00732F580}" destId="{A3878D6A-3C67-499A-8DEB-F1A96820C644}" srcOrd="0" destOrd="0" presId="urn:microsoft.com/office/officeart/2005/8/layout/radial5"/>
    <dgm:cxn modelId="{5491B600-6AF4-425A-8083-5543D0840C00}" type="presParOf" srcId="{B5034E1C-CC3C-422E-A998-3D2AC9B21B74}" destId="{5FB6B494-2AFF-4AD2-BFDB-D1E943C175B2}" srcOrd="8" destOrd="0" presId="urn:microsoft.com/office/officeart/2005/8/layout/radial5"/>
    <dgm:cxn modelId="{2D278FBB-2CAA-4E0A-B4FE-11E1FCEDA591}" type="presParOf" srcId="{B5034E1C-CC3C-422E-A998-3D2AC9B21B74}" destId="{B6B8DDE3-087A-43A9-8555-5E8ECFDA1138}" srcOrd="9" destOrd="0" presId="urn:microsoft.com/office/officeart/2005/8/layout/radial5"/>
    <dgm:cxn modelId="{175B6547-1F15-4D1C-A957-9ED59F3D28AE}" type="presParOf" srcId="{B6B8DDE3-087A-43A9-8555-5E8ECFDA1138}" destId="{1C449006-CB92-450B-91AB-841272234BAF}" srcOrd="0" destOrd="0" presId="urn:microsoft.com/office/officeart/2005/8/layout/radial5"/>
    <dgm:cxn modelId="{90756D7F-7C09-4C1E-990A-494FCCCEA945}" type="presParOf" srcId="{B5034E1C-CC3C-422E-A998-3D2AC9B21B74}" destId="{B0F2CB63-A2AD-499E-A145-467769FDB50A}" srcOrd="10" destOrd="0" presId="urn:microsoft.com/office/officeart/2005/8/layout/radial5"/>
    <dgm:cxn modelId="{73A074E3-1316-4F87-83AE-8ABDA69845F8}" type="presParOf" srcId="{B5034E1C-CC3C-422E-A998-3D2AC9B21B74}" destId="{0C42C57B-52CC-424E-ACD7-D36EB91D74D9}" srcOrd="11" destOrd="0" presId="urn:microsoft.com/office/officeart/2005/8/layout/radial5"/>
    <dgm:cxn modelId="{0D8F32CF-AEB0-4F0C-8EA7-ED7D658849BB}" type="presParOf" srcId="{0C42C57B-52CC-424E-ACD7-D36EB91D74D9}" destId="{2CBBC0E6-9170-4C39-BB3B-5485B779FB04}" srcOrd="0" destOrd="0" presId="urn:microsoft.com/office/officeart/2005/8/layout/radial5"/>
    <dgm:cxn modelId="{EBE6BCC9-838C-4877-A571-D019616F1FEF}" type="presParOf" srcId="{B5034E1C-CC3C-422E-A998-3D2AC9B21B74}" destId="{5BBE246B-E230-4E6A-9092-C2F003981B21}" srcOrd="12" destOrd="0" presId="urn:microsoft.com/office/officeart/2005/8/layout/radial5"/>
    <dgm:cxn modelId="{762A9F18-1E4E-4BAE-8ED8-D1B1BE60A2A1}" type="presParOf" srcId="{B5034E1C-CC3C-422E-A998-3D2AC9B21B74}" destId="{D8598898-5466-4F00-A802-B1A774066C3F}" srcOrd="13" destOrd="0" presId="urn:microsoft.com/office/officeart/2005/8/layout/radial5"/>
    <dgm:cxn modelId="{034C5E4A-2938-49D8-A4E2-E014774EE80A}" type="presParOf" srcId="{D8598898-5466-4F00-A802-B1A774066C3F}" destId="{366D4207-AAE5-40CF-BEBC-86FBB8AA78D9}" srcOrd="0" destOrd="0" presId="urn:microsoft.com/office/officeart/2005/8/layout/radial5"/>
    <dgm:cxn modelId="{C2E27BA0-4103-4FE1-A6C8-763138A23029}" type="presParOf" srcId="{B5034E1C-CC3C-422E-A998-3D2AC9B21B74}" destId="{8EFCDFF7-31FE-4EBD-885D-448C9996D157}" srcOrd="14" destOrd="0" presId="urn:microsoft.com/office/officeart/2005/8/layout/radial5"/>
    <dgm:cxn modelId="{C28A9696-0F11-433C-87D3-A6CD92D742F4}" type="presParOf" srcId="{B5034E1C-CC3C-422E-A998-3D2AC9B21B74}" destId="{95A722DD-18F3-4443-913A-DB2A9F4DAD40}" srcOrd="15" destOrd="0" presId="urn:microsoft.com/office/officeart/2005/8/layout/radial5"/>
    <dgm:cxn modelId="{0EDEB891-5D31-46A0-A016-080048B128B7}" type="presParOf" srcId="{95A722DD-18F3-4443-913A-DB2A9F4DAD40}" destId="{E5AF4D8F-8269-4812-A4BF-6179AEF4B134}" srcOrd="0" destOrd="0" presId="urn:microsoft.com/office/officeart/2005/8/layout/radial5"/>
    <dgm:cxn modelId="{3A933512-AEB8-4AF4-BEC2-30FD298EFCCD}" type="presParOf" srcId="{B5034E1C-CC3C-422E-A998-3D2AC9B21B74}" destId="{929436DB-9EFC-474B-977D-692A086D497E}" srcOrd="16" destOrd="0" presId="urn:microsoft.com/office/officeart/2005/8/layout/radial5"/>
    <dgm:cxn modelId="{8C2297F2-58B4-4F74-91E6-A200F26EBFD3}" type="presParOf" srcId="{B5034E1C-CC3C-422E-A998-3D2AC9B21B74}" destId="{736AE21D-CA5D-4469-BEEB-87287264D393}" srcOrd="17" destOrd="0" presId="urn:microsoft.com/office/officeart/2005/8/layout/radial5"/>
    <dgm:cxn modelId="{D9688226-8C40-4F4A-B43D-AB0A2B6D63C8}" type="presParOf" srcId="{736AE21D-CA5D-4469-BEEB-87287264D393}" destId="{CD2F557E-A91D-475E-B002-362761867605}" srcOrd="0" destOrd="0" presId="urn:microsoft.com/office/officeart/2005/8/layout/radial5"/>
    <dgm:cxn modelId="{EAD652CA-D1B5-47A4-91B8-FC774688EF21}" type="presParOf" srcId="{B5034E1C-CC3C-422E-A998-3D2AC9B21B74}" destId="{BB25109F-4D3E-4734-AA9F-A529E9CAABF9}" srcOrd="18" destOrd="0" presId="urn:microsoft.com/office/officeart/2005/8/layout/radial5"/>
    <dgm:cxn modelId="{376CEC57-46AA-44D2-8E83-A9D8FA0E75AD}" type="presParOf" srcId="{B5034E1C-CC3C-422E-A998-3D2AC9B21B74}" destId="{3ADC8877-5DA0-4E92-9512-618C67232757}" srcOrd="19" destOrd="0" presId="urn:microsoft.com/office/officeart/2005/8/layout/radial5"/>
    <dgm:cxn modelId="{74FC24EC-D752-4E9D-A0D4-DAB6FB15E7A6}" type="presParOf" srcId="{3ADC8877-5DA0-4E92-9512-618C67232757}" destId="{7907FB64-D890-4406-A31D-147575B7C159}" srcOrd="0" destOrd="0" presId="urn:microsoft.com/office/officeart/2005/8/layout/radial5"/>
    <dgm:cxn modelId="{DC5BC994-4FAE-4EB6-9584-3D3C4C9E8EA5}" type="presParOf" srcId="{B5034E1C-CC3C-422E-A998-3D2AC9B21B74}" destId="{DCFC5BE1-1146-4CC8-98DF-DAF5B132D694}" srcOrd="20" destOrd="0" presId="urn:microsoft.com/office/officeart/2005/8/layout/radial5"/>
    <dgm:cxn modelId="{7D11EDF0-99D9-4402-9BF5-B21D4DAC2124}" type="presParOf" srcId="{B5034E1C-CC3C-422E-A998-3D2AC9B21B74}" destId="{C0EC44BA-5C26-4EF4-B0ED-BB6C245F05C7}" srcOrd="21" destOrd="0" presId="urn:microsoft.com/office/officeart/2005/8/layout/radial5"/>
    <dgm:cxn modelId="{E08CFFF2-FA1E-4C49-BBAE-4FAC9B566AE8}" type="presParOf" srcId="{C0EC44BA-5C26-4EF4-B0ED-BB6C245F05C7}" destId="{A62D8676-6B76-40B6-939A-9FA6CC0118F8}" srcOrd="0" destOrd="0" presId="urn:microsoft.com/office/officeart/2005/8/layout/radial5"/>
    <dgm:cxn modelId="{1451AAA0-C436-4D8A-A498-AFEF699D0057}" type="presParOf" srcId="{B5034E1C-CC3C-422E-A998-3D2AC9B21B74}" destId="{2F48C052-FF0D-43BC-99E8-5DD88A7987C3}" srcOrd="22" destOrd="0" presId="urn:microsoft.com/office/officeart/2005/8/layout/radial5"/>
    <dgm:cxn modelId="{7F806C41-ABDB-4FF0-864C-6477C87C21D2}" type="presParOf" srcId="{B5034E1C-CC3C-422E-A998-3D2AC9B21B74}" destId="{79B6AC02-CD31-425F-9213-C3B750CC7240}" srcOrd="23" destOrd="0" presId="urn:microsoft.com/office/officeart/2005/8/layout/radial5"/>
    <dgm:cxn modelId="{4D4C6506-DDDB-49CF-A6CF-BAC7829E2C19}" type="presParOf" srcId="{79B6AC02-CD31-425F-9213-C3B750CC7240}" destId="{143B6F16-D30F-4819-A196-86E9B23F8B6F}" srcOrd="0" destOrd="0" presId="urn:microsoft.com/office/officeart/2005/8/layout/radial5"/>
    <dgm:cxn modelId="{4F1BFFFD-65D6-4D27-95F9-FFF6AF1A8821}" type="presParOf" srcId="{B5034E1C-CC3C-422E-A998-3D2AC9B21B74}" destId="{F2A0A2D3-CAAE-4B9F-AAC6-FD962BE9E4C9}" srcOrd="24" destOrd="0" presId="urn:microsoft.com/office/officeart/2005/8/layout/radial5"/>
  </dgm:cxnLst>
  <dgm:bg/>
  <dgm:whole/>
</dgm:dataModel>
</file>

<file path=ppt/diagrams/data15.xml><?xml version="1.0" encoding="utf-8"?>
<dgm:dataModel xmlns:dgm="http://schemas.openxmlformats.org/drawingml/2006/diagram" xmlns:a="http://schemas.openxmlformats.org/drawingml/2006/main">
  <dgm:ptLst>
    <dgm:pt modelId="{6CB1BC37-15E1-4928-926F-748847F2028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TW" altLang="en-US"/>
        </a:p>
      </dgm:t>
    </dgm:pt>
    <dgm:pt modelId="{DEEDD68E-1053-4403-88EE-EABB557BDD3A}">
      <dgm:prSet phldrT="[文字]" custT="1"/>
      <dgm:spPr/>
      <dgm:t>
        <a:bodyPr/>
        <a:lstStyle/>
        <a:p>
          <a:r>
            <a:rPr lang="en-US" altLang="zh-TW" sz="4000" dirty="0" smtClean="0">
              <a:latin typeface="+mj-lt"/>
              <a:ea typeface="標楷體" panose="03000509000000000000" pitchFamily="65" charset="-120"/>
            </a:rPr>
            <a:t>1.</a:t>
          </a:r>
          <a:r>
            <a:rPr lang="zh-TW" altLang="en-US" sz="4000" dirty="0" smtClean="0">
              <a:latin typeface="標楷體" panose="03000509000000000000" pitchFamily="65" charset="-120"/>
              <a:ea typeface="標楷體" panose="03000509000000000000" pitchFamily="65" charset="-120"/>
            </a:rPr>
            <a:t>不</a:t>
          </a:r>
          <a:r>
            <a:rPr lang="zh-TW" altLang="en-US" sz="4000" dirty="0" smtClean="0">
              <a:latin typeface="標楷體" panose="03000509000000000000" pitchFamily="65" charset="-120"/>
              <a:ea typeface="標楷體" panose="03000509000000000000" pitchFamily="65" charset="-120"/>
            </a:rPr>
            <a:t>分區域</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學校</a:t>
          </a:r>
          <a:endParaRPr lang="zh-TW" altLang="en-US" sz="4000" dirty="0">
            <a:latin typeface="標楷體" panose="03000509000000000000" pitchFamily="65" charset="-120"/>
            <a:ea typeface="標楷體" panose="03000509000000000000" pitchFamily="65" charset="-120"/>
          </a:endParaRPr>
        </a:p>
      </dgm:t>
    </dgm:pt>
    <dgm:pt modelId="{7DB0ECE1-E76D-4508-9801-390AD01EA53D}" type="parTrans" cxnId="{C1931ADD-CD33-47F9-9BA1-8A37CD6C1DE7}">
      <dgm:prSet/>
      <dgm:spPr/>
      <dgm:t>
        <a:bodyPr/>
        <a:lstStyle/>
        <a:p>
          <a:endParaRPr lang="zh-TW" altLang="en-US">
            <a:latin typeface="標楷體" panose="03000509000000000000" pitchFamily="65" charset="-120"/>
            <a:ea typeface="標楷體" panose="03000509000000000000" pitchFamily="65" charset="-120"/>
          </a:endParaRPr>
        </a:p>
      </dgm:t>
    </dgm:pt>
    <dgm:pt modelId="{34592EDF-B914-4DD5-A010-5CF115F6AFCE}" type="sibTrans" cxnId="{C1931ADD-CD33-47F9-9BA1-8A37CD6C1DE7}">
      <dgm:prSet/>
      <dgm:spPr/>
      <dgm:t>
        <a:bodyPr/>
        <a:lstStyle/>
        <a:p>
          <a:endParaRPr lang="zh-TW" altLang="en-US">
            <a:latin typeface="標楷體" panose="03000509000000000000" pitchFamily="65" charset="-120"/>
            <a:ea typeface="標楷體" panose="03000509000000000000" pitchFamily="65" charset="-120"/>
          </a:endParaRPr>
        </a:p>
      </dgm:t>
    </dgm:pt>
    <dgm:pt modelId="{7677132B-E891-4D16-BE13-38A614BE5C2C}">
      <dgm:prSet phldrT="[文字]"/>
      <dgm:spPr/>
      <dgm:t>
        <a:bodyPr/>
        <a:lstStyle/>
        <a:p>
          <a:r>
            <a:rPr lang="en-US" altLang="zh-TW" b="1" dirty="0" smtClean="0">
              <a:solidFill>
                <a:srgbClr val="FFFF00"/>
              </a:solidFill>
              <a:latin typeface="+mj-lt"/>
              <a:ea typeface="標楷體" panose="03000509000000000000" pitchFamily="65" charset="-120"/>
            </a:rPr>
            <a:t>2.</a:t>
          </a:r>
          <a:r>
            <a:rPr lang="zh-TW" altLang="en-US" b="1" dirty="0" smtClean="0">
              <a:solidFill>
                <a:srgbClr val="FFFF00"/>
              </a:solidFill>
              <a:latin typeface="標楷體" panose="03000509000000000000" pitchFamily="65" charset="-120"/>
              <a:ea typeface="標楷體" panose="03000509000000000000" pitchFamily="65" charset="-120"/>
            </a:rPr>
            <a:t>基隆</a:t>
          </a:r>
          <a:r>
            <a:rPr lang="zh-TW" b="1" dirty="0" smtClean="0">
              <a:solidFill>
                <a:srgbClr val="FFFF00"/>
              </a:solidFill>
              <a:latin typeface="標楷體" panose="03000509000000000000" pitchFamily="65" charset="-120"/>
              <a:ea typeface="標楷體" panose="03000509000000000000" pitchFamily="65" charset="-120"/>
            </a:rPr>
            <a:t>市公私立國民中學、公私立高中附設國民中學</a:t>
          </a:r>
          <a:r>
            <a:rPr lang="zh-TW" b="1" dirty="0" smtClean="0">
              <a:solidFill>
                <a:srgbClr val="FFFF00"/>
              </a:solidFill>
              <a:latin typeface="標楷體" panose="03000509000000000000" pitchFamily="65" charset="-120"/>
              <a:ea typeface="標楷體" panose="03000509000000000000" pitchFamily="65" charset="-120"/>
            </a:rPr>
            <a:t>應屆</a:t>
          </a:r>
          <a:r>
            <a:rPr lang="en-US" altLang="zh-TW" b="1" dirty="0" smtClean="0">
              <a:solidFill>
                <a:srgbClr val="FFFF00"/>
              </a:solidFill>
              <a:latin typeface="標楷體" panose="03000509000000000000" pitchFamily="65" charset="-120"/>
              <a:ea typeface="標楷體" panose="03000509000000000000" pitchFamily="65" charset="-120"/>
            </a:rPr>
            <a:t>(</a:t>
          </a:r>
          <a:r>
            <a:rPr lang="zh-TW" altLang="en-US" b="1" dirty="0" smtClean="0">
              <a:solidFill>
                <a:srgbClr val="FFFF00"/>
              </a:solidFill>
              <a:latin typeface="標楷體" panose="03000509000000000000" pitchFamily="65" charset="-120"/>
              <a:ea typeface="標楷體" panose="03000509000000000000" pitchFamily="65" charset="-120"/>
            </a:rPr>
            <a:t>結</a:t>
          </a:r>
          <a:r>
            <a:rPr lang="en-US" altLang="zh-TW" b="1" dirty="0" smtClean="0">
              <a:solidFill>
                <a:srgbClr val="FFFF00"/>
              </a:solidFill>
              <a:latin typeface="標楷體" panose="03000509000000000000" pitchFamily="65" charset="-120"/>
              <a:ea typeface="標楷體" panose="03000509000000000000" pitchFamily="65" charset="-120"/>
            </a:rPr>
            <a:t>)</a:t>
          </a:r>
          <a:r>
            <a:rPr lang="zh-TW" b="1" dirty="0" smtClean="0">
              <a:solidFill>
                <a:srgbClr val="FFFF00"/>
              </a:solidFill>
              <a:latin typeface="標楷體" panose="03000509000000000000" pitchFamily="65" charset="-120"/>
              <a:ea typeface="標楷體" panose="03000509000000000000" pitchFamily="65" charset="-120"/>
            </a:rPr>
            <a:t>畢業生</a:t>
          </a:r>
          <a:endParaRPr lang="zh-TW" altLang="en-US" b="1" dirty="0">
            <a:solidFill>
              <a:srgbClr val="FFFF00"/>
            </a:solidFill>
            <a:latin typeface="標楷體" panose="03000509000000000000" pitchFamily="65" charset="-120"/>
            <a:ea typeface="標楷體" panose="03000509000000000000" pitchFamily="65" charset="-120"/>
          </a:endParaRPr>
        </a:p>
      </dgm:t>
    </dgm:pt>
    <dgm:pt modelId="{8CC2D784-58A6-4BEB-BDAE-BB0B76A962D1}" type="parTrans" cxnId="{594D4BD3-8BDB-417D-810A-3232CF0C25E9}">
      <dgm:prSet/>
      <dgm:spPr/>
      <dgm:t>
        <a:bodyPr/>
        <a:lstStyle/>
        <a:p>
          <a:endParaRPr lang="zh-TW" altLang="en-US">
            <a:latin typeface="標楷體" panose="03000509000000000000" pitchFamily="65" charset="-120"/>
            <a:ea typeface="標楷體" panose="03000509000000000000" pitchFamily="65" charset="-120"/>
          </a:endParaRPr>
        </a:p>
      </dgm:t>
    </dgm:pt>
    <dgm:pt modelId="{2222536E-1DA3-4552-AEE2-47053A567985}" type="sibTrans" cxnId="{594D4BD3-8BDB-417D-810A-3232CF0C25E9}">
      <dgm:prSet/>
      <dgm:spPr/>
      <dgm:t>
        <a:bodyPr/>
        <a:lstStyle/>
        <a:p>
          <a:endParaRPr lang="zh-TW" altLang="en-US">
            <a:latin typeface="標楷體" panose="03000509000000000000" pitchFamily="65" charset="-120"/>
            <a:ea typeface="標楷體" panose="03000509000000000000" pitchFamily="65" charset="-120"/>
          </a:endParaRPr>
        </a:p>
      </dgm:t>
    </dgm:pt>
    <dgm:pt modelId="{3AF8B15C-1CAB-4A56-87A9-4D7E44586B07}" type="pres">
      <dgm:prSet presAssocID="{6CB1BC37-15E1-4928-926F-748847F20284}" presName="outerComposite" presStyleCnt="0">
        <dgm:presLayoutVars>
          <dgm:chMax val="5"/>
          <dgm:dir/>
          <dgm:resizeHandles val="exact"/>
        </dgm:presLayoutVars>
      </dgm:prSet>
      <dgm:spPr/>
      <dgm:t>
        <a:bodyPr/>
        <a:lstStyle/>
        <a:p>
          <a:endParaRPr lang="zh-TW" altLang="en-US"/>
        </a:p>
      </dgm:t>
    </dgm:pt>
    <dgm:pt modelId="{1995FCEC-0F42-4B5C-95A4-08D6D1A08FD3}" type="pres">
      <dgm:prSet presAssocID="{6CB1BC37-15E1-4928-926F-748847F20284}" presName="dummyMaxCanvas" presStyleCnt="0">
        <dgm:presLayoutVars/>
      </dgm:prSet>
      <dgm:spPr/>
    </dgm:pt>
    <dgm:pt modelId="{D517E4A8-B6F6-439D-B37E-D2356D304224}" type="pres">
      <dgm:prSet presAssocID="{6CB1BC37-15E1-4928-926F-748847F20284}" presName="TwoNodes_1" presStyleLbl="node1" presStyleIdx="0" presStyleCnt="2">
        <dgm:presLayoutVars>
          <dgm:bulletEnabled val="1"/>
        </dgm:presLayoutVars>
      </dgm:prSet>
      <dgm:spPr/>
      <dgm:t>
        <a:bodyPr/>
        <a:lstStyle/>
        <a:p>
          <a:endParaRPr lang="zh-TW" altLang="en-US"/>
        </a:p>
      </dgm:t>
    </dgm:pt>
    <dgm:pt modelId="{3C90F7C9-6328-4346-BAF7-1AD05E1B8CFF}" type="pres">
      <dgm:prSet presAssocID="{6CB1BC37-15E1-4928-926F-748847F20284}" presName="TwoNodes_2" presStyleLbl="node1" presStyleIdx="1" presStyleCnt="2">
        <dgm:presLayoutVars>
          <dgm:bulletEnabled val="1"/>
        </dgm:presLayoutVars>
      </dgm:prSet>
      <dgm:spPr/>
      <dgm:t>
        <a:bodyPr/>
        <a:lstStyle/>
        <a:p>
          <a:endParaRPr lang="zh-TW" altLang="en-US"/>
        </a:p>
      </dgm:t>
    </dgm:pt>
    <dgm:pt modelId="{0BE86DAD-3F21-46DE-B10A-EBE41714F740}" type="pres">
      <dgm:prSet presAssocID="{6CB1BC37-15E1-4928-926F-748847F20284}" presName="TwoConn_1-2" presStyleLbl="fgAccFollowNode1" presStyleIdx="0" presStyleCnt="1">
        <dgm:presLayoutVars>
          <dgm:bulletEnabled val="1"/>
        </dgm:presLayoutVars>
      </dgm:prSet>
      <dgm:spPr/>
      <dgm:t>
        <a:bodyPr/>
        <a:lstStyle/>
        <a:p>
          <a:endParaRPr lang="zh-TW" altLang="en-US"/>
        </a:p>
      </dgm:t>
    </dgm:pt>
    <dgm:pt modelId="{8D541FE6-12E7-42DA-A65B-A95706DF2F2A}" type="pres">
      <dgm:prSet presAssocID="{6CB1BC37-15E1-4928-926F-748847F20284}" presName="TwoNodes_1_text" presStyleLbl="node1" presStyleIdx="1" presStyleCnt="2">
        <dgm:presLayoutVars>
          <dgm:bulletEnabled val="1"/>
        </dgm:presLayoutVars>
      </dgm:prSet>
      <dgm:spPr/>
      <dgm:t>
        <a:bodyPr/>
        <a:lstStyle/>
        <a:p>
          <a:endParaRPr lang="zh-TW" altLang="en-US"/>
        </a:p>
      </dgm:t>
    </dgm:pt>
    <dgm:pt modelId="{942F39A4-86A3-433B-9DFA-13ECAF156CCC}" type="pres">
      <dgm:prSet presAssocID="{6CB1BC37-15E1-4928-926F-748847F20284}" presName="TwoNodes_2_text" presStyleLbl="node1" presStyleIdx="1" presStyleCnt="2">
        <dgm:presLayoutVars>
          <dgm:bulletEnabled val="1"/>
        </dgm:presLayoutVars>
      </dgm:prSet>
      <dgm:spPr/>
      <dgm:t>
        <a:bodyPr/>
        <a:lstStyle/>
        <a:p>
          <a:endParaRPr lang="zh-TW" altLang="en-US"/>
        </a:p>
      </dgm:t>
    </dgm:pt>
  </dgm:ptLst>
  <dgm:cxnLst>
    <dgm:cxn modelId="{C1931ADD-CD33-47F9-9BA1-8A37CD6C1DE7}" srcId="{6CB1BC37-15E1-4928-926F-748847F20284}" destId="{DEEDD68E-1053-4403-88EE-EABB557BDD3A}" srcOrd="0" destOrd="0" parTransId="{7DB0ECE1-E76D-4508-9801-390AD01EA53D}" sibTransId="{34592EDF-B914-4DD5-A010-5CF115F6AFCE}"/>
    <dgm:cxn modelId="{A3AF3705-7864-4931-9747-EF9FE7B0225C}" type="presOf" srcId="{6CB1BC37-15E1-4928-926F-748847F20284}" destId="{3AF8B15C-1CAB-4A56-87A9-4D7E44586B07}" srcOrd="0" destOrd="0" presId="urn:microsoft.com/office/officeart/2005/8/layout/vProcess5"/>
    <dgm:cxn modelId="{3A46083E-FB72-4853-A4A8-8E6916E190BA}" type="presOf" srcId="{7677132B-E891-4D16-BE13-38A614BE5C2C}" destId="{942F39A4-86A3-433B-9DFA-13ECAF156CCC}" srcOrd="1" destOrd="0" presId="urn:microsoft.com/office/officeart/2005/8/layout/vProcess5"/>
    <dgm:cxn modelId="{71555717-DA6F-4DE3-9DFA-1D295977CF89}" type="presOf" srcId="{DEEDD68E-1053-4403-88EE-EABB557BDD3A}" destId="{D517E4A8-B6F6-439D-B37E-D2356D304224}" srcOrd="0" destOrd="0" presId="urn:microsoft.com/office/officeart/2005/8/layout/vProcess5"/>
    <dgm:cxn modelId="{932B223A-D39A-40D2-920C-216C389E53C2}" type="presOf" srcId="{DEEDD68E-1053-4403-88EE-EABB557BDD3A}" destId="{8D541FE6-12E7-42DA-A65B-A95706DF2F2A}" srcOrd="1" destOrd="0" presId="urn:microsoft.com/office/officeart/2005/8/layout/vProcess5"/>
    <dgm:cxn modelId="{55E2257B-0B3D-4FC2-ABA5-B09BAB63100A}" type="presOf" srcId="{34592EDF-B914-4DD5-A010-5CF115F6AFCE}" destId="{0BE86DAD-3F21-46DE-B10A-EBE41714F740}" srcOrd="0" destOrd="0" presId="urn:microsoft.com/office/officeart/2005/8/layout/vProcess5"/>
    <dgm:cxn modelId="{594D4BD3-8BDB-417D-810A-3232CF0C25E9}" srcId="{6CB1BC37-15E1-4928-926F-748847F20284}" destId="{7677132B-E891-4D16-BE13-38A614BE5C2C}" srcOrd="1" destOrd="0" parTransId="{8CC2D784-58A6-4BEB-BDAE-BB0B76A962D1}" sibTransId="{2222536E-1DA3-4552-AEE2-47053A567985}"/>
    <dgm:cxn modelId="{4B08DC86-72AF-4379-B4B5-840E39A9D938}" type="presOf" srcId="{7677132B-E891-4D16-BE13-38A614BE5C2C}" destId="{3C90F7C9-6328-4346-BAF7-1AD05E1B8CFF}" srcOrd="0" destOrd="0" presId="urn:microsoft.com/office/officeart/2005/8/layout/vProcess5"/>
    <dgm:cxn modelId="{D4D426E1-F378-48C9-907F-9B425E07F696}" type="presParOf" srcId="{3AF8B15C-1CAB-4A56-87A9-4D7E44586B07}" destId="{1995FCEC-0F42-4B5C-95A4-08D6D1A08FD3}" srcOrd="0" destOrd="0" presId="urn:microsoft.com/office/officeart/2005/8/layout/vProcess5"/>
    <dgm:cxn modelId="{4D639717-7255-4B03-8E5C-D90AC54D38E4}" type="presParOf" srcId="{3AF8B15C-1CAB-4A56-87A9-4D7E44586B07}" destId="{D517E4A8-B6F6-439D-B37E-D2356D304224}" srcOrd="1" destOrd="0" presId="urn:microsoft.com/office/officeart/2005/8/layout/vProcess5"/>
    <dgm:cxn modelId="{F97FDDA8-A7F6-4E1F-9288-192C224833F2}" type="presParOf" srcId="{3AF8B15C-1CAB-4A56-87A9-4D7E44586B07}" destId="{3C90F7C9-6328-4346-BAF7-1AD05E1B8CFF}" srcOrd="2" destOrd="0" presId="urn:microsoft.com/office/officeart/2005/8/layout/vProcess5"/>
    <dgm:cxn modelId="{D49AD1A6-19ED-412B-85FA-036619149D03}" type="presParOf" srcId="{3AF8B15C-1CAB-4A56-87A9-4D7E44586B07}" destId="{0BE86DAD-3F21-46DE-B10A-EBE41714F740}" srcOrd="3" destOrd="0" presId="urn:microsoft.com/office/officeart/2005/8/layout/vProcess5"/>
    <dgm:cxn modelId="{7564EA21-8808-4FD0-8E47-DE0C049B1C61}" type="presParOf" srcId="{3AF8B15C-1CAB-4A56-87A9-4D7E44586B07}" destId="{8D541FE6-12E7-42DA-A65B-A95706DF2F2A}" srcOrd="4" destOrd="0" presId="urn:microsoft.com/office/officeart/2005/8/layout/vProcess5"/>
    <dgm:cxn modelId="{B3029F9D-ECAE-4355-9CC2-A7AF18711170}" type="presParOf" srcId="{3AF8B15C-1CAB-4A56-87A9-4D7E44586B07}" destId="{942F39A4-86A3-433B-9DFA-13ECAF156CCC}" srcOrd="5" destOrd="0" presId="urn:microsoft.com/office/officeart/2005/8/layout/vProcess5"/>
  </dgm:cxnLst>
  <dgm:bg/>
  <dgm:whole/>
</dgm:dataModel>
</file>

<file path=ppt/diagrams/data16.xml><?xml version="1.0" encoding="utf-8"?>
<dgm:dataModel xmlns:dgm="http://schemas.openxmlformats.org/drawingml/2006/diagram" xmlns:a="http://schemas.openxmlformats.org/drawingml/2006/main">
  <dgm:ptLst>
    <dgm:pt modelId="{F287D73A-83D8-49A0-AFED-BE98348A638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88C9CA58-7C47-468C-B2A8-62C51D064F9D}">
      <dgm:prSet phldrT="[文字]"/>
      <dgm:spPr/>
      <dgm:t>
        <a:bodyPr/>
        <a:lstStyle/>
        <a:p>
          <a:r>
            <a:rPr lang="en-US" altLang="zh-TW" dirty="0" smtClean="0">
              <a:latin typeface="+mj-lt"/>
              <a:ea typeface="標楷體" panose="03000509000000000000" pitchFamily="65" charset="-120"/>
            </a:rPr>
            <a:t>※</a:t>
          </a:r>
          <a:r>
            <a:rPr lang="zh-TW" dirty="0" smtClean="0">
              <a:latin typeface="+mj-lt"/>
              <a:ea typeface="標楷體" panose="03000509000000000000" pitchFamily="65" charset="-120"/>
            </a:rPr>
            <a:t>公立高中</a:t>
          </a:r>
        </a:p>
        <a:p>
          <a:r>
            <a:rPr lang="zh-TW" altLang="en-US" dirty="0" smtClean="0">
              <a:latin typeface="+mj-lt"/>
              <a:ea typeface="標楷體" panose="03000509000000000000" pitchFamily="65" charset="-120"/>
            </a:rPr>
            <a:t>有</a:t>
          </a:r>
          <a:r>
            <a:rPr lang="zh-TW" dirty="0" smtClean="0">
              <a:latin typeface="+mj-lt"/>
              <a:ea typeface="標楷體" panose="03000509000000000000" pitchFamily="65" charset="-120"/>
            </a:rPr>
            <a:t>國中部者</a:t>
          </a:r>
          <a:endParaRPr lang="en-US" altLang="zh-TW" dirty="0" smtClean="0">
            <a:latin typeface="+mj-lt"/>
            <a:ea typeface="標楷體" panose="03000509000000000000" pitchFamily="65" charset="-120"/>
          </a:endParaRPr>
        </a:p>
        <a:p>
          <a:r>
            <a:rPr lang="zh-TW" dirty="0" smtClean="0">
              <a:latin typeface="+mj-lt"/>
              <a:ea typeface="標楷體" panose="03000509000000000000" pitchFamily="65" charset="-120"/>
            </a:rPr>
            <a:t>不得</a:t>
          </a:r>
          <a:r>
            <a:rPr lang="zh-TW" altLang="en-US" dirty="0" smtClean="0">
              <a:latin typeface="+mj-lt"/>
              <a:ea typeface="標楷體" panose="03000509000000000000" pitchFamily="65" charset="-120"/>
            </a:rPr>
            <a:t>低</a:t>
          </a:r>
          <a:r>
            <a:rPr lang="zh-TW" dirty="0" smtClean="0">
              <a:latin typeface="+mj-lt"/>
              <a:ea typeface="標楷體" panose="03000509000000000000" pitchFamily="65" charset="-120"/>
            </a:rPr>
            <a:t>於</a:t>
          </a:r>
          <a:r>
            <a:rPr lang="zh-TW" dirty="0" smtClean="0">
              <a:latin typeface="+mj-lt"/>
              <a:ea typeface="標楷體" panose="03000509000000000000" pitchFamily="65" charset="-120"/>
            </a:rPr>
            <a:t>總名額之</a:t>
          </a:r>
          <a:r>
            <a:rPr lang="en-US" b="1" u="heavy" dirty="0" smtClean="0">
              <a:solidFill>
                <a:srgbClr val="FFFF00"/>
              </a:solidFill>
              <a:latin typeface="+mj-lt"/>
              <a:ea typeface="標楷體" panose="03000509000000000000" pitchFamily="65" charset="-120"/>
            </a:rPr>
            <a:t>10%</a:t>
          </a:r>
          <a:endParaRPr lang="zh-TW" altLang="en-US" dirty="0">
            <a:latin typeface="+mj-lt"/>
            <a:ea typeface="標楷體" panose="03000509000000000000" pitchFamily="65" charset="-120"/>
          </a:endParaRPr>
        </a:p>
      </dgm:t>
    </dgm:pt>
    <dgm:pt modelId="{57674061-FB56-4DEB-BAE8-F7DE922ACC28}" type="parTrans" cxnId="{7609F652-52FF-4840-9739-452F5014BC89}">
      <dgm:prSet/>
      <dgm:spPr/>
      <dgm:t>
        <a:bodyPr/>
        <a:lstStyle/>
        <a:p>
          <a:endParaRPr lang="zh-TW" altLang="en-US">
            <a:latin typeface="+mj-lt"/>
            <a:ea typeface="標楷體" panose="03000509000000000000" pitchFamily="65" charset="-120"/>
          </a:endParaRPr>
        </a:p>
      </dgm:t>
    </dgm:pt>
    <dgm:pt modelId="{984C7627-9E1E-49B7-9E1A-F96488806716}" type="sibTrans" cxnId="{7609F652-52FF-4840-9739-452F5014BC89}">
      <dgm:prSet/>
      <dgm:spPr/>
      <dgm:t>
        <a:bodyPr/>
        <a:lstStyle/>
        <a:p>
          <a:endParaRPr lang="zh-TW" altLang="en-US">
            <a:latin typeface="+mj-lt"/>
            <a:ea typeface="標楷體" panose="03000509000000000000" pitchFamily="65" charset="-120"/>
          </a:endParaRPr>
        </a:p>
      </dgm:t>
    </dgm:pt>
    <dgm:pt modelId="{5C878BDA-ADD2-43BB-812E-96301F7BF66C}">
      <dgm:prSet phldrT="[文字]"/>
      <dgm:spPr/>
      <dgm:t>
        <a:bodyPr/>
        <a:lstStyle/>
        <a:p>
          <a:r>
            <a:rPr lang="en-US" altLang="zh-TW" dirty="0" smtClean="0">
              <a:latin typeface="+mj-lt"/>
              <a:ea typeface="標楷體" panose="03000509000000000000" pitchFamily="65" charset="-120"/>
            </a:rPr>
            <a:t>※</a:t>
          </a:r>
          <a:r>
            <a:rPr lang="zh-TW" dirty="0" smtClean="0">
              <a:latin typeface="+mj-lt"/>
              <a:ea typeface="標楷體" panose="03000509000000000000" pitchFamily="65" charset="-120"/>
            </a:rPr>
            <a:t>公立高中</a:t>
          </a:r>
        </a:p>
        <a:p>
          <a:r>
            <a:rPr lang="zh-TW" altLang="en-US" dirty="0" smtClean="0">
              <a:latin typeface="+mj-lt"/>
              <a:ea typeface="標楷體" panose="03000509000000000000" pitchFamily="65" charset="-120"/>
            </a:rPr>
            <a:t>無</a:t>
          </a:r>
          <a:r>
            <a:rPr lang="zh-TW" dirty="0" smtClean="0">
              <a:latin typeface="+mj-lt"/>
              <a:ea typeface="標楷體" panose="03000509000000000000" pitchFamily="65" charset="-120"/>
            </a:rPr>
            <a:t>國中部者</a:t>
          </a:r>
          <a:endParaRPr lang="en-US" altLang="zh-TW" dirty="0" smtClean="0">
            <a:latin typeface="+mj-lt"/>
            <a:ea typeface="標楷體" panose="03000509000000000000" pitchFamily="65" charset="-120"/>
          </a:endParaRPr>
        </a:p>
        <a:p>
          <a:r>
            <a:rPr lang="zh-TW" dirty="0" smtClean="0">
              <a:latin typeface="+mj-lt"/>
              <a:ea typeface="標楷體" panose="03000509000000000000" pitchFamily="65" charset="-120"/>
            </a:rPr>
            <a:t>不得高於總名額之</a:t>
          </a:r>
          <a:r>
            <a:rPr lang="en-US" altLang="zh-TW" b="1" u="heavy" dirty="0" smtClean="0">
              <a:solidFill>
                <a:srgbClr val="FFFF00"/>
              </a:solidFill>
              <a:latin typeface="+mj-lt"/>
              <a:ea typeface="標楷體" panose="03000509000000000000" pitchFamily="65" charset="-120"/>
            </a:rPr>
            <a:t>5</a:t>
          </a:r>
          <a:r>
            <a:rPr lang="en-US" b="1" u="heavy" dirty="0" smtClean="0">
              <a:solidFill>
                <a:srgbClr val="FFFF00"/>
              </a:solidFill>
              <a:latin typeface="+mj-lt"/>
              <a:ea typeface="標楷體" panose="03000509000000000000" pitchFamily="65" charset="-120"/>
            </a:rPr>
            <a:t>0%</a:t>
          </a:r>
          <a:endParaRPr lang="zh-TW" altLang="en-US" dirty="0">
            <a:latin typeface="+mj-lt"/>
            <a:ea typeface="標楷體" panose="03000509000000000000" pitchFamily="65" charset="-120"/>
          </a:endParaRPr>
        </a:p>
      </dgm:t>
    </dgm:pt>
    <dgm:pt modelId="{B1F120BD-7C31-45C9-9D70-146CBE32C2C0}" type="parTrans" cxnId="{AA93097C-CA59-4563-B201-B307D6AC293B}">
      <dgm:prSet/>
      <dgm:spPr/>
      <dgm:t>
        <a:bodyPr/>
        <a:lstStyle/>
        <a:p>
          <a:endParaRPr lang="zh-TW" altLang="en-US">
            <a:latin typeface="+mj-lt"/>
            <a:ea typeface="標楷體" panose="03000509000000000000" pitchFamily="65" charset="-120"/>
          </a:endParaRPr>
        </a:p>
      </dgm:t>
    </dgm:pt>
    <dgm:pt modelId="{9A161ACD-31CA-4D49-88D0-1DAF33442572}" type="sibTrans" cxnId="{AA93097C-CA59-4563-B201-B307D6AC293B}">
      <dgm:prSet/>
      <dgm:spPr/>
      <dgm:t>
        <a:bodyPr/>
        <a:lstStyle/>
        <a:p>
          <a:endParaRPr lang="zh-TW" altLang="en-US">
            <a:latin typeface="+mj-lt"/>
            <a:ea typeface="標楷體" panose="03000509000000000000" pitchFamily="65" charset="-120"/>
          </a:endParaRPr>
        </a:p>
      </dgm:t>
    </dgm:pt>
    <dgm:pt modelId="{DBBB1130-6852-488D-9D7C-10B05C9C4466}">
      <dgm:prSet phldrT="[文字]"/>
      <dgm:spPr/>
      <dgm:t>
        <a:bodyPr/>
        <a:lstStyle/>
        <a:p>
          <a:r>
            <a:rPr lang="en-US" altLang="zh-TW" dirty="0" smtClean="0">
              <a:latin typeface="+mj-lt"/>
              <a:ea typeface="標楷體" panose="03000509000000000000" pitchFamily="65" charset="-120"/>
            </a:rPr>
            <a:t>※</a:t>
          </a:r>
          <a:r>
            <a:rPr lang="zh-TW" dirty="0" smtClean="0">
              <a:latin typeface="+mj-lt"/>
              <a:ea typeface="標楷體" panose="03000509000000000000" pitchFamily="65" charset="-120"/>
            </a:rPr>
            <a:t>私立高中</a:t>
          </a:r>
          <a:endParaRPr lang="en-US" altLang="zh-TW" dirty="0" smtClean="0">
            <a:latin typeface="+mj-lt"/>
            <a:ea typeface="標楷體" panose="03000509000000000000" pitchFamily="65" charset="-120"/>
          </a:endParaRPr>
        </a:p>
        <a:p>
          <a:r>
            <a:rPr lang="zh-TW" dirty="0" smtClean="0">
              <a:latin typeface="+mj-lt"/>
              <a:ea typeface="標楷體" panose="03000509000000000000" pitchFamily="65" charset="-120"/>
            </a:rPr>
            <a:t>不得高於總名額之</a:t>
          </a:r>
          <a:r>
            <a:rPr lang="en-US" b="1" u="heavy" dirty="0" smtClean="0">
              <a:solidFill>
                <a:srgbClr val="FFFF00"/>
              </a:solidFill>
              <a:latin typeface="+mj-lt"/>
              <a:ea typeface="標楷體" panose="03000509000000000000" pitchFamily="65" charset="-120"/>
            </a:rPr>
            <a:t>50%</a:t>
          </a:r>
          <a:endParaRPr lang="zh-TW" altLang="en-US" dirty="0">
            <a:latin typeface="+mj-lt"/>
            <a:ea typeface="標楷體" panose="03000509000000000000" pitchFamily="65" charset="-120"/>
          </a:endParaRPr>
        </a:p>
      </dgm:t>
    </dgm:pt>
    <dgm:pt modelId="{65771059-9A06-4216-AAF2-AAD29FB4E535}" type="parTrans" cxnId="{4E3E068B-7AFD-4FCD-8CB6-0C4B79F88AA4}">
      <dgm:prSet/>
      <dgm:spPr/>
      <dgm:t>
        <a:bodyPr/>
        <a:lstStyle/>
        <a:p>
          <a:endParaRPr lang="zh-TW" altLang="en-US">
            <a:latin typeface="+mj-lt"/>
            <a:ea typeface="標楷體" panose="03000509000000000000" pitchFamily="65" charset="-120"/>
          </a:endParaRPr>
        </a:p>
      </dgm:t>
    </dgm:pt>
    <dgm:pt modelId="{3C635CF2-3B49-424C-AD84-EB3A30A38A5B}" type="sibTrans" cxnId="{4E3E068B-7AFD-4FCD-8CB6-0C4B79F88AA4}">
      <dgm:prSet/>
      <dgm:spPr/>
      <dgm:t>
        <a:bodyPr/>
        <a:lstStyle/>
        <a:p>
          <a:endParaRPr lang="zh-TW" altLang="en-US">
            <a:latin typeface="+mj-lt"/>
            <a:ea typeface="標楷體" panose="03000509000000000000" pitchFamily="65" charset="-120"/>
          </a:endParaRPr>
        </a:p>
      </dgm:t>
    </dgm:pt>
    <dgm:pt modelId="{7B5B6931-BF13-462B-9B17-A656C935F508}">
      <dgm:prSet phldrT="[文字]"/>
      <dgm:spPr/>
      <dgm:t>
        <a:bodyPr/>
        <a:lstStyle/>
        <a:p>
          <a:r>
            <a:rPr lang="zh-TW" altLang="en-US" dirty="0" smtClean="0">
              <a:solidFill>
                <a:srgbClr val="00FFFF"/>
              </a:solidFill>
              <a:effectLst>
                <a:outerShdw blurRad="53975" dist="22860" dir="5400000" algn="tl" rotWithShape="0">
                  <a:srgbClr val="000000">
                    <a:alpha val="55000"/>
                  </a:srgbClr>
                </a:outerShdw>
              </a:effectLst>
              <a:ea typeface="標楷體" panose="03000509000000000000" pitchFamily="65" charset="-120"/>
            </a:rPr>
            <a:t>優先免試入學 </a:t>
          </a:r>
          <a:r>
            <a:rPr lang="en-US" altLang="zh-TW" dirty="0" smtClean="0">
              <a:solidFill>
                <a:srgbClr val="00FFFF"/>
              </a:solidFill>
              <a:effectLst>
                <a:outerShdw blurRad="53975" dist="22860" dir="5400000" algn="tl" rotWithShape="0">
                  <a:srgbClr val="000000">
                    <a:alpha val="55000"/>
                  </a:srgbClr>
                </a:outerShdw>
              </a:effectLst>
              <a:ea typeface="標楷體" panose="03000509000000000000" pitchFamily="65" charset="-120"/>
            </a:rPr>
            <a:t>-</a:t>
          </a:r>
          <a:r>
            <a:rPr lang="zh-TW" altLang="en-US" dirty="0" smtClean="0">
              <a:solidFill>
                <a:srgbClr val="00FFFF"/>
              </a:solidFill>
              <a:effectLst>
                <a:outerShdw blurRad="53975" dist="22860" dir="5400000" algn="tl" rotWithShape="0">
                  <a:srgbClr val="000000">
                    <a:alpha val="55000"/>
                  </a:srgbClr>
                </a:outerShdw>
              </a:effectLst>
              <a:ea typeface="標楷體" panose="03000509000000000000" pitchFamily="65" charset="-120"/>
            </a:rPr>
            <a:t> </a:t>
          </a:r>
          <a:r>
            <a:rPr lang="zh-TW" altLang="en-US" dirty="0" smtClean="0">
              <a:ea typeface="標楷體" panose="03000509000000000000" pitchFamily="65" charset="-120"/>
            </a:rPr>
            <a:t>招生名額</a:t>
          </a:r>
          <a:endParaRPr lang="zh-TW" altLang="en-US" dirty="0">
            <a:latin typeface="+mj-lt"/>
            <a:ea typeface="標楷體" panose="03000509000000000000" pitchFamily="65" charset="-120"/>
          </a:endParaRPr>
        </a:p>
      </dgm:t>
    </dgm:pt>
    <dgm:pt modelId="{4895EEAB-E2B9-4D6B-A241-5A16A6AE0EB8}" type="sibTrans" cxnId="{E438E09B-8AAB-4B35-86B8-57034367726F}">
      <dgm:prSet/>
      <dgm:spPr/>
      <dgm:t>
        <a:bodyPr/>
        <a:lstStyle/>
        <a:p>
          <a:endParaRPr lang="zh-TW" altLang="en-US">
            <a:latin typeface="+mj-lt"/>
            <a:ea typeface="標楷體" panose="03000509000000000000" pitchFamily="65" charset="-120"/>
          </a:endParaRPr>
        </a:p>
      </dgm:t>
    </dgm:pt>
    <dgm:pt modelId="{48F9C98F-FB9D-4E75-B8B7-9A3AA4C505F0}" type="parTrans" cxnId="{E438E09B-8AAB-4B35-86B8-57034367726F}">
      <dgm:prSet/>
      <dgm:spPr/>
      <dgm:t>
        <a:bodyPr/>
        <a:lstStyle/>
        <a:p>
          <a:endParaRPr lang="zh-TW" altLang="en-US">
            <a:latin typeface="+mj-lt"/>
            <a:ea typeface="標楷體" panose="03000509000000000000" pitchFamily="65" charset="-120"/>
          </a:endParaRPr>
        </a:p>
      </dgm:t>
    </dgm:pt>
    <dgm:pt modelId="{5B13574B-DEB8-4933-8CF4-84A52666C2FC}" type="pres">
      <dgm:prSet presAssocID="{F287D73A-83D8-49A0-AFED-BE98348A638A}" presName="composite" presStyleCnt="0">
        <dgm:presLayoutVars>
          <dgm:chMax val="1"/>
          <dgm:dir/>
          <dgm:resizeHandles val="exact"/>
        </dgm:presLayoutVars>
      </dgm:prSet>
      <dgm:spPr/>
      <dgm:t>
        <a:bodyPr/>
        <a:lstStyle/>
        <a:p>
          <a:endParaRPr lang="zh-TW" altLang="en-US"/>
        </a:p>
      </dgm:t>
    </dgm:pt>
    <dgm:pt modelId="{4FE74BC4-E90D-4B13-80A0-63D5C752FED4}" type="pres">
      <dgm:prSet presAssocID="{7B5B6931-BF13-462B-9B17-A656C935F508}" presName="roof" presStyleLbl="dkBgShp" presStyleIdx="0" presStyleCnt="2"/>
      <dgm:spPr/>
      <dgm:t>
        <a:bodyPr/>
        <a:lstStyle/>
        <a:p>
          <a:endParaRPr lang="zh-TW" altLang="en-US"/>
        </a:p>
      </dgm:t>
    </dgm:pt>
    <dgm:pt modelId="{CBA20374-A7B6-42D9-986A-8C46D624453D}" type="pres">
      <dgm:prSet presAssocID="{7B5B6931-BF13-462B-9B17-A656C935F508}" presName="pillars" presStyleCnt="0"/>
      <dgm:spPr/>
    </dgm:pt>
    <dgm:pt modelId="{BA146FBB-1CFC-4043-A505-7109135FCA80}" type="pres">
      <dgm:prSet presAssocID="{7B5B6931-BF13-462B-9B17-A656C935F508}" presName="pillar1" presStyleLbl="node1" presStyleIdx="0" presStyleCnt="3">
        <dgm:presLayoutVars>
          <dgm:bulletEnabled val="1"/>
        </dgm:presLayoutVars>
      </dgm:prSet>
      <dgm:spPr/>
      <dgm:t>
        <a:bodyPr/>
        <a:lstStyle/>
        <a:p>
          <a:endParaRPr lang="zh-TW" altLang="en-US"/>
        </a:p>
      </dgm:t>
    </dgm:pt>
    <dgm:pt modelId="{7124779E-DDA1-4D93-A81B-628C852DD034}" type="pres">
      <dgm:prSet presAssocID="{5C878BDA-ADD2-43BB-812E-96301F7BF66C}" presName="pillarX" presStyleLbl="node1" presStyleIdx="1" presStyleCnt="3">
        <dgm:presLayoutVars>
          <dgm:bulletEnabled val="1"/>
        </dgm:presLayoutVars>
      </dgm:prSet>
      <dgm:spPr/>
      <dgm:t>
        <a:bodyPr/>
        <a:lstStyle/>
        <a:p>
          <a:endParaRPr lang="zh-TW" altLang="en-US"/>
        </a:p>
      </dgm:t>
    </dgm:pt>
    <dgm:pt modelId="{32C1BFBE-961D-4F66-8BE3-ED149DF71321}" type="pres">
      <dgm:prSet presAssocID="{DBBB1130-6852-488D-9D7C-10B05C9C4466}" presName="pillarX" presStyleLbl="node1" presStyleIdx="2" presStyleCnt="3">
        <dgm:presLayoutVars>
          <dgm:bulletEnabled val="1"/>
        </dgm:presLayoutVars>
      </dgm:prSet>
      <dgm:spPr/>
      <dgm:t>
        <a:bodyPr/>
        <a:lstStyle/>
        <a:p>
          <a:endParaRPr lang="zh-TW" altLang="en-US"/>
        </a:p>
      </dgm:t>
    </dgm:pt>
    <dgm:pt modelId="{55DEE6B4-9A3B-42DA-B1B0-65E6BC11A50E}" type="pres">
      <dgm:prSet presAssocID="{7B5B6931-BF13-462B-9B17-A656C935F508}" presName="base" presStyleLbl="dkBgShp" presStyleIdx="1" presStyleCnt="2"/>
      <dgm:spPr/>
    </dgm:pt>
  </dgm:ptLst>
  <dgm:cxnLst>
    <dgm:cxn modelId="{C1B7088B-7695-4520-B043-2D0AA6CD78A6}" type="presOf" srcId="{DBBB1130-6852-488D-9D7C-10B05C9C4466}" destId="{32C1BFBE-961D-4F66-8BE3-ED149DF71321}" srcOrd="0" destOrd="0" presId="urn:microsoft.com/office/officeart/2005/8/layout/hList3"/>
    <dgm:cxn modelId="{858C86CD-20A1-4021-B58D-7E3CCF186027}" type="presOf" srcId="{F287D73A-83D8-49A0-AFED-BE98348A638A}" destId="{5B13574B-DEB8-4933-8CF4-84A52666C2FC}" srcOrd="0" destOrd="0" presId="urn:microsoft.com/office/officeart/2005/8/layout/hList3"/>
    <dgm:cxn modelId="{AC65B05F-92CB-4963-8224-2CE559D98475}" type="presOf" srcId="{5C878BDA-ADD2-43BB-812E-96301F7BF66C}" destId="{7124779E-DDA1-4D93-A81B-628C852DD034}" srcOrd="0" destOrd="0" presId="urn:microsoft.com/office/officeart/2005/8/layout/hList3"/>
    <dgm:cxn modelId="{E438E09B-8AAB-4B35-86B8-57034367726F}" srcId="{F287D73A-83D8-49A0-AFED-BE98348A638A}" destId="{7B5B6931-BF13-462B-9B17-A656C935F508}" srcOrd="0" destOrd="0" parTransId="{48F9C98F-FB9D-4E75-B8B7-9A3AA4C505F0}" sibTransId="{4895EEAB-E2B9-4D6B-A241-5A16A6AE0EB8}"/>
    <dgm:cxn modelId="{AA93097C-CA59-4563-B201-B307D6AC293B}" srcId="{7B5B6931-BF13-462B-9B17-A656C935F508}" destId="{5C878BDA-ADD2-43BB-812E-96301F7BF66C}" srcOrd="1" destOrd="0" parTransId="{B1F120BD-7C31-45C9-9D70-146CBE32C2C0}" sibTransId="{9A161ACD-31CA-4D49-88D0-1DAF33442572}"/>
    <dgm:cxn modelId="{8E990172-8E9A-4584-AE44-B4C13B3D116A}" type="presOf" srcId="{7B5B6931-BF13-462B-9B17-A656C935F508}" destId="{4FE74BC4-E90D-4B13-80A0-63D5C752FED4}" srcOrd="0" destOrd="0" presId="urn:microsoft.com/office/officeart/2005/8/layout/hList3"/>
    <dgm:cxn modelId="{4E3E068B-7AFD-4FCD-8CB6-0C4B79F88AA4}" srcId="{7B5B6931-BF13-462B-9B17-A656C935F508}" destId="{DBBB1130-6852-488D-9D7C-10B05C9C4466}" srcOrd="2" destOrd="0" parTransId="{65771059-9A06-4216-AAF2-AAD29FB4E535}" sibTransId="{3C635CF2-3B49-424C-AD84-EB3A30A38A5B}"/>
    <dgm:cxn modelId="{7609F652-52FF-4840-9739-452F5014BC89}" srcId="{7B5B6931-BF13-462B-9B17-A656C935F508}" destId="{88C9CA58-7C47-468C-B2A8-62C51D064F9D}" srcOrd="0" destOrd="0" parTransId="{57674061-FB56-4DEB-BAE8-F7DE922ACC28}" sibTransId="{984C7627-9E1E-49B7-9E1A-F96488806716}"/>
    <dgm:cxn modelId="{46A173F4-1E1E-4D3D-B2A9-BD3BC543D71C}" type="presOf" srcId="{88C9CA58-7C47-468C-B2A8-62C51D064F9D}" destId="{BA146FBB-1CFC-4043-A505-7109135FCA80}" srcOrd="0" destOrd="0" presId="urn:microsoft.com/office/officeart/2005/8/layout/hList3"/>
    <dgm:cxn modelId="{0819511C-D6E8-44F6-88D7-EAD695A5D636}" type="presParOf" srcId="{5B13574B-DEB8-4933-8CF4-84A52666C2FC}" destId="{4FE74BC4-E90D-4B13-80A0-63D5C752FED4}" srcOrd="0" destOrd="0" presId="urn:microsoft.com/office/officeart/2005/8/layout/hList3"/>
    <dgm:cxn modelId="{48BBD5A0-17B5-4145-A177-920F28D4DC5D}" type="presParOf" srcId="{5B13574B-DEB8-4933-8CF4-84A52666C2FC}" destId="{CBA20374-A7B6-42D9-986A-8C46D624453D}" srcOrd="1" destOrd="0" presId="urn:microsoft.com/office/officeart/2005/8/layout/hList3"/>
    <dgm:cxn modelId="{18089976-ED02-48EE-BC34-4AFB5F18E1B1}" type="presParOf" srcId="{CBA20374-A7B6-42D9-986A-8C46D624453D}" destId="{BA146FBB-1CFC-4043-A505-7109135FCA80}" srcOrd="0" destOrd="0" presId="urn:microsoft.com/office/officeart/2005/8/layout/hList3"/>
    <dgm:cxn modelId="{27D67120-8E1B-45F1-8E3D-F7DDD629D1ED}" type="presParOf" srcId="{CBA20374-A7B6-42D9-986A-8C46D624453D}" destId="{7124779E-DDA1-4D93-A81B-628C852DD034}" srcOrd="1" destOrd="0" presId="urn:microsoft.com/office/officeart/2005/8/layout/hList3"/>
    <dgm:cxn modelId="{9D7C7A6C-B722-49BF-B188-F011592E0BC3}" type="presParOf" srcId="{CBA20374-A7B6-42D9-986A-8C46D624453D}" destId="{32C1BFBE-961D-4F66-8BE3-ED149DF71321}" srcOrd="2" destOrd="0" presId="urn:microsoft.com/office/officeart/2005/8/layout/hList3"/>
    <dgm:cxn modelId="{0ADFDBA1-8C53-4AD6-B4CC-6CEF01FF6780}" type="presParOf" srcId="{5B13574B-DEB8-4933-8CF4-84A52666C2FC}" destId="{55DEE6B4-9A3B-42DA-B1B0-65E6BC11A50E}" srcOrd="2" destOrd="0" presId="urn:microsoft.com/office/officeart/2005/8/layout/hList3"/>
  </dgm:cxnLst>
  <dgm:bg/>
  <dgm:whole/>
</dgm:dataModel>
</file>

<file path=ppt/diagrams/data17.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10" csCatId="colorful" phldr="1"/>
      <dgm:spPr/>
      <dgm:t>
        <a:bodyPr/>
        <a:lstStyle>
          <a:extLst/>
        </a:lstStyle>
        <a:p>
          <a:endParaRPr lang="zh-TW"/>
        </a:p>
      </dgm:t>
    </dgm:pt>
    <dgm:pt modelId="{787546C1-DD5C-4D6E-BFDD-D95A52E781AD}">
      <dgm:prSet phldrT="[Text]" custT="1"/>
      <dgm:spPr/>
      <dgm:t>
        <a:bodyPr/>
        <a:lstStyle>
          <a:extLst/>
        </a:lstStyle>
        <a:p>
          <a:r>
            <a:rPr lang="zh-TW" altLang="en-US" sz="3600" dirty="0" smtClean="0">
              <a:latin typeface="標楷體" panose="03000509000000000000" pitchFamily="65" charset="-120"/>
              <a:ea typeface="標楷體" panose="03000509000000000000" pitchFamily="65" charset="-120"/>
            </a:rPr>
            <a:t>報名人數未超過招生名額時 </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 全額錄取。</a:t>
          </a:r>
          <a:endParaRPr lang="zh-TW" altLang="en-US" sz="3600" dirty="0">
            <a:latin typeface="標楷體" panose="03000509000000000000" pitchFamily="65" charset="-120"/>
            <a:ea typeface="標楷體" panose="03000509000000000000" pitchFamily="65" charset="-120"/>
          </a:endParaRPr>
        </a:p>
      </dgm:t>
    </dgm:pt>
    <dgm:pt modelId="{88942913-D2BB-4DEB-B0E7-EA2B7A6CD360}" type="parTrans" cxnId="{DFAEFA4C-B3B0-4C4E-BCD8-BFB53D07C5D0}">
      <dgm:prSet/>
      <dgm:spPr/>
      <dgm:t>
        <a:bodyPr/>
        <a:lstStyle>
          <a:extLst/>
        </a:lstStyle>
        <a:p>
          <a:endParaRPr lang="zh-TW">
            <a:latin typeface="標楷體" panose="03000509000000000000" pitchFamily="65" charset="-120"/>
            <a:ea typeface="標楷體" panose="03000509000000000000" pitchFamily="65" charset="-120"/>
          </a:endParaRPr>
        </a:p>
      </dgm:t>
    </dgm:pt>
    <dgm:pt modelId="{579A9A07-8770-4AC1-9705-76E19F87D269}" type="sibTrans" cxnId="{DFAEFA4C-B3B0-4C4E-BCD8-BFB53D07C5D0}">
      <dgm:prSet/>
      <dgm:spPr/>
      <dgm:t>
        <a:bodyPr/>
        <a:lstStyle>
          <a:extLst/>
        </a:lstStyle>
        <a:p>
          <a:endParaRPr lang="zh-TW">
            <a:latin typeface="標楷體" panose="03000509000000000000" pitchFamily="65" charset="-120"/>
            <a:ea typeface="標楷體" panose="03000509000000000000" pitchFamily="65" charset="-120"/>
          </a:endParaRPr>
        </a:p>
      </dgm:t>
    </dgm:pt>
    <dgm:pt modelId="{ECBD6B98-1CBE-4BAA-AB77-4873C9DB1799}">
      <dgm:prSet phldrT="[Text]" custT="1"/>
      <dgm:spPr>
        <a:solidFill>
          <a:schemeClr val="accent6"/>
        </a:solidFill>
      </dgm:spPr>
      <dgm:t>
        <a:bodyPr/>
        <a:lstStyle>
          <a:extLst/>
        </a:lstStyle>
        <a:p>
          <a:r>
            <a:rPr lang="zh-TW" altLang="en-US" sz="3600" dirty="0" smtClean="0">
              <a:latin typeface="標楷體" panose="03000509000000000000" pitchFamily="65" charset="-120"/>
              <a:ea typeface="標楷體" panose="03000509000000000000" pitchFamily="65" charset="-120"/>
            </a:rPr>
            <a:t>報名人數未超過招生名額時 </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 超額比序。</a:t>
          </a:r>
          <a:endParaRPr lang="zh-TW" altLang="en-US" sz="3600" dirty="0">
            <a:latin typeface="標楷體" panose="03000509000000000000" pitchFamily="65" charset="-120"/>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latin typeface="標楷體" panose="03000509000000000000" pitchFamily="65" charset="-120"/>
            <a:ea typeface="標楷體" panose="03000509000000000000" pitchFamily="65" charset="-120"/>
          </a:endParaRPr>
        </a:p>
      </dgm:t>
    </dgm:pt>
    <dgm:pt modelId="{CF18F627-55D0-4D75-84BC-9F6776290819}" type="sibTrans" cxnId="{7BE48F06-505A-4F51-BA61-409D1FF34502}">
      <dgm:prSet/>
      <dgm:spPr/>
      <dgm:t>
        <a:bodyPr/>
        <a:lstStyle>
          <a:extLst/>
        </a:lstStyle>
        <a:p>
          <a:endParaRPr lang="zh-TW">
            <a:latin typeface="標楷體" panose="03000509000000000000" pitchFamily="65" charset="-120"/>
            <a:ea typeface="標楷體" panose="03000509000000000000" pitchFamily="65" charset="-120"/>
          </a:endParaRPr>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29EC7F92-6143-4EC7-AD17-ECAF75C06DC8}" type="pres">
      <dgm:prSet presAssocID="{787546C1-DD5C-4D6E-BFDD-D95A52E781AD}" presName="parentLin" presStyleCnt="0"/>
      <dgm:spPr/>
      <dgm:t>
        <a:bodyPr/>
        <a:lstStyle>
          <a:extLst/>
        </a:lstStyle>
        <a:p>
          <a:endParaRPr lang="zh-TW"/>
        </a:p>
      </dgm:t>
    </dgm:pt>
    <dgm:pt modelId="{F4F466C7-208D-4B4A-A865-9D82D8E9F892}" type="pres">
      <dgm:prSet presAssocID="{787546C1-DD5C-4D6E-BFDD-D95A52E781AD}" presName="parentLeftMargin" presStyleLbl="node1" presStyleIdx="0" presStyleCnt="2"/>
      <dgm:spPr/>
      <dgm:t>
        <a:bodyPr/>
        <a:lstStyle>
          <a:extLst/>
        </a:lstStyle>
        <a:p>
          <a:endParaRPr lang="zh-TW"/>
        </a:p>
      </dgm:t>
    </dgm:pt>
    <dgm:pt modelId="{8BC4E78D-0D98-4ED2-B23A-71FEC19A6436}" type="pres">
      <dgm:prSet presAssocID="{787546C1-DD5C-4D6E-BFDD-D95A52E781AD}" presName="parentText" presStyleLbl="node1" presStyleIdx="0" presStyleCnt="2" custScaleX="115633" custLinFactNeighborX="9276" custLinFactNeighborY="-4638">
        <dgm:presLayoutVars>
          <dgm:chMax val="0"/>
          <dgm:bulletEnabled val="1"/>
        </dgm:presLayoutVars>
      </dgm:prSet>
      <dgm:spPr/>
      <dgm:t>
        <a:bodyPr/>
        <a:lstStyle>
          <a:extLst/>
        </a:lstStyle>
        <a:p>
          <a:endParaRPr lang="zh-TW"/>
        </a:p>
      </dgm:t>
    </dgm:pt>
    <dgm:pt modelId="{129CDA7D-4C80-4698-AFD0-7208B5D9749E}" type="pres">
      <dgm:prSet presAssocID="{787546C1-DD5C-4D6E-BFDD-D95A52E781AD}" presName="negativeSpace" presStyleCnt="0"/>
      <dgm:spPr/>
      <dgm:t>
        <a:bodyPr/>
        <a:lstStyle>
          <a:extLst/>
        </a:lstStyle>
        <a:p>
          <a:endParaRPr lang="zh-TW"/>
        </a:p>
      </dgm:t>
    </dgm:pt>
    <dgm:pt modelId="{EBA8CF1F-3B4A-4B6A-8877-CB03CDDAB1E9}" type="pres">
      <dgm:prSet presAssocID="{787546C1-DD5C-4D6E-BFDD-D95A52E781AD}" presName="childText" presStyleLbl="alignAcc1" presStyleIdx="0" presStyleCnt="2">
        <dgm:presLayoutVars>
          <dgm:bulletEnabled val="1"/>
        </dgm:presLayoutVars>
      </dgm:prSet>
      <dgm:spPr>
        <a:ln>
          <a:noFill/>
        </a:ln>
      </dgm:spPr>
      <dgm:t>
        <a:bodyPr/>
        <a:lstStyle>
          <a:extLst/>
        </a:lstStyle>
        <a:p>
          <a:endParaRPr lang="zh-TW"/>
        </a:p>
      </dgm:t>
    </dgm:pt>
    <dgm:pt modelId="{8BC0D01A-9D98-495C-93AA-A7D9631CDDAD}" type="pres">
      <dgm:prSet presAssocID="{579A9A07-8770-4AC1-9705-76E19F87D269}" presName="spaceBetweenRectangles" presStyleCnt="0"/>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2"/>
      <dgm:spPr/>
      <dgm:t>
        <a:bodyPr/>
        <a:lstStyle>
          <a:extLst/>
        </a:lstStyle>
        <a:p>
          <a:endParaRPr lang="zh-TW"/>
        </a:p>
      </dgm:t>
    </dgm:pt>
    <dgm:pt modelId="{D2A5797B-20EE-4298-BA50-C968CEE241D4}" type="pres">
      <dgm:prSet presAssocID="{ECBD6B98-1CBE-4BAA-AB77-4873C9DB1799}" presName="parentText" presStyleLbl="node1" presStyleIdx="1" presStyleCnt="2" custScaleX="116173">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1" presStyleCnt="2">
        <dgm:presLayoutVars>
          <dgm:bulletEnabled val="1"/>
        </dgm:presLayoutVars>
      </dgm:prSet>
      <dgm:spPr>
        <a:ln>
          <a:noFill/>
        </a:ln>
      </dgm:spPr>
      <dgm:t>
        <a:bodyPr/>
        <a:lstStyle>
          <a:extLst/>
        </a:lstStyle>
        <a:p>
          <a:endParaRPr lang="zh-TW"/>
        </a:p>
      </dgm:t>
    </dgm:pt>
  </dgm:ptLst>
  <dgm:cxnLst>
    <dgm:cxn modelId="{55DAC325-C1E9-44D6-A8E7-868570FFA878}" type="presOf" srcId="{8554BDF9-8515-4677-9942-0171F000F8EB}" destId="{9D58511D-D18C-46E6-ADFB-6CDE1389D37F}" srcOrd="0" destOrd="0" presId="urn:microsoft.com/office/officeart/2005/8/layout/list1#1"/>
    <dgm:cxn modelId="{B3922717-3DF7-4A21-8CF4-AD9EC97EB0A5}" type="presOf" srcId="{787546C1-DD5C-4D6E-BFDD-D95A52E781AD}" destId="{8BC4E78D-0D98-4ED2-B23A-71FEC19A6436}" srcOrd="1" destOrd="0" presId="urn:microsoft.com/office/officeart/2005/8/layout/list1#1"/>
    <dgm:cxn modelId="{DD21CDA8-144B-41B7-80EC-79AE48348758}" type="presOf" srcId="{787546C1-DD5C-4D6E-BFDD-D95A52E781AD}" destId="{F4F466C7-208D-4B4A-A865-9D82D8E9F892}" srcOrd="0" destOrd="0" presId="urn:microsoft.com/office/officeart/2005/8/layout/list1#1"/>
    <dgm:cxn modelId="{7BE48F06-505A-4F51-BA61-409D1FF34502}" srcId="{8554BDF9-8515-4677-9942-0171F000F8EB}" destId="{ECBD6B98-1CBE-4BAA-AB77-4873C9DB1799}" srcOrd="1" destOrd="0" parTransId="{A8E7F406-AFD8-48D2-8D82-E8A1F17391BF}" sibTransId="{CF18F627-55D0-4D75-84BC-9F6776290819}"/>
    <dgm:cxn modelId="{4879BBEC-5ABA-411E-B71A-DA52D2A4D8C0}" type="presOf" srcId="{ECBD6B98-1CBE-4BAA-AB77-4873C9DB1799}" destId="{CA895514-6C23-43E3-A15C-728A9EC10843}" srcOrd="0" destOrd="0" presId="urn:microsoft.com/office/officeart/2005/8/layout/list1#1"/>
    <dgm:cxn modelId="{587B6083-A92F-4152-9FED-AD67343AD2D9}" type="presOf" srcId="{ECBD6B98-1CBE-4BAA-AB77-4873C9DB1799}" destId="{D2A5797B-20EE-4298-BA50-C968CEE241D4}" srcOrd="1"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BFBBE560-DEDA-42FB-993E-6913D8A4A043}" type="presParOf" srcId="{9D58511D-D18C-46E6-ADFB-6CDE1389D37F}" destId="{29EC7F92-6143-4EC7-AD17-ECAF75C06DC8}" srcOrd="0" destOrd="0" presId="urn:microsoft.com/office/officeart/2005/8/layout/list1#1"/>
    <dgm:cxn modelId="{9A9DCF84-7BD2-4E1C-9CCA-53B827FF0E5E}" type="presParOf" srcId="{29EC7F92-6143-4EC7-AD17-ECAF75C06DC8}" destId="{F4F466C7-208D-4B4A-A865-9D82D8E9F892}" srcOrd="0" destOrd="0" presId="urn:microsoft.com/office/officeart/2005/8/layout/list1#1"/>
    <dgm:cxn modelId="{64EF5209-F1FE-4AE5-A6F4-D200F75C4FC8}" type="presParOf" srcId="{29EC7F92-6143-4EC7-AD17-ECAF75C06DC8}" destId="{8BC4E78D-0D98-4ED2-B23A-71FEC19A6436}" srcOrd="1" destOrd="0" presId="urn:microsoft.com/office/officeart/2005/8/layout/list1#1"/>
    <dgm:cxn modelId="{A77E1AD2-67F8-4F35-80EA-6512E21B7D8A}" type="presParOf" srcId="{9D58511D-D18C-46E6-ADFB-6CDE1389D37F}" destId="{129CDA7D-4C80-4698-AFD0-7208B5D9749E}" srcOrd="1" destOrd="0" presId="urn:microsoft.com/office/officeart/2005/8/layout/list1#1"/>
    <dgm:cxn modelId="{D0625B17-F928-421F-A6CC-4630CABC14EC}" type="presParOf" srcId="{9D58511D-D18C-46E6-ADFB-6CDE1389D37F}" destId="{EBA8CF1F-3B4A-4B6A-8877-CB03CDDAB1E9}" srcOrd="2" destOrd="0" presId="urn:microsoft.com/office/officeart/2005/8/layout/list1#1"/>
    <dgm:cxn modelId="{E5FDE3B8-EA97-49FE-8C30-F6FD1F0AC18E}" type="presParOf" srcId="{9D58511D-D18C-46E6-ADFB-6CDE1389D37F}" destId="{8BC0D01A-9D98-495C-93AA-A7D9631CDDAD}" srcOrd="3" destOrd="0" presId="urn:microsoft.com/office/officeart/2005/8/layout/list1#1"/>
    <dgm:cxn modelId="{EDAA91C8-E478-41F3-A407-5804ACEB7947}" type="presParOf" srcId="{9D58511D-D18C-46E6-ADFB-6CDE1389D37F}" destId="{3936D63D-3BB5-4099-A097-CE176EB2ABE2}" srcOrd="4" destOrd="0" presId="urn:microsoft.com/office/officeart/2005/8/layout/list1#1"/>
    <dgm:cxn modelId="{ACD606F3-DE61-491A-8244-8795C0C8FB66}" type="presParOf" srcId="{3936D63D-3BB5-4099-A097-CE176EB2ABE2}" destId="{CA895514-6C23-43E3-A15C-728A9EC10843}" srcOrd="0" destOrd="0" presId="urn:microsoft.com/office/officeart/2005/8/layout/list1#1"/>
    <dgm:cxn modelId="{C28E0389-63EC-4F36-859A-B3567C342419}" type="presParOf" srcId="{3936D63D-3BB5-4099-A097-CE176EB2ABE2}" destId="{D2A5797B-20EE-4298-BA50-C968CEE241D4}" srcOrd="1" destOrd="0" presId="urn:microsoft.com/office/officeart/2005/8/layout/list1#1"/>
    <dgm:cxn modelId="{8D807DFE-2BAF-447E-9797-47D095C4F2C5}" type="presParOf" srcId="{9D58511D-D18C-46E6-ADFB-6CDE1389D37F}" destId="{AEA9E5FD-8F48-4CA8-8487-C530B0C74333}" srcOrd="5" destOrd="0" presId="urn:microsoft.com/office/officeart/2005/8/layout/list1#1"/>
    <dgm:cxn modelId="{6E20F1E8-9BF5-4EAF-B590-13AB5B0AD9FF}" type="presParOf" srcId="{9D58511D-D18C-46E6-ADFB-6CDE1389D37F}" destId="{56015E43-931D-4CAD-85C0-E9EB84437182}" srcOrd="6" destOrd="0" presId="urn:microsoft.com/office/officeart/2005/8/layout/list1#1"/>
  </dgm:cxnLst>
  <dgm:bg/>
  <dgm:whole/>
</dgm:dataModel>
</file>

<file path=ppt/diagrams/data18.xml><?xml version="1.0" encoding="utf-8"?>
<dgm:dataModel xmlns:dgm="http://schemas.openxmlformats.org/drawingml/2006/diagram" xmlns:a="http://schemas.openxmlformats.org/drawingml/2006/main">
  <dgm:ptLst>
    <dgm:pt modelId="{8B6E3CA9-C0BB-4C64-8B0F-DC8878A667A7}" type="doc">
      <dgm:prSet loTypeId="urn:microsoft.com/office/officeart/2005/8/layout/venn1" loCatId="relationship" qsTypeId="urn:microsoft.com/office/officeart/2005/8/quickstyle/simple1" qsCatId="simple" csTypeId="urn:microsoft.com/office/officeart/2005/8/colors/accent1_2" csCatId="accent1" phldr="1"/>
      <dgm:spPr/>
    </dgm:pt>
    <dgm:pt modelId="{90359E69-6903-40ED-8CCB-C658C570032A}">
      <dgm:prSet phldrT="[文字]" custT="1"/>
      <dgm:spPr>
        <a:solidFill>
          <a:srgbClr val="B469FF"/>
        </a:solidFill>
      </dgm:spPr>
      <dgm:t>
        <a:bodyPr/>
        <a:lstStyle/>
        <a:p>
          <a:pPr>
            <a:lnSpc>
              <a:spcPct val="100000"/>
            </a:lnSpc>
            <a:spcAft>
              <a:spcPts val="0"/>
            </a:spcAft>
          </a:pPr>
          <a:r>
            <a:rPr lang="zh-TW" altLang="en-US" sz="2400" b="1" dirty="0" smtClean="0">
              <a:solidFill>
                <a:srgbClr val="FFFF00"/>
              </a:solidFill>
              <a:latin typeface="+mj-lt"/>
              <a:ea typeface="標楷體" panose="03000509000000000000" pitchFamily="65" charset="-120"/>
            </a:rPr>
            <a:t>多元學習</a:t>
          </a:r>
          <a:r>
            <a:rPr lang="en-US" altLang="zh-TW" sz="2400" b="1" dirty="0" smtClean="0">
              <a:solidFill>
                <a:srgbClr val="FFFF00"/>
              </a:solidFill>
              <a:latin typeface="+mj-lt"/>
              <a:ea typeface="標楷體" panose="03000509000000000000" pitchFamily="65" charset="-120"/>
            </a:rPr>
            <a:t>36</a:t>
          </a:r>
          <a:r>
            <a:rPr lang="zh-TW" altLang="en-US" sz="2400" b="1" dirty="0" smtClean="0">
              <a:solidFill>
                <a:srgbClr val="FFFF00"/>
              </a:solidFill>
              <a:latin typeface="+mj-lt"/>
              <a:ea typeface="標楷體" panose="03000509000000000000" pitchFamily="65" charset="-120"/>
            </a:rPr>
            <a:t>分</a:t>
          </a:r>
          <a:endParaRPr lang="en-US" altLang="zh-TW" sz="2400" b="1" dirty="0" smtClean="0">
            <a:solidFill>
              <a:srgbClr val="FFFF00"/>
            </a:solidFill>
            <a:latin typeface="+mj-lt"/>
            <a:ea typeface="標楷體" panose="03000509000000000000" pitchFamily="65" charset="-120"/>
          </a:endParaRPr>
        </a:p>
        <a:p>
          <a:pPr>
            <a:lnSpc>
              <a:spcPct val="100000"/>
            </a:lnSpc>
            <a:spcAft>
              <a:spcPts val="0"/>
            </a:spcAft>
          </a:pPr>
          <a:r>
            <a:rPr lang="en-US" altLang="zh-TW" sz="2400" b="1" dirty="0" smtClean="0">
              <a:solidFill>
                <a:srgbClr val="FFFF00"/>
              </a:solidFill>
              <a:latin typeface="+mj-lt"/>
              <a:ea typeface="標楷體" panose="03000509000000000000" pitchFamily="65" charset="-120"/>
            </a:rPr>
            <a:t>(</a:t>
          </a:r>
          <a:r>
            <a:rPr lang="zh-TW" altLang="en-US" sz="2400" b="1" dirty="0" smtClean="0">
              <a:solidFill>
                <a:srgbClr val="FFFF00"/>
              </a:solidFill>
              <a:latin typeface="+mj-lt"/>
              <a:ea typeface="標楷體" panose="03000509000000000000" pitchFamily="65" charset="-120"/>
            </a:rPr>
            <a:t>均衡學習</a:t>
          </a:r>
          <a:r>
            <a:rPr lang="en-US" altLang="zh-TW" sz="2400" b="1" dirty="0" smtClean="0">
              <a:solidFill>
                <a:srgbClr val="FFFF00"/>
              </a:solidFill>
              <a:latin typeface="+mj-lt"/>
              <a:ea typeface="標楷體" panose="03000509000000000000" pitchFamily="65" charset="-120"/>
            </a:rPr>
            <a:t>21</a:t>
          </a:r>
          <a:r>
            <a:rPr lang="zh-TW" altLang="en-US" sz="2400" b="1" dirty="0" smtClean="0">
              <a:solidFill>
                <a:srgbClr val="FFFF00"/>
              </a:solidFill>
              <a:latin typeface="+mj-lt"/>
              <a:ea typeface="標楷體" panose="03000509000000000000" pitchFamily="65" charset="-120"/>
            </a:rPr>
            <a:t>分、</a:t>
          </a:r>
          <a:r>
            <a:rPr lang="en-US" altLang="zh-TW" sz="2400" b="1" dirty="0" smtClean="0">
              <a:solidFill>
                <a:srgbClr val="FFFF00"/>
              </a:solidFill>
              <a:latin typeface="+mj-lt"/>
              <a:ea typeface="標楷體" panose="03000509000000000000" pitchFamily="65" charset="-120"/>
            </a:rPr>
            <a:t/>
          </a:r>
          <a:br>
            <a:rPr lang="en-US" altLang="zh-TW" sz="2400" b="1" dirty="0" smtClean="0">
              <a:solidFill>
                <a:srgbClr val="FFFF00"/>
              </a:solidFill>
              <a:latin typeface="+mj-lt"/>
              <a:ea typeface="標楷體" panose="03000509000000000000" pitchFamily="65" charset="-120"/>
            </a:rPr>
          </a:br>
          <a:r>
            <a:rPr lang="zh-TW" altLang="en-US" sz="2400" b="1" dirty="0" smtClean="0">
              <a:solidFill>
                <a:srgbClr val="FFFF00"/>
              </a:solidFill>
              <a:latin typeface="+mj-lt"/>
              <a:ea typeface="標楷體" panose="03000509000000000000" pitchFamily="65" charset="-120"/>
            </a:rPr>
            <a:t>服務學習</a:t>
          </a:r>
          <a:r>
            <a:rPr lang="en-US" altLang="zh-TW" sz="2400" b="1" dirty="0" smtClean="0">
              <a:solidFill>
                <a:srgbClr val="FFFF00"/>
              </a:solidFill>
              <a:latin typeface="+mj-lt"/>
              <a:ea typeface="標楷體" panose="03000509000000000000" pitchFamily="65" charset="-120"/>
            </a:rPr>
            <a:t>15</a:t>
          </a:r>
          <a:r>
            <a:rPr lang="zh-TW" altLang="en-US" sz="2400" b="1" dirty="0" smtClean="0">
              <a:solidFill>
                <a:srgbClr val="FFFF00"/>
              </a:solidFill>
              <a:latin typeface="+mj-lt"/>
              <a:ea typeface="標楷體" panose="03000509000000000000" pitchFamily="65" charset="-120"/>
            </a:rPr>
            <a:t>分</a:t>
          </a:r>
          <a:r>
            <a:rPr lang="en-US" altLang="zh-TW" sz="2400" b="1" dirty="0" smtClean="0">
              <a:solidFill>
                <a:srgbClr val="FFFF00"/>
              </a:solidFill>
              <a:latin typeface="+mj-lt"/>
              <a:ea typeface="標楷體" panose="03000509000000000000" pitchFamily="65" charset="-120"/>
            </a:rPr>
            <a:t>)</a:t>
          </a:r>
          <a:endParaRPr lang="zh-TW" altLang="en-US" sz="2400" b="1" dirty="0">
            <a:solidFill>
              <a:srgbClr val="FFFF00"/>
            </a:solidFill>
            <a:latin typeface="+mj-lt"/>
            <a:ea typeface="標楷體" panose="03000509000000000000" pitchFamily="65" charset="-120"/>
          </a:endParaRPr>
        </a:p>
      </dgm:t>
    </dgm:pt>
    <dgm:pt modelId="{B9E9ACE9-6056-4F5D-8B6C-1B90E1A6DCB4}" type="parTrans" cxnId="{A1381A05-CC98-4D44-9A0F-6F3783619060}">
      <dgm:prSet/>
      <dgm:spPr/>
      <dgm:t>
        <a:bodyPr/>
        <a:lstStyle/>
        <a:p>
          <a:endParaRPr lang="zh-TW" altLang="en-US">
            <a:latin typeface="+mj-lt"/>
            <a:ea typeface="標楷體" panose="03000509000000000000" pitchFamily="65" charset="-120"/>
          </a:endParaRPr>
        </a:p>
      </dgm:t>
    </dgm:pt>
    <dgm:pt modelId="{F550D091-EBD4-4E37-9F6B-1EADA47A8F79}" type="sibTrans" cxnId="{A1381A05-CC98-4D44-9A0F-6F3783619060}">
      <dgm:prSet/>
      <dgm:spPr/>
      <dgm:t>
        <a:bodyPr/>
        <a:lstStyle/>
        <a:p>
          <a:endParaRPr lang="zh-TW" altLang="en-US">
            <a:latin typeface="+mj-lt"/>
            <a:ea typeface="標楷體" panose="03000509000000000000" pitchFamily="65" charset="-120"/>
          </a:endParaRPr>
        </a:p>
      </dgm:t>
    </dgm:pt>
    <dgm:pt modelId="{320B41D1-B7DB-455C-854D-EEA0F93E2BED}">
      <dgm:prSet phldrT="[文字]" custT="1"/>
      <dgm:spPr>
        <a:solidFill>
          <a:srgbClr val="FFC000"/>
        </a:solidFill>
      </dgm:spPr>
      <dgm:t>
        <a:bodyPr/>
        <a:lstStyle/>
        <a:p>
          <a:pPr>
            <a:lnSpc>
              <a:spcPct val="100000"/>
            </a:lnSpc>
            <a:spcAft>
              <a:spcPts val="0"/>
            </a:spcAft>
          </a:pPr>
          <a:r>
            <a:rPr lang="zh-TW" altLang="en-US" sz="4000" b="1" dirty="0" smtClean="0">
              <a:solidFill>
                <a:srgbClr val="660066"/>
              </a:solidFill>
              <a:latin typeface="+mj-lt"/>
              <a:ea typeface="標楷體" panose="03000509000000000000" pitchFamily="65" charset="-120"/>
            </a:rPr>
            <a:t>   會考</a:t>
          </a:r>
          <a:endParaRPr lang="en-US" altLang="zh-TW" sz="4000" b="1" dirty="0" smtClean="0">
            <a:solidFill>
              <a:srgbClr val="660066"/>
            </a:solidFill>
            <a:latin typeface="+mj-lt"/>
            <a:ea typeface="標楷體" panose="03000509000000000000" pitchFamily="65" charset="-120"/>
          </a:endParaRPr>
        </a:p>
        <a:p>
          <a:pPr>
            <a:lnSpc>
              <a:spcPct val="100000"/>
            </a:lnSpc>
            <a:spcAft>
              <a:spcPts val="0"/>
            </a:spcAft>
          </a:pPr>
          <a:r>
            <a:rPr lang="zh-TW" altLang="en-US" sz="4000" b="1" dirty="0" smtClean="0">
              <a:solidFill>
                <a:srgbClr val="660066"/>
              </a:solidFill>
              <a:latin typeface="+mj-lt"/>
              <a:ea typeface="標楷體" panose="03000509000000000000" pitchFamily="65" charset="-120"/>
            </a:rPr>
            <a:t>    </a:t>
          </a:r>
          <a:r>
            <a:rPr lang="en-US" altLang="zh-TW" sz="4000" b="1" dirty="0" smtClean="0">
              <a:solidFill>
                <a:srgbClr val="660066"/>
              </a:solidFill>
              <a:latin typeface="+mj-lt"/>
              <a:ea typeface="標楷體" panose="03000509000000000000" pitchFamily="65" charset="-120"/>
            </a:rPr>
            <a:t>36</a:t>
          </a:r>
          <a:r>
            <a:rPr lang="zh-TW" altLang="en-US" sz="4000" b="1" dirty="0" smtClean="0">
              <a:solidFill>
                <a:srgbClr val="660066"/>
              </a:solidFill>
              <a:latin typeface="+mj-lt"/>
              <a:ea typeface="標楷體" panose="03000509000000000000" pitchFamily="65" charset="-120"/>
            </a:rPr>
            <a:t>分</a:t>
          </a:r>
          <a:endParaRPr lang="zh-TW" altLang="en-US" sz="4000" b="1" dirty="0">
            <a:solidFill>
              <a:srgbClr val="660066"/>
            </a:solidFill>
            <a:latin typeface="+mj-lt"/>
            <a:ea typeface="標楷體" panose="03000509000000000000" pitchFamily="65" charset="-120"/>
          </a:endParaRPr>
        </a:p>
      </dgm:t>
    </dgm:pt>
    <dgm:pt modelId="{3A8B831E-4349-4D12-88CD-33F20B338802}" type="parTrans" cxnId="{B61F81AB-8176-46BB-A1CF-04C9A857CD1F}">
      <dgm:prSet/>
      <dgm:spPr/>
      <dgm:t>
        <a:bodyPr/>
        <a:lstStyle/>
        <a:p>
          <a:endParaRPr lang="zh-TW" altLang="en-US">
            <a:latin typeface="+mj-lt"/>
            <a:ea typeface="標楷體" panose="03000509000000000000" pitchFamily="65" charset="-120"/>
          </a:endParaRPr>
        </a:p>
      </dgm:t>
    </dgm:pt>
    <dgm:pt modelId="{8A260C7C-FD4D-4DAF-AB97-90AA8FDFE849}" type="sibTrans" cxnId="{B61F81AB-8176-46BB-A1CF-04C9A857CD1F}">
      <dgm:prSet/>
      <dgm:spPr/>
      <dgm:t>
        <a:bodyPr/>
        <a:lstStyle/>
        <a:p>
          <a:endParaRPr lang="zh-TW" altLang="en-US">
            <a:latin typeface="+mj-lt"/>
            <a:ea typeface="標楷體" panose="03000509000000000000" pitchFamily="65" charset="-120"/>
          </a:endParaRPr>
        </a:p>
      </dgm:t>
    </dgm:pt>
    <dgm:pt modelId="{B40E495C-3D5E-453E-927D-3B2DC37FD18D}">
      <dgm:prSet/>
      <dgm:spPr/>
      <dgm:t>
        <a:bodyPr/>
        <a:lstStyle/>
        <a:p>
          <a:r>
            <a:rPr lang="zh-TW" altLang="en-US" dirty="0" smtClean="0">
              <a:latin typeface="標楷體" pitchFamily="65" charset="-120"/>
              <a:ea typeface="標楷體" pitchFamily="65" charset="-120"/>
            </a:rPr>
            <a:t>單一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志願序</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36</a:t>
          </a:r>
          <a:r>
            <a:rPr lang="zh-TW" altLang="en-US" dirty="0" smtClean="0">
              <a:latin typeface="標楷體" pitchFamily="65" charset="-120"/>
              <a:ea typeface="標楷體" pitchFamily="65" charset="-120"/>
            </a:rPr>
            <a:t>分</a:t>
          </a:r>
          <a:endParaRPr lang="zh-TW" altLang="en-US" dirty="0">
            <a:latin typeface="標楷體" pitchFamily="65" charset="-120"/>
            <a:ea typeface="標楷體" pitchFamily="65" charset="-120"/>
          </a:endParaRPr>
        </a:p>
      </dgm:t>
    </dgm:pt>
    <dgm:pt modelId="{1372C973-E90C-4328-8123-F9B20B980160}" type="parTrans" cxnId="{5CAFA06C-9A46-4910-A973-17F64D9177A2}">
      <dgm:prSet/>
      <dgm:spPr/>
      <dgm:t>
        <a:bodyPr/>
        <a:lstStyle/>
        <a:p>
          <a:endParaRPr lang="zh-TW" altLang="en-US"/>
        </a:p>
      </dgm:t>
    </dgm:pt>
    <dgm:pt modelId="{43C46FA9-CCE7-4D7E-8CAA-14593E116BD8}" type="sibTrans" cxnId="{5CAFA06C-9A46-4910-A973-17F64D9177A2}">
      <dgm:prSet/>
      <dgm:spPr/>
      <dgm:t>
        <a:bodyPr/>
        <a:lstStyle/>
        <a:p>
          <a:endParaRPr lang="zh-TW" altLang="en-US"/>
        </a:p>
      </dgm:t>
    </dgm:pt>
    <dgm:pt modelId="{D75CC004-7B67-4A47-9033-3D1DC15364E3}" type="pres">
      <dgm:prSet presAssocID="{8B6E3CA9-C0BB-4C64-8B0F-DC8878A667A7}" presName="compositeShape" presStyleCnt="0">
        <dgm:presLayoutVars>
          <dgm:chMax val="7"/>
          <dgm:dir/>
          <dgm:resizeHandles val="exact"/>
        </dgm:presLayoutVars>
      </dgm:prSet>
      <dgm:spPr/>
    </dgm:pt>
    <dgm:pt modelId="{4EE2CE1A-9EA9-4642-9313-5FFD5024F2F1}" type="pres">
      <dgm:prSet presAssocID="{90359E69-6903-40ED-8CCB-C658C570032A}" presName="circ1" presStyleLbl="vennNode1" presStyleIdx="0" presStyleCnt="3"/>
      <dgm:spPr/>
      <dgm:t>
        <a:bodyPr/>
        <a:lstStyle/>
        <a:p>
          <a:endParaRPr lang="zh-TW" altLang="en-US"/>
        </a:p>
      </dgm:t>
    </dgm:pt>
    <dgm:pt modelId="{073A917E-F580-459B-AFF5-C5825E995BE8}" type="pres">
      <dgm:prSet presAssocID="{90359E69-6903-40ED-8CCB-C658C570032A}" presName="circ1Tx" presStyleLbl="revTx" presStyleIdx="0" presStyleCnt="0">
        <dgm:presLayoutVars>
          <dgm:chMax val="0"/>
          <dgm:chPref val="0"/>
          <dgm:bulletEnabled val="1"/>
        </dgm:presLayoutVars>
      </dgm:prSet>
      <dgm:spPr/>
      <dgm:t>
        <a:bodyPr/>
        <a:lstStyle/>
        <a:p>
          <a:endParaRPr lang="zh-TW" altLang="en-US"/>
        </a:p>
      </dgm:t>
    </dgm:pt>
    <dgm:pt modelId="{C79BF8B4-6C7D-4902-B407-CD8F9D900986}" type="pres">
      <dgm:prSet presAssocID="{B40E495C-3D5E-453E-927D-3B2DC37FD18D}" presName="circ2" presStyleLbl="vennNode1" presStyleIdx="1" presStyleCnt="3"/>
      <dgm:spPr/>
    </dgm:pt>
    <dgm:pt modelId="{973B79C5-AFC7-4B2D-AEA9-556DA8B3A014}" type="pres">
      <dgm:prSet presAssocID="{B40E495C-3D5E-453E-927D-3B2DC37FD18D}" presName="circ2Tx" presStyleLbl="revTx" presStyleIdx="0" presStyleCnt="0">
        <dgm:presLayoutVars>
          <dgm:chMax val="0"/>
          <dgm:chPref val="0"/>
          <dgm:bulletEnabled val="1"/>
        </dgm:presLayoutVars>
      </dgm:prSet>
      <dgm:spPr/>
    </dgm:pt>
    <dgm:pt modelId="{CEDFA782-EC35-4842-AE21-84B9766A1B35}" type="pres">
      <dgm:prSet presAssocID="{320B41D1-B7DB-455C-854D-EEA0F93E2BED}" presName="circ3" presStyleLbl="vennNode1" presStyleIdx="2" presStyleCnt="3"/>
      <dgm:spPr/>
      <dgm:t>
        <a:bodyPr/>
        <a:lstStyle/>
        <a:p>
          <a:endParaRPr lang="zh-TW" altLang="en-US"/>
        </a:p>
      </dgm:t>
    </dgm:pt>
    <dgm:pt modelId="{3790FA28-77FA-48B9-9DD0-532B5F42248B}" type="pres">
      <dgm:prSet presAssocID="{320B41D1-B7DB-455C-854D-EEA0F93E2BED}" presName="circ3Tx" presStyleLbl="revTx" presStyleIdx="0" presStyleCnt="0">
        <dgm:presLayoutVars>
          <dgm:chMax val="0"/>
          <dgm:chPref val="0"/>
          <dgm:bulletEnabled val="1"/>
        </dgm:presLayoutVars>
      </dgm:prSet>
      <dgm:spPr/>
      <dgm:t>
        <a:bodyPr/>
        <a:lstStyle/>
        <a:p>
          <a:endParaRPr lang="zh-TW" altLang="en-US"/>
        </a:p>
      </dgm:t>
    </dgm:pt>
  </dgm:ptLst>
  <dgm:cxnLst>
    <dgm:cxn modelId="{B61F81AB-8176-46BB-A1CF-04C9A857CD1F}" srcId="{8B6E3CA9-C0BB-4C64-8B0F-DC8878A667A7}" destId="{320B41D1-B7DB-455C-854D-EEA0F93E2BED}" srcOrd="2" destOrd="0" parTransId="{3A8B831E-4349-4D12-88CD-33F20B338802}" sibTransId="{8A260C7C-FD4D-4DAF-AB97-90AA8FDFE849}"/>
    <dgm:cxn modelId="{5CAFA06C-9A46-4910-A973-17F64D9177A2}" srcId="{8B6E3CA9-C0BB-4C64-8B0F-DC8878A667A7}" destId="{B40E495C-3D5E-453E-927D-3B2DC37FD18D}" srcOrd="1" destOrd="0" parTransId="{1372C973-E90C-4328-8123-F9B20B980160}" sibTransId="{43C46FA9-CCE7-4D7E-8CAA-14593E116BD8}"/>
    <dgm:cxn modelId="{161682B1-8621-4219-8090-CDD077865AEC}" type="presOf" srcId="{8B6E3CA9-C0BB-4C64-8B0F-DC8878A667A7}" destId="{D75CC004-7B67-4A47-9033-3D1DC15364E3}" srcOrd="0" destOrd="0" presId="urn:microsoft.com/office/officeart/2005/8/layout/venn1"/>
    <dgm:cxn modelId="{60E897E5-CED1-427A-A6A0-84615C54305F}" type="presOf" srcId="{90359E69-6903-40ED-8CCB-C658C570032A}" destId="{073A917E-F580-459B-AFF5-C5825E995BE8}" srcOrd="1" destOrd="0" presId="urn:microsoft.com/office/officeart/2005/8/layout/venn1"/>
    <dgm:cxn modelId="{5F457508-791C-4EC2-A307-F9BD8F940B41}" type="presOf" srcId="{B40E495C-3D5E-453E-927D-3B2DC37FD18D}" destId="{973B79C5-AFC7-4B2D-AEA9-556DA8B3A014}" srcOrd="1" destOrd="0" presId="urn:microsoft.com/office/officeart/2005/8/layout/venn1"/>
    <dgm:cxn modelId="{A1381A05-CC98-4D44-9A0F-6F3783619060}" srcId="{8B6E3CA9-C0BB-4C64-8B0F-DC8878A667A7}" destId="{90359E69-6903-40ED-8CCB-C658C570032A}" srcOrd="0" destOrd="0" parTransId="{B9E9ACE9-6056-4F5D-8B6C-1B90E1A6DCB4}" sibTransId="{F550D091-EBD4-4E37-9F6B-1EADA47A8F79}"/>
    <dgm:cxn modelId="{3DD93A50-EF88-4BF9-8653-C1CC41BD3546}" type="presOf" srcId="{320B41D1-B7DB-455C-854D-EEA0F93E2BED}" destId="{CEDFA782-EC35-4842-AE21-84B9766A1B35}" srcOrd="0" destOrd="0" presId="urn:microsoft.com/office/officeart/2005/8/layout/venn1"/>
    <dgm:cxn modelId="{C9D46D22-8074-411B-B931-484804F89591}" type="presOf" srcId="{90359E69-6903-40ED-8CCB-C658C570032A}" destId="{4EE2CE1A-9EA9-4642-9313-5FFD5024F2F1}" srcOrd="0" destOrd="0" presId="urn:microsoft.com/office/officeart/2005/8/layout/venn1"/>
    <dgm:cxn modelId="{6568A051-C181-4232-979F-63D2348C1CBF}" type="presOf" srcId="{B40E495C-3D5E-453E-927D-3B2DC37FD18D}" destId="{C79BF8B4-6C7D-4902-B407-CD8F9D900986}" srcOrd="0" destOrd="0" presId="urn:microsoft.com/office/officeart/2005/8/layout/venn1"/>
    <dgm:cxn modelId="{8E4E2D86-36AD-4226-8FF0-4660C4D55B88}" type="presOf" srcId="{320B41D1-B7DB-455C-854D-EEA0F93E2BED}" destId="{3790FA28-77FA-48B9-9DD0-532B5F42248B}" srcOrd="1" destOrd="0" presId="urn:microsoft.com/office/officeart/2005/8/layout/venn1"/>
    <dgm:cxn modelId="{1CFB48B8-728C-4215-BF7B-A2B0C5C150DB}" type="presParOf" srcId="{D75CC004-7B67-4A47-9033-3D1DC15364E3}" destId="{4EE2CE1A-9EA9-4642-9313-5FFD5024F2F1}" srcOrd="0" destOrd="0" presId="urn:microsoft.com/office/officeart/2005/8/layout/venn1"/>
    <dgm:cxn modelId="{D2CE4504-87F4-4CF5-853C-6FBEE381A774}" type="presParOf" srcId="{D75CC004-7B67-4A47-9033-3D1DC15364E3}" destId="{073A917E-F580-459B-AFF5-C5825E995BE8}" srcOrd="1" destOrd="0" presId="urn:microsoft.com/office/officeart/2005/8/layout/venn1"/>
    <dgm:cxn modelId="{1ECC8AF4-C478-428C-B9B7-D4F86BDC07E2}" type="presParOf" srcId="{D75CC004-7B67-4A47-9033-3D1DC15364E3}" destId="{C79BF8B4-6C7D-4902-B407-CD8F9D900986}" srcOrd="2" destOrd="0" presId="urn:microsoft.com/office/officeart/2005/8/layout/venn1"/>
    <dgm:cxn modelId="{F4FD8B5B-0492-43C3-AFC6-D1A50D51BA2A}" type="presParOf" srcId="{D75CC004-7B67-4A47-9033-3D1DC15364E3}" destId="{973B79C5-AFC7-4B2D-AEA9-556DA8B3A014}" srcOrd="3" destOrd="0" presId="urn:microsoft.com/office/officeart/2005/8/layout/venn1"/>
    <dgm:cxn modelId="{88983614-B3F2-437A-BDB4-DF841F17C979}" type="presParOf" srcId="{D75CC004-7B67-4A47-9033-3D1DC15364E3}" destId="{CEDFA782-EC35-4842-AE21-84B9766A1B35}" srcOrd="4" destOrd="0" presId="urn:microsoft.com/office/officeart/2005/8/layout/venn1"/>
    <dgm:cxn modelId="{583FC58B-9BE7-408E-9034-7FFF733123C4}" type="presParOf" srcId="{D75CC004-7B67-4A47-9033-3D1DC15364E3}" destId="{3790FA28-77FA-48B9-9DD0-532B5F42248B}"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21F6D6CE-02A3-47EE-A048-A4F1250B70FA}"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zh-TW" altLang="en-US"/>
        </a:p>
      </dgm:t>
    </dgm:pt>
    <dgm:pt modelId="{92DD3863-F51B-42D8-B1E0-9E978B862262}">
      <dgm:prSet phldrT="[文字]"/>
      <dgm:spPr/>
      <dgm:t>
        <a:bodyPr/>
        <a:lstStyle/>
        <a:p>
          <a:r>
            <a:rPr kumimoji="0" lang="zh-TW" altLang="en-US" b="0" i="0" u="none" strike="noStrike" cap="none" normalizeH="0" baseline="0" dirty="0" smtClean="0">
              <a:ln/>
              <a:effectLst/>
              <a:latin typeface="標楷體" pitchFamily="65" charset="-120"/>
              <a:ea typeface="標楷體" pitchFamily="65" charset="-120"/>
            </a:rPr>
            <a:t>難易適中</a:t>
          </a:r>
          <a:endParaRPr kumimoji="0" lang="en-US" altLang="zh-TW" b="0" i="0" u="none" strike="noStrike" cap="none" normalizeH="0" baseline="0" dirty="0" smtClean="0">
            <a:ln/>
            <a:effectLst/>
            <a:latin typeface="標楷體" pitchFamily="65" charset="-120"/>
            <a:ea typeface="標楷體" pitchFamily="65" charset="-120"/>
          </a:endParaRPr>
        </a:p>
        <a:p>
          <a:r>
            <a:rPr kumimoji="0" lang="zh-TW" altLang="en-US" b="0" i="0" u="none" strike="noStrike" cap="none" normalizeH="0" baseline="0" dirty="0" smtClean="0">
              <a:ln/>
              <a:effectLst/>
              <a:latin typeface="標楷體" pitchFamily="65" charset="-120"/>
              <a:ea typeface="標楷體" pitchFamily="65" charset="-120"/>
            </a:rPr>
            <a:t>每科平均通過率 </a:t>
          </a:r>
          <a:r>
            <a:rPr kumimoji="0" lang="en-US" altLang="zh-TW" b="0" i="0" u="none" strike="noStrike" cap="none" normalizeH="0" baseline="0" dirty="0" smtClean="0">
              <a:ln/>
              <a:effectLst/>
              <a:latin typeface="標楷體" pitchFamily="65" charset="-120"/>
              <a:ea typeface="標楷體" pitchFamily="65" charset="-120"/>
            </a:rPr>
            <a:t>50%~55%</a:t>
          </a:r>
          <a:endParaRPr lang="zh-TW" altLang="en-US" dirty="0">
            <a:latin typeface="標楷體" pitchFamily="65" charset="-120"/>
            <a:ea typeface="標楷體" pitchFamily="65" charset="-120"/>
          </a:endParaRPr>
        </a:p>
      </dgm:t>
    </dgm:pt>
    <dgm:pt modelId="{65E7BCDC-2ED9-4A07-ADA9-F99F7536281D}" type="parTrans" cxnId="{A00A9F9F-ECE3-4165-9679-9E906AADED9D}">
      <dgm:prSet/>
      <dgm:spPr/>
      <dgm:t>
        <a:bodyPr/>
        <a:lstStyle/>
        <a:p>
          <a:endParaRPr lang="zh-TW" altLang="en-US"/>
        </a:p>
      </dgm:t>
    </dgm:pt>
    <dgm:pt modelId="{628F734A-812F-441F-98A8-5E8E1F43C3A4}" type="sibTrans" cxnId="{A00A9F9F-ECE3-4165-9679-9E906AADED9D}">
      <dgm:prSet/>
      <dgm:spPr/>
      <dgm:t>
        <a:bodyPr/>
        <a:lstStyle/>
        <a:p>
          <a:endParaRPr lang="zh-TW" altLang="en-US"/>
        </a:p>
      </dgm:t>
    </dgm:pt>
    <dgm:pt modelId="{99AEE8ED-F1C1-410F-B400-5DA846EF6FF2}">
      <dgm:prSet phldrT="[文字]"/>
      <dgm:spPr/>
      <dgm:t>
        <a:bodyPr/>
        <a:lstStyle/>
        <a:p>
          <a:r>
            <a:rPr lang="zh-TW" altLang="en-US" dirty="0" smtClean="0">
              <a:solidFill>
                <a:schemeClr val="tx2">
                  <a:lumMod val="75000"/>
                </a:schemeClr>
              </a:solidFill>
              <a:latin typeface="微軟正黑體" panose="020B0604030504040204" pitchFamily="34" charset="-120"/>
              <a:ea typeface="微軟正黑體" panose="020B0604030504040204" pitchFamily="34" charset="-120"/>
            </a:rPr>
            <a:t>國文、數學、英語、社會、自然</a:t>
          </a:r>
          <a:endParaRPr lang="zh-TW" altLang="en-US" dirty="0">
            <a:solidFill>
              <a:schemeClr val="tx2">
                <a:lumMod val="75000"/>
              </a:schemeClr>
            </a:solidFill>
            <a:latin typeface="微軟正黑體" panose="020B0604030504040204" pitchFamily="34" charset="-120"/>
            <a:ea typeface="微軟正黑體" panose="020B0604030504040204" pitchFamily="34" charset="-120"/>
          </a:endParaRPr>
        </a:p>
      </dgm:t>
    </dgm:pt>
    <dgm:pt modelId="{A1BACE61-313A-4524-9097-F60D0C3DFB5A}" type="parTrans" cxnId="{07CB2CE0-7586-4E59-8EA1-A0DF9FC291EE}">
      <dgm:prSet/>
      <dgm:spPr/>
      <dgm:t>
        <a:bodyPr/>
        <a:lstStyle/>
        <a:p>
          <a:endParaRPr lang="zh-TW" altLang="en-US"/>
        </a:p>
      </dgm:t>
    </dgm:pt>
    <dgm:pt modelId="{5C97AAB5-EF8B-4B36-BDF1-1FC1D585536A}" type="sibTrans" cxnId="{07CB2CE0-7586-4E59-8EA1-A0DF9FC291EE}">
      <dgm:prSet/>
      <dgm:spPr/>
      <dgm:t>
        <a:bodyPr/>
        <a:lstStyle/>
        <a:p>
          <a:endParaRPr lang="zh-TW" altLang="en-US"/>
        </a:p>
      </dgm:t>
    </dgm:pt>
    <dgm:pt modelId="{29622E1E-61EF-44CD-94FB-97BE9BB02FA8}">
      <dgm:prSet phldrT="[文字]"/>
      <dgm:spPr>
        <a:solidFill>
          <a:schemeClr val="accent3"/>
        </a:solidFill>
      </dgm:spPr>
      <dgm:t>
        <a:bodyPr/>
        <a:lstStyle/>
        <a:p>
          <a:r>
            <a:rPr lang="en-US" altLang="zh-TW" dirty="0" smtClean="0">
              <a:solidFill>
                <a:schemeClr val="tx2">
                  <a:lumMod val="75000"/>
                </a:schemeClr>
              </a:solidFill>
              <a:latin typeface="微軟正黑體" panose="020B0604030504040204" pitchFamily="34" charset="-120"/>
              <a:ea typeface="微軟正黑體" panose="020B0604030504040204" pitchFamily="34" charset="-120"/>
            </a:rPr>
            <a:t>A</a:t>
          </a:r>
          <a:br>
            <a:rPr lang="en-US" altLang="zh-TW" dirty="0" smtClean="0">
              <a:solidFill>
                <a:schemeClr val="tx2">
                  <a:lumMod val="75000"/>
                </a:schemeClr>
              </a:solidFill>
              <a:latin typeface="微軟正黑體" panose="020B0604030504040204" pitchFamily="34" charset="-120"/>
              <a:ea typeface="微軟正黑體" panose="020B0604030504040204" pitchFamily="34" charset="-120"/>
            </a:rPr>
          </a:br>
          <a:r>
            <a:rPr lang="zh-TW" altLang="en-US" dirty="0" smtClean="0">
              <a:solidFill>
                <a:schemeClr val="tx2">
                  <a:lumMod val="75000"/>
                </a:schemeClr>
              </a:solidFill>
              <a:latin typeface="微軟正黑體" panose="020B0604030504040204" pitchFamily="34" charset="-120"/>
              <a:ea typeface="微軟正黑體" panose="020B0604030504040204" pitchFamily="34" charset="-120"/>
            </a:rPr>
            <a:t>精熟</a:t>
          </a:r>
          <a:r>
            <a:rPr lang="en-US" altLang="zh-TW" dirty="0" smtClean="0">
              <a:solidFill>
                <a:schemeClr val="tx2">
                  <a:lumMod val="75000"/>
                </a:schemeClr>
              </a:solidFill>
              <a:latin typeface="微軟正黑體" panose="020B0604030504040204" pitchFamily="34" charset="-120"/>
              <a:ea typeface="微軟正黑體" panose="020B0604030504040204" pitchFamily="34" charset="-120"/>
            </a:rPr>
            <a:t>10%~20%</a:t>
          </a:r>
          <a:endParaRPr lang="zh-TW" altLang="en-US" dirty="0">
            <a:solidFill>
              <a:schemeClr val="tx2">
                <a:lumMod val="75000"/>
              </a:schemeClr>
            </a:solidFill>
            <a:latin typeface="微軟正黑體" panose="020B0604030504040204" pitchFamily="34" charset="-120"/>
            <a:ea typeface="微軟正黑體" panose="020B0604030504040204" pitchFamily="34" charset="-120"/>
          </a:endParaRPr>
        </a:p>
      </dgm:t>
    </dgm:pt>
    <dgm:pt modelId="{2EF2197C-C090-46F5-884A-866530673D22}" type="parTrans" cxnId="{CA1499BC-10EF-48EE-A6F7-6AC1CE0A7B71}">
      <dgm:prSet/>
      <dgm:spPr/>
      <dgm:t>
        <a:bodyPr/>
        <a:lstStyle/>
        <a:p>
          <a:endParaRPr lang="zh-TW" altLang="en-US"/>
        </a:p>
      </dgm:t>
    </dgm:pt>
    <dgm:pt modelId="{39EB5301-FDAE-4088-8CD5-F575212FA4A6}" type="sibTrans" cxnId="{CA1499BC-10EF-48EE-A6F7-6AC1CE0A7B71}">
      <dgm:prSet/>
      <dgm:spPr/>
      <dgm:t>
        <a:bodyPr/>
        <a:lstStyle/>
        <a:p>
          <a:endParaRPr lang="zh-TW" altLang="en-US"/>
        </a:p>
      </dgm:t>
    </dgm:pt>
    <dgm:pt modelId="{BBF06845-DE8C-4E95-A9A8-5B8F820F13BC}">
      <dgm:prSet phldrT="[文字]"/>
      <dgm:spPr>
        <a:solidFill>
          <a:schemeClr val="accent4"/>
        </a:solidFill>
      </dgm:spPr>
      <dgm:t>
        <a:bodyPr/>
        <a:lstStyle/>
        <a:p>
          <a:r>
            <a:rPr lang="zh-TW" altLang="en-US" dirty="0" smtClean="0">
              <a:latin typeface="微軟正黑體" panose="020B0604030504040204" pitchFamily="34" charset="-120"/>
              <a:ea typeface="微軟正黑體" panose="020B0604030504040204" pitchFamily="34" charset="-120"/>
            </a:rPr>
            <a:t>寫作測驗</a:t>
          </a:r>
          <a:endParaRPr lang="zh-TW" altLang="en-US" dirty="0">
            <a:latin typeface="微軟正黑體" panose="020B0604030504040204" pitchFamily="34" charset="-120"/>
            <a:ea typeface="微軟正黑體" panose="020B0604030504040204" pitchFamily="34" charset="-120"/>
          </a:endParaRPr>
        </a:p>
      </dgm:t>
    </dgm:pt>
    <dgm:pt modelId="{C7755204-8625-402F-B9A1-4CB9826C7EE7}" type="parTrans" cxnId="{B96F6B9E-05BE-415E-8C4F-676A9FEB77F8}">
      <dgm:prSet/>
      <dgm:spPr/>
      <dgm:t>
        <a:bodyPr/>
        <a:lstStyle/>
        <a:p>
          <a:endParaRPr lang="zh-TW" altLang="en-US"/>
        </a:p>
      </dgm:t>
    </dgm:pt>
    <dgm:pt modelId="{FAE7927F-15E5-40F1-9AF8-410DA5652FD2}" type="sibTrans" cxnId="{B96F6B9E-05BE-415E-8C4F-676A9FEB77F8}">
      <dgm:prSet/>
      <dgm:spPr/>
      <dgm:t>
        <a:bodyPr/>
        <a:lstStyle/>
        <a:p>
          <a:endParaRPr lang="zh-TW" altLang="en-US"/>
        </a:p>
      </dgm:t>
    </dgm:pt>
    <dgm:pt modelId="{DB78C4A0-794E-4EAB-BD9F-58F6668F308F}">
      <dgm:prSet phldrT="[文字]"/>
      <dgm:spPr>
        <a:solidFill>
          <a:schemeClr val="accent6"/>
        </a:solidFill>
      </dgm:spPr>
      <dgm:t>
        <a:bodyPr/>
        <a:lstStyle/>
        <a:p>
          <a:r>
            <a:rPr lang="zh-TW" altLang="en-US" dirty="0" smtClean="0">
              <a:latin typeface="微軟正黑體" panose="020B0604030504040204" pitchFamily="34" charset="-120"/>
              <a:ea typeface="微軟正黑體" panose="020B0604030504040204" pitchFamily="34" charset="-120"/>
            </a:rPr>
            <a:t>基礎</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含以上</a:t>
          </a:r>
          <a:r>
            <a:rPr lang="en-US" altLang="zh-TW" dirty="0" smtClean="0">
              <a:latin typeface="微軟正黑體" panose="020B0604030504040204" pitchFamily="34" charset="-120"/>
              <a:ea typeface="微軟正黑體" panose="020B0604030504040204" pitchFamily="34" charset="-120"/>
            </a:rPr>
            <a:t>)/</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待加強</a:t>
          </a:r>
          <a:endParaRPr lang="zh-TW" altLang="en-US" dirty="0">
            <a:latin typeface="微軟正黑體" panose="020B0604030504040204" pitchFamily="34" charset="-120"/>
            <a:ea typeface="微軟正黑體" panose="020B0604030504040204" pitchFamily="34" charset="-120"/>
          </a:endParaRPr>
        </a:p>
      </dgm:t>
    </dgm:pt>
    <dgm:pt modelId="{FE0DA293-798C-4253-A543-1FF855E9C238}" type="parTrans" cxnId="{6362643A-BBE4-4858-84BD-019AAD82A92F}">
      <dgm:prSet/>
      <dgm:spPr/>
      <dgm:t>
        <a:bodyPr/>
        <a:lstStyle/>
        <a:p>
          <a:endParaRPr lang="zh-TW" altLang="en-US"/>
        </a:p>
      </dgm:t>
    </dgm:pt>
    <dgm:pt modelId="{9B811AAD-0486-4AA0-AAC4-4D4903A87526}" type="sibTrans" cxnId="{6362643A-BBE4-4858-84BD-019AAD82A92F}">
      <dgm:prSet/>
      <dgm:spPr/>
      <dgm:t>
        <a:bodyPr/>
        <a:lstStyle/>
        <a:p>
          <a:endParaRPr lang="zh-TW" altLang="en-US"/>
        </a:p>
      </dgm:t>
    </dgm:pt>
    <dgm:pt modelId="{684C5039-AB3D-453D-9EFE-C82A3D49B846}">
      <dgm:prSet phldrT="[文字]"/>
      <dgm:spPr>
        <a:solidFill>
          <a:schemeClr val="accent6"/>
        </a:solidFill>
      </dgm:spPr>
      <dgm:t>
        <a:bodyPr/>
        <a:lstStyle/>
        <a:p>
          <a:r>
            <a:rPr lang="zh-TW" altLang="en-US" dirty="0" smtClean="0">
              <a:latin typeface="微軟正黑體" panose="020B0604030504040204" pitchFamily="34" charset="-120"/>
              <a:ea typeface="微軟正黑體" panose="020B0604030504040204" pitchFamily="34" charset="-120"/>
            </a:rPr>
            <a:t>英語聽力</a:t>
          </a:r>
          <a:endParaRPr lang="zh-TW" altLang="en-US" dirty="0">
            <a:latin typeface="微軟正黑體" panose="020B0604030504040204" pitchFamily="34" charset="-120"/>
            <a:ea typeface="微軟正黑體" panose="020B0604030504040204" pitchFamily="34" charset="-120"/>
          </a:endParaRPr>
        </a:p>
      </dgm:t>
    </dgm:pt>
    <dgm:pt modelId="{A9AE54EA-7A33-460E-9147-C4A4498188FC}" type="parTrans" cxnId="{1E097230-332E-43D6-BB34-8CC87FFC6240}">
      <dgm:prSet/>
      <dgm:spPr/>
      <dgm:t>
        <a:bodyPr/>
        <a:lstStyle/>
        <a:p>
          <a:endParaRPr lang="zh-TW" altLang="en-US"/>
        </a:p>
      </dgm:t>
    </dgm:pt>
    <dgm:pt modelId="{511A6511-586F-4952-B583-8C7A50FFF03E}" type="sibTrans" cxnId="{1E097230-332E-43D6-BB34-8CC87FFC6240}">
      <dgm:prSet/>
      <dgm:spPr/>
      <dgm:t>
        <a:bodyPr/>
        <a:lstStyle/>
        <a:p>
          <a:endParaRPr lang="zh-TW" altLang="en-US"/>
        </a:p>
      </dgm:t>
    </dgm:pt>
    <dgm:pt modelId="{5CA7B223-D9D2-4B5A-89FC-41FB114A7F3D}">
      <dgm:prSet phldrT="[文字]"/>
      <dgm:spPr>
        <a:solidFill>
          <a:schemeClr val="accent4"/>
        </a:solidFill>
      </dgm:spPr>
      <dgm:t>
        <a:bodyPr/>
        <a:lstStyle/>
        <a:p>
          <a:r>
            <a:rPr lang="en-US" altLang="zh-TW" dirty="0" smtClean="0">
              <a:latin typeface="微軟正黑體" panose="020B0604030504040204" pitchFamily="34" charset="-120"/>
              <a:ea typeface="微軟正黑體" panose="020B0604030504040204" pitchFamily="34" charset="-120"/>
            </a:rPr>
            <a:t>1-6</a:t>
          </a:r>
          <a:r>
            <a:rPr lang="zh-TW" altLang="en-US" dirty="0" smtClean="0">
              <a:latin typeface="微軟正黑體" panose="020B0604030504040204" pitchFamily="34" charset="-120"/>
              <a:ea typeface="微軟正黑體" panose="020B0604030504040204" pitchFamily="34" charset="-120"/>
            </a:rPr>
            <a:t>級分</a:t>
          </a:r>
          <a:endParaRPr lang="zh-TW" altLang="en-US" dirty="0">
            <a:latin typeface="微軟正黑體" panose="020B0604030504040204" pitchFamily="34" charset="-120"/>
            <a:ea typeface="微軟正黑體" panose="020B0604030504040204" pitchFamily="34" charset="-120"/>
          </a:endParaRPr>
        </a:p>
      </dgm:t>
    </dgm:pt>
    <dgm:pt modelId="{E27DAAFC-9CA7-4CAE-82C4-8B580031CAB6}" type="parTrans" cxnId="{E05C1028-B186-4E16-8FB5-E912018C93DA}">
      <dgm:prSet/>
      <dgm:spPr/>
      <dgm:t>
        <a:bodyPr/>
        <a:lstStyle/>
        <a:p>
          <a:endParaRPr lang="zh-TW" altLang="en-US"/>
        </a:p>
      </dgm:t>
    </dgm:pt>
    <dgm:pt modelId="{7CBEA9C7-2644-4AAB-AB5D-EB88ED41DE38}" type="sibTrans" cxnId="{E05C1028-B186-4E16-8FB5-E912018C93DA}">
      <dgm:prSet/>
      <dgm:spPr/>
      <dgm:t>
        <a:bodyPr/>
        <a:lstStyle/>
        <a:p>
          <a:endParaRPr lang="zh-TW" altLang="en-US"/>
        </a:p>
      </dgm:t>
    </dgm:pt>
    <dgm:pt modelId="{CFC6DAB6-39B4-44A5-9E0B-9300C3A79549}">
      <dgm:prSet phldrT="[文字]"/>
      <dgm:spPr>
        <a:solidFill>
          <a:schemeClr val="accent3"/>
        </a:solidFill>
      </dgm:spPr>
      <dgm:t>
        <a:bodyPr/>
        <a:lstStyle/>
        <a:p>
          <a:r>
            <a:rPr kumimoji="0" lang="en-US" altLang="zh-TW" b="0" i="0" u="none" strike="noStrike" cap="none" normalizeH="0" baseline="0" dirty="0" smtClean="0">
              <a:ln/>
              <a:solidFill>
                <a:schemeClr val="tx2">
                  <a:lumMod val="75000"/>
                </a:schemeClr>
              </a:solidFill>
              <a:effectLst/>
              <a:latin typeface="微軟正黑體" panose="020B0604030504040204" pitchFamily="34" charset="-120"/>
              <a:ea typeface="微軟正黑體" panose="020B0604030504040204" pitchFamily="34" charset="-120"/>
            </a:rPr>
            <a:t>B</a:t>
          </a:r>
          <a:br>
            <a:rPr kumimoji="0" lang="en-US" altLang="zh-TW" b="0" i="0" u="none" strike="noStrike" cap="none" normalizeH="0" baseline="0" dirty="0" smtClean="0">
              <a:ln/>
              <a:solidFill>
                <a:schemeClr val="tx2">
                  <a:lumMod val="75000"/>
                </a:schemeClr>
              </a:solidFill>
              <a:effectLst/>
              <a:latin typeface="微軟正黑體" panose="020B0604030504040204" pitchFamily="34" charset="-120"/>
              <a:ea typeface="微軟正黑體" panose="020B0604030504040204" pitchFamily="34" charset="-120"/>
            </a:rPr>
          </a:br>
          <a:r>
            <a:rPr kumimoji="0" lang="zh-TW" altLang="en-US" b="0" i="0" u="none" strike="noStrike" cap="none" normalizeH="0" baseline="0" dirty="0" smtClean="0">
              <a:ln/>
              <a:solidFill>
                <a:schemeClr val="tx2">
                  <a:lumMod val="75000"/>
                </a:schemeClr>
              </a:solidFill>
              <a:effectLst/>
              <a:latin typeface="微軟正黑體" panose="020B0604030504040204" pitchFamily="34" charset="-120"/>
              <a:ea typeface="微軟正黑體" panose="020B0604030504040204" pitchFamily="34" charset="-120"/>
            </a:rPr>
            <a:t>基礎 </a:t>
          </a:r>
          <a:r>
            <a:rPr kumimoji="0" lang="en-US" altLang="zh-TW" b="0" i="0" u="none" strike="noStrike" cap="none" normalizeH="0" baseline="0" dirty="0" smtClean="0">
              <a:ln/>
              <a:solidFill>
                <a:schemeClr val="tx2">
                  <a:lumMod val="75000"/>
                </a:schemeClr>
              </a:solidFill>
              <a:effectLst/>
              <a:latin typeface="微軟正黑體" panose="020B0604030504040204" pitchFamily="34" charset="-120"/>
              <a:ea typeface="微軟正黑體" panose="020B0604030504040204" pitchFamily="34" charset="-120"/>
            </a:rPr>
            <a:t>45%~60%</a:t>
          </a:r>
          <a:endParaRPr lang="zh-TW" altLang="en-US" dirty="0">
            <a:solidFill>
              <a:schemeClr val="tx2">
                <a:lumMod val="75000"/>
              </a:schemeClr>
            </a:solidFill>
            <a:latin typeface="微軟正黑體" panose="020B0604030504040204" pitchFamily="34" charset="-120"/>
            <a:ea typeface="微軟正黑體" panose="020B0604030504040204" pitchFamily="34" charset="-120"/>
          </a:endParaRPr>
        </a:p>
      </dgm:t>
    </dgm:pt>
    <dgm:pt modelId="{3D87EED7-A494-446A-8FCA-1482454FEED5}" type="parTrans" cxnId="{0D85CEC2-07DF-4094-82E0-60D564B8C7BA}">
      <dgm:prSet/>
      <dgm:spPr/>
      <dgm:t>
        <a:bodyPr/>
        <a:lstStyle/>
        <a:p>
          <a:endParaRPr lang="zh-TW" altLang="en-US"/>
        </a:p>
      </dgm:t>
    </dgm:pt>
    <dgm:pt modelId="{EABEF76F-94BF-4D0D-AF60-FC054C556137}" type="sibTrans" cxnId="{0D85CEC2-07DF-4094-82E0-60D564B8C7BA}">
      <dgm:prSet/>
      <dgm:spPr/>
      <dgm:t>
        <a:bodyPr/>
        <a:lstStyle/>
        <a:p>
          <a:endParaRPr lang="zh-TW" altLang="en-US"/>
        </a:p>
      </dgm:t>
    </dgm:pt>
    <dgm:pt modelId="{E2B27670-2214-4D6C-965D-29505CEE4367}">
      <dgm:prSet phldrT="[文字]"/>
      <dgm:spPr>
        <a:solidFill>
          <a:schemeClr val="accent3"/>
        </a:solidFill>
      </dgm:spPr>
      <dgm:t>
        <a:bodyPr/>
        <a:lstStyle/>
        <a:p>
          <a:r>
            <a:rPr kumimoji="0" lang="en-US" altLang="zh-TW" b="0" i="0" u="none" strike="noStrike" cap="none" normalizeH="0" baseline="0" dirty="0" smtClean="0">
              <a:ln/>
              <a:solidFill>
                <a:schemeClr val="tx2">
                  <a:lumMod val="75000"/>
                </a:schemeClr>
              </a:solidFill>
              <a:effectLst/>
              <a:latin typeface="微軟正黑體" panose="020B0604030504040204" pitchFamily="34" charset="-120"/>
              <a:ea typeface="微軟正黑體" panose="020B0604030504040204" pitchFamily="34" charset="-120"/>
            </a:rPr>
            <a:t>C</a:t>
          </a:r>
          <a:br>
            <a:rPr kumimoji="0" lang="en-US" altLang="zh-TW" b="0" i="0" u="none" strike="noStrike" cap="none" normalizeH="0" baseline="0" dirty="0" smtClean="0">
              <a:ln/>
              <a:solidFill>
                <a:schemeClr val="tx2">
                  <a:lumMod val="75000"/>
                </a:schemeClr>
              </a:solidFill>
              <a:effectLst/>
              <a:latin typeface="微軟正黑體" panose="020B0604030504040204" pitchFamily="34" charset="-120"/>
              <a:ea typeface="微軟正黑體" panose="020B0604030504040204" pitchFamily="34" charset="-120"/>
            </a:rPr>
          </a:br>
          <a:r>
            <a:rPr kumimoji="0" lang="zh-TW" altLang="en-US" b="0" i="0" u="none" strike="noStrike" cap="none" normalizeH="0" baseline="0" dirty="0" smtClean="0">
              <a:ln/>
              <a:solidFill>
                <a:schemeClr val="tx2">
                  <a:lumMod val="75000"/>
                </a:schemeClr>
              </a:solidFill>
              <a:effectLst/>
              <a:latin typeface="微軟正黑體" panose="020B0604030504040204" pitchFamily="34" charset="-120"/>
              <a:ea typeface="微軟正黑體" panose="020B0604030504040204" pitchFamily="34" charset="-120"/>
            </a:rPr>
            <a:t>待加強</a:t>
          </a:r>
          <a:r>
            <a:rPr kumimoji="0" lang="en-US" altLang="zh-TW" b="0" i="0" u="none" strike="noStrike" cap="none" normalizeH="0" baseline="0" dirty="0" smtClean="0">
              <a:ln/>
              <a:solidFill>
                <a:schemeClr val="tx2">
                  <a:lumMod val="75000"/>
                </a:schemeClr>
              </a:solidFill>
              <a:effectLst/>
              <a:latin typeface="微軟正黑體" panose="020B0604030504040204" pitchFamily="34" charset="-120"/>
              <a:ea typeface="微軟正黑體" panose="020B0604030504040204" pitchFamily="34" charset="-120"/>
            </a:rPr>
            <a:t>20%~35%</a:t>
          </a:r>
          <a:endParaRPr lang="zh-TW" altLang="en-US" dirty="0">
            <a:solidFill>
              <a:schemeClr val="tx2">
                <a:lumMod val="75000"/>
              </a:schemeClr>
            </a:solidFill>
            <a:latin typeface="微軟正黑體" panose="020B0604030504040204" pitchFamily="34" charset="-120"/>
            <a:ea typeface="微軟正黑體" panose="020B0604030504040204" pitchFamily="34" charset="-120"/>
          </a:endParaRPr>
        </a:p>
      </dgm:t>
    </dgm:pt>
    <dgm:pt modelId="{0DFCF2C1-D6E8-4AD2-8D0C-666AA555C2EB}" type="parTrans" cxnId="{CA7285D0-7CE0-4B6F-8AFF-B632D5BD7292}">
      <dgm:prSet/>
      <dgm:spPr/>
      <dgm:t>
        <a:bodyPr/>
        <a:lstStyle/>
        <a:p>
          <a:endParaRPr lang="zh-TW" altLang="en-US"/>
        </a:p>
      </dgm:t>
    </dgm:pt>
    <dgm:pt modelId="{43E14C34-4DE4-4ACF-BA27-E06768D99548}" type="sibTrans" cxnId="{CA7285D0-7CE0-4B6F-8AFF-B632D5BD7292}">
      <dgm:prSet/>
      <dgm:spPr/>
      <dgm:t>
        <a:bodyPr/>
        <a:lstStyle/>
        <a:p>
          <a:endParaRPr lang="zh-TW" altLang="en-US"/>
        </a:p>
      </dgm:t>
    </dgm:pt>
    <dgm:pt modelId="{76DB18F4-2CE5-4E16-9081-DDB60CE6D729}" type="pres">
      <dgm:prSet presAssocID="{21F6D6CE-02A3-47EE-A048-A4F1250B70FA}" presName="Name0" presStyleCnt="0">
        <dgm:presLayoutVars>
          <dgm:chPref val="1"/>
          <dgm:dir/>
          <dgm:animOne val="branch"/>
          <dgm:animLvl val="lvl"/>
          <dgm:resizeHandles/>
        </dgm:presLayoutVars>
      </dgm:prSet>
      <dgm:spPr/>
      <dgm:t>
        <a:bodyPr/>
        <a:lstStyle/>
        <a:p>
          <a:endParaRPr lang="zh-TW" altLang="en-US"/>
        </a:p>
      </dgm:t>
    </dgm:pt>
    <dgm:pt modelId="{8F703EA7-3422-4B8A-A909-23C95C6FF82A}" type="pres">
      <dgm:prSet presAssocID="{92DD3863-F51B-42D8-B1E0-9E978B862262}" presName="vertOne" presStyleCnt="0"/>
      <dgm:spPr/>
    </dgm:pt>
    <dgm:pt modelId="{802879A8-89F0-46AB-8814-DF3D989AC499}" type="pres">
      <dgm:prSet presAssocID="{92DD3863-F51B-42D8-B1E0-9E978B862262}" presName="txOne" presStyleLbl="node0" presStyleIdx="0" presStyleCnt="1" custScaleX="97679" custScaleY="95772" custLinFactY="9145" custLinFactNeighborX="-5173" custLinFactNeighborY="100000">
        <dgm:presLayoutVars>
          <dgm:chPref val="3"/>
        </dgm:presLayoutVars>
      </dgm:prSet>
      <dgm:spPr/>
      <dgm:t>
        <a:bodyPr/>
        <a:lstStyle/>
        <a:p>
          <a:endParaRPr lang="zh-TW" altLang="en-US"/>
        </a:p>
      </dgm:t>
    </dgm:pt>
    <dgm:pt modelId="{E7ABE37E-6EF5-4284-82C9-BB5C6F59403D}" type="pres">
      <dgm:prSet presAssocID="{92DD3863-F51B-42D8-B1E0-9E978B862262}" presName="parTransOne" presStyleCnt="0"/>
      <dgm:spPr/>
    </dgm:pt>
    <dgm:pt modelId="{E509A1A4-C1BA-4B24-85A3-E012B9761436}" type="pres">
      <dgm:prSet presAssocID="{92DD3863-F51B-42D8-B1E0-9E978B862262}" presName="horzOne" presStyleCnt="0"/>
      <dgm:spPr/>
    </dgm:pt>
    <dgm:pt modelId="{9FB9D88F-28FF-48A4-A572-04235DBFDD67}" type="pres">
      <dgm:prSet presAssocID="{99AEE8ED-F1C1-410F-B400-5DA846EF6FF2}" presName="vertTwo" presStyleCnt="0"/>
      <dgm:spPr/>
    </dgm:pt>
    <dgm:pt modelId="{0BC25A63-4B3C-4CE7-8314-5203F453B26C}" type="pres">
      <dgm:prSet presAssocID="{99AEE8ED-F1C1-410F-B400-5DA846EF6FF2}" presName="txTwo" presStyleLbl="node2" presStyleIdx="0" presStyleCnt="3" custScaleX="99134" custLinFactY="5711" custLinFactNeighborX="-6727" custLinFactNeighborY="100000">
        <dgm:presLayoutVars>
          <dgm:chPref val="3"/>
        </dgm:presLayoutVars>
      </dgm:prSet>
      <dgm:spPr/>
      <dgm:t>
        <a:bodyPr/>
        <a:lstStyle/>
        <a:p>
          <a:endParaRPr lang="zh-TW" altLang="en-US"/>
        </a:p>
      </dgm:t>
    </dgm:pt>
    <dgm:pt modelId="{0520055F-0BBE-4599-8D64-42D358D1CC15}" type="pres">
      <dgm:prSet presAssocID="{99AEE8ED-F1C1-410F-B400-5DA846EF6FF2}" presName="parTransTwo" presStyleCnt="0"/>
      <dgm:spPr/>
    </dgm:pt>
    <dgm:pt modelId="{15607E51-29C2-4214-A539-FC4AFC2F8623}" type="pres">
      <dgm:prSet presAssocID="{99AEE8ED-F1C1-410F-B400-5DA846EF6FF2}" presName="horzTwo" presStyleCnt="0"/>
      <dgm:spPr/>
    </dgm:pt>
    <dgm:pt modelId="{9D0AFFF9-BD66-4CBA-9E7A-219E8475BF8B}" type="pres">
      <dgm:prSet presAssocID="{29622E1E-61EF-44CD-94FB-97BE9BB02FA8}" presName="vertThree" presStyleCnt="0"/>
      <dgm:spPr/>
    </dgm:pt>
    <dgm:pt modelId="{50EFD8C2-7F24-4C01-8CA1-FB8B4FA2721B}" type="pres">
      <dgm:prSet presAssocID="{29622E1E-61EF-44CD-94FB-97BE9BB02FA8}" presName="txThree" presStyleLbl="node3" presStyleIdx="0" presStyleCnt="5" custLinFactNeighborX="-6933" custLinFactNeighborY="13882">
        <dgm:presLayoutVars>
          <dgm:chPref val="3"/>
        </dgm:presLayoutVars>
      </dgm:prSet>
      <dgm:spPr/>
      <dgm:t>
        <a:bodyPr/>
        <a:lstStyle/>
        <a:p>
          <a:endParaRPr lang="zh-TW" altLang="en-US"/>
        </a:p>
      </dgm:t>
    </dgm:pt>
    <dgm:pt modelId="{B39CF471-C85C-4A3E-BFDD-07D3DE86C9B5}" type="pres">
      <dgm:prSet presAssocID="{29622E1E-61EF-44CD-94FB-97BE9BB02FA8}" presName="horzThree" presStyleCnt="0"/>
      <dgm:spPr/>
    </dgm:pt>
    <dgm:pt modelId="{92519610-290E-4347-82C1-7A60C0D67EA6}" type="pres">
      <dgm:prSet presAssocID="{39EB5301-FDAE-4088-8CD5-F575212FA4A6}" presName="sibSpaceThree" presStyleCnt="0"/>
      <dgm:spPr/>
    </dgm:pt>
    <dgm:pt modelId="{172B780E-CB36-49FC-B58F-273F64174E07}" type="pres">
      <dgm:prSet presAssocID="{CFC6DAB6-39B4-44A5-9E0B-9300C3A79549}" presName="vertThree" presStyleCnt="0"/>
      <dgm:spPr/>
    </dgm:pt>
    <dgm:pt modelId="{E64A6A70-A102-4592-9EC2-10F7F7D3975E}" type="pres">
      <dgm:prSet presAssocID="{CFC6DAB6-39B4-44A5-9E0B-9300C3A79549}" presName="txThree" presStyleLbl="node3" presStyleIdx="1" presStyleCnt="5" custLinFactNeighborX="-10687" custLinFactNeighborY="-819">
        <dgm:presLayoutVars>
          <dgm:chPref val="3"/>
        </dgm:presLayoutVars>
      </dgm:prSet>
      <dgm:spPr/>
      <dgm:t>
        <a:bodyPr/>
        <a:lstStyle/>
        <a:p>
          <a:endParaRPr lang="zh-TW" altLang="en-US"/>
        </a:p>
      </dgm:t>
    </dgm:pt>
    <dgm:pt modelId="{AB957F5A-8B26-451A-AAEF-D4247A505A96}" type="pres">
      <dgm:prSet presAssocID="{CFC6DAB6-39B4-44A5-9E0B-9300C3A79549}" presName="horzThree" presStyleCnt="0"/>
      <dgm:spPr/>
    </dgm:pt>
    <dgm:pt modelId="{1082FCEC-63A7-4415-B992-3DE07581B37C}" type="pres">
      <dgm:prSet presAssocID="{EABEF76F-94BF-4D0D-AF60-FC054C556137}" presName="sibSpaceThree" presStyleCnt="0"/>
      <dgm:spPr/>
    </dgm:pt>
    <dgm:pt modelId="{C6523CA3-7ADA-490B-A7D5-59CE7317266F}" type="pres">
      <dgm:prSet presAssocID="{E2B27670-2214-4D6C-965D-29505CEE4367}" presName="vertThree" presStyleCnt="0"/>
      <dgm:spPr/>
    </dgm:pt>
    <dgm:pt modelId="{D95CF39E-9D26-4C3D-BD2B-192F07DA3764}" type="pres">
      <dgm:prSet presAssocID="{E2B27670-2214-4D6C-965D-29505CEE4367}" presName="txThree" presStyleLbl="node3" presStyleIdx="2" presStyleCnt="5" custLinFactNeighborX="-21151" custLinFactNeighborY="13882">
        <dgm:presLayoutVars>
          <dgm:chPref val="3"/>
        </dgm:presLayoutVars>
      </dgm:prSet>
      <dgm:spPr/>
      <dgm:t>
        <a:bodyPr/>
        <a:lstStyle/>
        <a:p>
          <a:endParaRPr lang="zh-TW" altLang="en-US"/>
        </a:p>
      </dgm:t>
    </dgm:pt>
    <dgm:pt modelId="{0982C05F-CA1E-4170-8007-56B03FAE869A}" type="pres">
      <dgm:prSet presAssocID="{E2B27670-2214-4D6C-965D-29505CEE4367}" presName="horzThree" presStyleCnt="0"/>
      <dgm:spPr/>
    </dgm:pt>
    <dgm:pt modelId="{DADD586E-4987-4CE5-8395-FD50572DF181}" type="pres">
      <dgm:prSet presAssocID="{5C97AAB5-EF8B-4B36-BDF1-1FC1D585536A}" presName="sibSpaceTwo" presStyleCnt="0"/>
      <dgm:spPr/>
    </dgm:pt>
    <dgm:pt modelId="{F7ABBC99-343B-41EE-BA2E-64C394E8B2E6}" type="pres">
      <dgm:prSet presAssocID="{BBF06845-DE8C-4E95-A9A8-5B8F820F13BC}" presName="vertTwo" presStyleCnt="0"/>
      <dgm:spPr/>
    </dgm:pt>
    <dgm:pt modelId="{28F003FD-135A-41C3-B5F4-91B9FFE3F575}" type="pres">
      <dgm:prSet presAssocID="{BBF06845-DE8C-4E95-A9A8-5B8F820F13BC}" presName="txTwo" presStyleLbl="node2" presStyleIdx="1" presStyleCnt="3" custLinFactY="5871" custLinFactNeighborX="-21151" custLinFactNeighborY="100000">
        <dgm:presLayoutVars>
          <dgm:chPref val="3"/>
        </dgm:presLayoutVars>
      </dgm:prSet>
      <dgm:spPr/>
      <dgm:t>
        <a:bodyPr/>
        <a:lstStyle/>
        <a:p>
          <a:endParaRPr lang="zh-TW" altLang="en-US"/>
        </a:p>
      </dgm:t>
    </dgm:pt>
    <dgm:pt modelId="{130428AD-31D2-4A7C-8361-6F1BBB779941}" type="pres">
      <dgm:prSet presAssocID="{BBF06845-DE8C-4E95-A9A8-5B8F820F13BC}" presName="parTransTwo" presStyleCnt="0"/>
      <dgm:spPr/>
    </dgm:pt>
    <dgm:pt modelId="{8069EBA7-3121-4F94-A512-C201B0CB8D98}" type="pres">
      <dgm:prSet presAssocID="{BBF06845-DE8C-4E95-A9A8-5B8F820F13BC}" presName="horzTwo" presStyleCnt="0"/>
      <dgm:spPr/>
    </dgm:pt>
    <dgm:pt modelId="{B9B11A5C-1D72-43D8-9DD5-E50303735828}" type="pres">
      <dgm:prSet presAssocID="{5CA7B223-D9D2-4B5A-89FC-41FB114A7F3D}" presName="vertThree" presStyleCnt="0"/>
      <dgm:spPr/>
    </dgm:pt>
    <dgm:pt modelId="{7E188A53-206B-4322-895F-788FDF988A60}" type="pres">
      <dgm:prSet presAssocID="{5CA7B223-D9D2-4B5A-89FC-41FB114A7F3D}" presName="txThree" presStyleLbl="node3" presStyleIdx="3" presStyleCnt="5" custLinFactNeighborX="-21151" custLinFactNeighborY="13882">
        <dgm:presLayoutVars>
          <dgm:chPref val="3"/>
        </dgm:presLayoutVars>
      </dgm:prSet>
      <dgm:spPr/>
      <dgm:t>
        <a:bodyPr/>
        <a:lstStyle/>
        <a:p>
          <a:endParaRPr lang="zh-TW" altLang="en-US"/>
        </a:p>
      </dgm:t>
    </dgm:pt>
    <dgm:pt modelId="{F77AA9F3-38F8-4046-A0F9-0971DC5A7467}" type="pres">
      <dgm:prSet presAssocID="{5CA7B223-D9D2-4B5A-89FC-41FB114A7F3D}" presName="horzThree" presStyleCnt="0"/>
      <dgm:spPr/>
    </dgm:pt>
    <dgm:pt modelId="{AAB14D1B-AC67-4A85-9DCA-CB0ACDB8EDD6}" type="pres">
      <dgm:prSet presAssocID="{FAE7927F-15E5-40F1-9AF8-410DA5652FD2}" presName="sibSpaceTwo" presStyleCnt="0"/>
      <dgm:spPr/>
    </dgm:pt>
    <dgm:pt modelId="{F4D4F7CB-AB4D-4615-AF88-D380EC6B0332}" type="pres">
      <dgm:prSet presAssocID="{684C5039-AB3D-453D-9EFE-C82A3D49B846}" presName="vertTwo" presStyleCnt="0"/>
      <dgm:spPr/>
    </dgm:pt>
    <dgm:pt modelId="{9E54933C-F873-47A5-BA11-8B496C34F470}" type="pres">
      <dgm:prSet presAssocID="{684C5039-AB3D-453D-9EFE-C82A3D49B846}" presName="txTwo" presStyleLbl="node2" presStyleIdx="2" presStyleCnt="3" custLinFactNeighborX="-5486" custLinFactNeighborY="49315">
        <dgm:presLayoutVars>
          <dgm:chPref val="3"/>
        </dgm:presLayoutVars>
      </dgm:prSet>
      <dgm:spPr/>
      <dgm:t>
        <a:bodyPr/>
        <a:lstStyle/>
        <a:p>
          <a:endParaRPr lang="zh-TW" altLang="en-US"/>
        </a:p>
      </dgm:t>
    </dgm:pt>
    <dgm:pt modelId="{257F014C-8AD4-4FDF-A1C4-87AD140EA960}" type="pres">
      <dgm:prSet presAssocID="{684C5039-AB3D-453D-9EFE-C82A3D49B846}" presName="parTransTwo" presStyleCnt="0"/>
      <dgm:spPr/>
    </dgm:pt>
    <dgm:pt modelId="{90892D18-FCF5-4089-BD7B-5C442BA21CFE}" type="pres">
      <dgm:prSet presAssocID="{684C5039-AB3D-453D-9EFE-C82A3D49B846}" presName="horzTwo" presStyleCnt="0"/>
      <dgm:spPr/>
    </dgm:pt>
    <dgm:pt modelId="{4D5345D7-6CAA-41A9-A704-00523422D2C8}" type="pres">
      <dgm:prSet presAssocID="{DB78C4A0-794E-4EAB-BD9F-58F6668F308F}" presName="vertThree" presStyleCnt="0"/>
      <dgm:spPr/>
    </dgm:pt>
    <dgm:pt modelId="{B8640255-276C-41BA-8282-6D931FC6596B}" type="pres">
      <dgm:prSet presAssocID="{DB78C4A0-794E-4EAB-BD9F-58F6668F308F}" presName="txThree" presStyleLbl="node3" presStyleIdx="4" presStyleCnt="5" custLinFactNeighborX="-5486" custLinFactNeighborY="-819">
        <dgm:presLayoutVars>
          <dgm:chPref val="3"/>
        </dgm:presLayoutVars>
      </dgm:prSet>
      <dgm:spPr/>
      <dgm:t>
        <a:bodyPr/>
        <a:lstStyle/>
        <a:p>
          <a:endParaRPr lang="zh-TW" altLang="en-US"/>
        </a:p>
      </dgm:t>
    </dgm:pt>
    <dgm:pt modelId="{FC9FD660-E7A1-4E83-B6D8-9EEF9505E74C}" type="pres">
      <dgm:prSet presAssocID="{DB78C4A0-794E-4EAB-BD9F-58F6668F308F}" presName="horzThree" presStyleCnt="0"/>
      <dgm:spPr/>
    </dgm:pt>
  </dgm:ptLst>
  <dgm:cxnLst>
    <dgm:cxn modelId="{ED05D54D-65DB-41B3-9BF2-5701C8719C05}" type="presOf" srcId="{CFC6DAB6-39B4-44A5-9E0B-9300C3A79549}" destId="{E64A6A70-A102-4592-9EC2-10F7F7D3975E}" srcOrd="0" destOrd="0" presId="urn:microsoft.com/office/officeart/2005/8/layout/hierarchy4"/>
    <dgm:cxn modelId="{6362643A-BBE4-4858-84BD-019AAD82A92F}" srcId="{684C5039-AB3D-453D-9EFE-C82A3D49B846}" destId="{DB78C4A0-794E-4EAB-BD9F-58F6668F308F}" srcOrd="0" destOrd="0" parTransId="{FE0DA293-798C-4253-A543-1FF855E9C238}" sibTransId="{9B811AAD-0486-4AA0-AAC4-4D4903A87526}"/>
    <dgm:cxn modelId="{506CCC49-E287-4E95-A2E1-FEBF5B43C314}" type="presOf" srcId="{5CA7B223-D9D2-4B5A-89FC-41FB114A7F3D}" destId="{7E188A53-206B-4322-895F-788FDF988A60}" srcOrd="0" destOrd="0" presId="urn:microsoft.com/office/officeart/2005/8/layout/hierarchy4"/>
    <dgm:cxn modelId="{07CB2CE0-7586-4E59-8EA1-A0DF9FC291EE}" srcId="{92DD3863-F51B-42D8-B1E0-9E978B862262}" destId="{99AEE8ED-F1C1-410F-B400-5DA846EF6FF2}" srcOrd="0" destOrd="0" parTransId="{A1BACE61-313A-4524-9097-F60D0C3DFB5A}" sibTransId="{5C97AAB5-EF8B-4B36-BDF1-1FC1D585536A}"/>
    <dgm:cxn modelId="{E15DCB8A-B10F-485F-9540-15FBBFFBDC2C}" type="presOf" srcId="{E2B27670-2214-4D6C-965D-29505CEE4367}" destId="{D95CF39E-9D26-4C3D-BD2B-192F07DA3764}" srcOrd="0" destOrd="0" presId="urn:microsoft.com/office/officeart/2005/8/layout/hierarchy4"/>
    <dgm:cxn modelId="{B96F6B9E-05BE-415E-8C4F-676A9FEB77F8}" srcId="{92DD3863-F51B-42D8-B1E0-9E978B862262}" destId="{BBF06845-DE8C-4E95-A9A8-5B8F820F13BC}" srcOrd="1" destOrd="0" parTransId="{C7755204-8625-402F-B9A1-4CB9826C7EE7}" sibTransId="{FAE7927F-15E5-40F1-9AF8-410DA5652FD2}"/>
    <dgm:cxn modelId="{1E097230-332E-43D6-BB34-8CC87FFC6240}" srcId="{92DD3863-F51B-42D8-B1E0-9E978B862262}" destId="{684C5039-AB3D-453D-9EFE-C82A3D49B846}" srcOrd="2" destOrd="0" parTransId="{A9AE54EA-7A33-460E-9147-C4A4498188FC}" sibTransId="{511A6511-586F-4952-B583-8C7A50FFF03E}"/>
    <dgm:cxn modelId="{5CD8516E-ABC8-4798-A289-789C27F2143B}" type="presOf" srcId="{92DD3863-F51B-42D8-B1E0-9E978B862262}" destId="{802879A8-89F0-46AB-8814-DF3D989AC499}" srcOrd="0" destOrd="0" presId="urn:microsoft.com/office/officeart/2005/8/layout/hierarchy4"/>
    <dgm:cxn modelId="{A00A9F9F-ECE3-4165-9679-9E906AADED9D}" srcId="{21F6D6CE-02A3-47EE-A048-A4F1250B70FA}" destId="{92DD3863-F51B-42D8-B1E0-9E978B862262}" srcOrd="0" destOrd="0" parTransId="{65E7BCDC-2ED9-4A07-ADA9-F99F7536281D}" sibTransId="{628F734A-812F-441F-98A8-5E8E1F43C3A4}"/>
    <dgm:cxn modelId="{CA7285D0-7CE0-4B6F-8AFF-B632D5BD7292}" srcId="{99AEE8ED-F1C1-410F-B400-5DA846EF6FF2}" destId="{E2B27670-2214-4D6C-965D-29505CEE4367}" srcOrd="2" destOrd="0" parTransId="{0DFCF2C1-D6E8-4AD2-8D0C-666AA555C2EB}" sibTransId="{43E14C34-4DE4-4ACF-BA27-E06768D99548}"/>
    <dgm:cxn modelId="{AA1CAA78-07C4-4156-B09A-FEC30BDD3F15}" type="presOf" srcId="{BBF06845-DE8C-4E95-A9A8-5B8F820F13BC}" destId="{28F003FD-135A-41C3-B5F4-91B9FFE3F575}" srcOrd="0" destOrd="0" presId="urn:microsoft.com/office/officeart/2005/8/layout/hierarchy4"/>
    <dgm:cxn modelId="{F6FB5872-441B-4B78-8BCE-7DF30B95B814}" type="presOf" srcId="{DB78C4A0-794E-4EAB-BD9F-58F6668F308F}" destId="{B8640255-276C-41BA-8282-6D931FC6596B}" srcOrd="0" destOrd="0" presId="urn:microsoft.com/office/officeart/2005/8/layout/hierarchy4"/>
    <dgm:cxn modelId="{605998D2-C559-474C-AD60-888133CBB7AA}" type="presOf" srcId="{21F6D6CE-02A3-47EE-A048-A4F1250B70FA}" destId="{76DB18F4-2CE5-4E16-9081-DDB60CE6D729}" srcOrd="0" destOrd="0" presId="urn:microsoft.com/office/officeart/2005/8/layout/hierarchy4"/>
    <dgm:cxn modelId="{CA1499BC-10EF-48EE-A6F7-6AC1CE0A7B71}" srcId="{99AEE8ED-F1C1-410F-B400-5DA846EF6FF2}" destId="{29622E1E-61EF-44CD-94FB-97BE9BB02FA8}" srcOrd="0" destOrd="0" parTransId="{2EF2197C-C090-46F5-884A-866530673D22}" sibTransId="{39EB5301-FDAE-4088-8CD5-F575212FA4A6}"/>
    <dgm:cxn modelId="{CBE02396-1B27-4AFC-9232-900068F3CDDB}" type="presOf" srcId="{684C5039-AB3D-453D-9EFE-C82A3D49B846}" destId="{9E54933C-F873-47A5-BA11-8B496C34F470}" srcOrd="0" destOrd="0" presId="urn:microsoft.com/office/officeart/2005/8/layout/hierarchy4"/>
    <dgm:cxn modelId="{0D85CEC2-07DF-4094-82E0-60D564B8C7BA}" srcId="{99AEE8ED-F1C1-410F-B400-5DA846EF6FF2}" destId="{CFC6DAB6-39B4-44A5-9E0B-9300C3A79549}" srcOrd="1" destOrd="0" parTransId="{3D87EED7-A494-446A-8FCA-1482454FEED5}" sibTransId="{EABEF76F-94BF-4D0D-AF60-FC054C556137}"/>
    <dgm:cxn modelId="{AD82962A-6364-4471-A79A-03E8A6099A88}" type="presOf" srcId="{99AEE8ED-F1C1-410F-B400-5DA846EF6FF2}" destId="{0BC25A63-4B3C-4CE7-8314-5203F453B26C}" srcOrd="0" destOrd="0" presId="urn:microsoft.com/office/officeart/2005/8/layout/hierarchy4"/>
    <dgm:cxn modelId="{E05C1028-B186-4E16-8FB5-E912018C93DA}" srcId="{BBF06845-DE8C-4E95-A9A8-5B8F820F13BC}" destId="{5CA7B223-D9D2-4B5A-89FC-41FB114A7F3D}" srcOrd="0" destOrd="0" parTransId="{E27DAAFC-9CA7-4CAE-82C4-8B580031CAB6}" sibTransId="{7CBEA9C7-2644-4AAB-AB5D-EB88ED41DE38}"/>
    <dgm:cxn modelId="{CE29A5E4-DC40-4B54-A0B0-8538358BB56D}" type="presOf" srcId="{29622E1E-61EF-44CD-94FB-97BE9BB02FA8}" destId="{50EFD8C2-7F24-4C01-8CA1-FB8B4FA2721B}" srcOrd="0" destOrd="0" presId="urn:microsoft.com/office/officeart/2005/8/layout/hierarchy4"/>
    <dgm:cxn modelId="{E2C953F3-D165-43DF-8EDE-9DF91A25E8F0}" type="presParOf" srcId="{76DB18F4-2CE5-4E16-9081-DDB60CE6D729}" destId="{8F703EA7-3422-4B8A-A909-23C95C6FF82A}" srcOrd="0" destOrd="0" presId="urn:microsoft.com/office/officeart/2005/8/layout/hierarchy4"/>
    <dgm:cxn modelId="{F92BFF27-A4D7-40E9-920E-79CA2EAB47D3}" type="presParOf" srcId="{8F703EA7-3422-4B8A-A909-23C95C6FF82A}" destId="{802879A8-89F0-46AB-8814-DF3D989AC499}" srcOrd="0" destOrd="0" presId="urn:microsoft.com/office/officeart/2005/8/layout/hierarchy4"/>
    <dgm:cxn modelId="{EE7D356C-BE85-46B4-A5FF-E0AFD4C100B5}" type="presParOf" srcId="{8F703EA7-3422-4B8A-A909-23C95C6FF82A}" destId="{E7ABE37E-6EF5-4284-82C9-BB5C6F59403D}" srcOrd="1" destOrd="0" presId="urn:microsoft.com/office/officeart/2005/8/layout/hierarchy4"/>
    <dgm:cxn modelId="{A277CEE1-5E48-4AE6-B644-A8032D20109E}" type="presParOf" srcId="{8F703EA7-3422-4B8A-A909-23C95C6FF82A}" destId="{E509A1A4-C1BA-4B24-85A3-E012B9761436}" srcOrd="2" destOrd="0" presId="urn:microsoft.com/office/officeart/2005/8/layout/hierarchy4"/>
    <dgm:cxn modelId="{5EE0E83A-3652-446A-8AF1-7999CA5FC893}" type="presParOf" srcId="{E509A1A4-C1BA-4B24-85A3-E012B9761436}" destId="{9FB9D88F-28FF-48A4-A572-04235DBFDD67}" srcOrd="0" destOrd="0" presId="urn:microsoft.com/office/officeart/2005/8/layout/hierarchy4"/>
    <dgm:cxn modelId="{3521F2C2-E122-416A-A6BF-EAF6EBC4FC62}" type="presParOf" srcId="{9FB9D88F-28FF-48A4-A572-04235DBFDD67}" destId="{0BC25A63-4B3C-4CE7-8314-5203F453B26C}" srcOrd="0" destOrd="0" presId="urn:microsoft.com/office/officeart/2005/8/layout/hierarchy4"/>
    <dgm:cxn modelId="{06DC0F3A-B2FB-4256-AE82-85DD31724407}" type="presParOf" srcId="{9FB9D88F-28FF-48A4-A572-04235DBFDD67}" destId="{0520055F-0BBE-4599-8D64-42D358D1CC15}" srcOrd="1" destOrd="0" presId="urn:microsoft.com/office/officeart/2005/8/layout/hierarchy4"/>
    <dgm:cxn modelId="{ADD8161C-EA23-47C6-8042-989867FF55E6}" type="presParOf" srcId="{9FB9D88F-28FF-48A4-A572-04235DBFDD67}" destId="{15607E51-29C2-4214-A539-FC4AFC2F8623}" srcOrd="2" destOrd="0" presId="urn:microsoft.com/office/officeart/2005/8/layout/hierarchy4"/>
    <dgm:cxn modelId="{18F043E6-DA2E-4CD4-A5A9-E7A94FB1E051}" type="presParOf" srcId="{15607E51-29C2-4214-A539-FC4AFC2F8623}" destId="{9D0AFFF9-BD66-4CBA-9E7A-219E8475BF8B}" srcOrd="0" destOrd="0" presId="urn:microsoft.com/office/officeart/2005/8/layout/hierarchy4"/>
    <dgm:cxn modelId="{99B8FBD2-A3F9-4711-81C4-1FFAB2034F74}" type="presParOf" srcId="{9D0AFFF9-BD66-4CBA-9E7A-219E8475BF8B}" destId="{50EFD8C2-7F24-4C01-8CA1-FB8B4FA2721B}" srcOrd="0" destOrd="0" presId="urn:microsoft.com/office/officeart/2005/8/layout/hierarchy4"/>
    <dgm:cxn modelId="{42EAB1C6-F9D9-45CF-BC90-D2BD57F64B82}" type="presParOf" srcId="{9D0AFFF9-BD66-4CBA-9E7A-219E8475BF8B}" destId="{B39CF471-C85C-4A3E-BFDD-07D3DE86C9B5}" srcOrd="1" destOrd="0" presId="urn:microsoft.com/office/officeart/2005/8/layout/hierarchy4"/>
    <dgm:cxn modelId="{0C0EEB5D-C46D-45E4-981F-517B6A6A0DBC}" type="presParOf" srcId="{15607E51-29C2-4214-A539-FC4AFC2F8623}" destId="{92519610-290E-4347-82C1-7A60C0D67EA6}" srcOrd="1" destOrd="0" presId="urn:microsoft.com/office/officeart/2005/8/layout/hierarchy4"/>
    <dgm:cxn modelId="{A1471E91-DE97-44D2-A4F9-B3CBEC74C543}" type="presParOf" srcId="{15607E51-29C2-4214-A539-FC4AFC2F8623}" destId="{172B780E-CB36-49FC-B58F-273F64174E07}" srcOrd="2" destOrd="0" presId="urn:microsoft.com/office/officeart/2005/8/layout/hierarchy4"/>
    <dgm:cxn modelId="{1DF4A0DC-D981-4B79-B44B-99A5D9D08761}" type="presParOf" srcId="{172B780E-CB36-49FC-B58F-273F64174E07}" destId="{E64A6A70-A102-4592-9EC2-10F7F7D3975E}" srcOrd="0" destOrd="0" presId="urn:microsoft.com/office/officeart/2005/8/layout/hierarchy4"/>
    <dgm:cxn modelId="{884246DE-FB7D-4500-8257-9488DB56F3F7}" type="presParOf" srcId="{172B780E-CB36-49FC-B58F-273F64174E07}" destId="{AB957F5A-8B26-451A-AAEF-D4247A505A96}" srcOrd="1" destOrd="0" presId="urn:microsoft.com/office/officeart/2005/8/layout/hierarchy4"/>
    <dgm:cxn modelId="{55BA291B-F3BE-42F8-9997-EB087290232F}" type="presParOf" srcId="{15607E51-29C2-4214-A539-FC4AFC2F8623}" destId="{1082FCEC-63A7-4415-B992-3DE07581B37C}" srcOrd="3" destOrd="0" presId="urn:microsoft.com/office/officeart/2005/8/layout/hierarchy4"/>
    <dgm:cxn modelId="{262E6E54-68C4-4F95-BBA0-D872892985D6}" type="presParOf" srcId="{15607E51-29C2-4214-A539-FC4AFC2F8623}" destId="{C6523CA3-7ADA-490B-A7D5-59CE7317266F}" srcOrd="4" destOrd="0" presId="urn:microsoft.com/office/officeart/2005/8/layout/hierarchy4"/>
    <dgm:cxn modelId="{DB66D9CF-E44A-4040-8EF4-C17C909A011D}" type="presParOf" srcId="{C6523CA3-7ADA-490B-A7D5-59CE7317266F}" destId="{D95CF39E-9D26-4C3D-BD2B-192F07DA3764}" srcOrd="0" destOrd="0" presId="urn:microsoft.com/office/officeart/2005/8/layout/hierarchy4"/>
    <dgm:cxn modelId="{1CD35A7B-2822-40FF-897F-FCEAC96E5FB2}" type="presParOf" srcId="{C6523CA3-7ADA-490B-A7D5-59CE7317266F}" destId="{0982C05F-CA1E-4170-8007-56B03FAE869A}" srcOrd="1" destOrd="0" presId="urn:microsoft.com/office/officeart/2005/8/layout/hierarchy4"/>
    <dgm:cxn modelId="{0F19D5D3-4FD9-44AE-ADF9-8BDD7F269B03}" type="presParOf" srcId="{E509A1A4-C1BA-4B24-85A3-E012B9761436}" destId="{DADD586E-4987-4CE5-8395-FD50572DF181}" srcOrd="1" destOrd="0" presId="urn:microsoft.com/office/officeart/2005/8/layout/hierarchy4"/>
    <dgm:cxn modelId="{342F59D9-4420-4A4A-8D13-BE9DAB5BC31D}" type="presParOf" srcId="{E509A1A4-C1BA-4B24-85A3-E012B9761436}" destId="{F7ABBC99-343B-41EE-BA2E-64C394E8B2E6}" srcOrd="2" destOrd="0" presId="urn:microsoft.com/office/officeart/2005/8/layout/hierarchy4"/>
    <dgm:cxn modelId="{28619C01-0239-4DEE-94FA-70ED92F8836F}" type="presParOf" srcId="{F7ABBC99-343B-41EE-BA2E-64C394E8B2E6}" destId="{28F003FD-135A-41C3-B5F4-91B9FFE3F575}" srcOrd="0" destOrd="0" presId="urn:microsoft.com/office/officeart/2005/8/layout/hierarchy4"/>
    <dgm:cxn modelId="{56F8995F-0FDA-473A-AD21-B9F443D35F0B}" type="presParOf" srcId="{F7ABBC99-343B-41EE-BA2E-64C394E8B2E6}" destId="{130428AD-31D2-4A7C-8361-6F1BBB779941}" srcOrd="1" destOrd="0" presId="urn:microsoft.com/office/officeart/2005/8/layout/hierarchy4"/>
    <dgm:cxn modelId="{98ECD8BA-056D-40C1-BC47-740DF4893243}" type="presParOf" srcId="{F7ABBC99-343B-41EE-BA2E-64C394E8B2E6}" destId="{8069EBA7-3121-4F94-A512-C201B0CB8D98}" srcOrd="2" destOrd="0" presId="urn:microsoft.com/office/officeart/2005/8/layout/hierarchy4"/>
    <dgm:cxn modelId="{F3E8B05E-CE32-4C74-B55D-B02E80480B88}" type="presParOf" srcId="{8069EBA7-3121-4F94-A512-C201B0CB8D98}" destId="{B9B11A5C-1D72-43D8-9DD5-E50303735828}" srcOrd="0" destOrd="0" presId="urn:microsoft.com/office/officeart/2005/8/layout/hierarchy4"/>
    <dgm:cxn modelId="{AE72CD2A-954B-4AFE-B6EA-D10B14A06D36}" type="presParOf" srcId="{B9B11A5C-1D72-43D8-9DD5-E50303735828}" destId="{7E188A53-206B-4322-895F-788FDF988A60}" srcOrd="0" destOrd="0" presId="urn:microsoft.com/office/officeart/2005/8/layout/hierarchy4"/>
    <dgm:cxn modelId="{536E0AB9-0B7B-450A-905A-B260C4CC1FCD}" type="presParOf" srcId="{B9B11A5C-1D72-43D8-9DD5-E50303735828}" destId="{F77AA9F3-38F8-4046-A0F9-0971DC5A7467}" srcOrd="1" destOrd="0" presId="urn:microsoft.com/office/officeart/2005/8/layout/hierarchy4"/>
    <dgm:cxn modelId="{530032CE-71AC-43AB-BB79-70D5FD15FF06}" type="presParOf" srcId="{E509A1A4-C1BA-4B24-85A3-E012B9761436}" destId="{AAB14D1B-AC67-4A85-9DCA-CB0ACDB8EDD6}" srcOrd="3" destOrd="0" presId="urn:microsoft.com/office/officeart/2005/8/layout/hierarchy4"/>
    <dgm:cxn modelId="{35F13300-06A0-4FB8-A71C-7CA57C167336}" type="presParOf" srcId="{E509A1A4-C1BA-4B24-85A3-E012B9761436}" destId="{F4D4F7CB-AB4D-4615-AF88-D380EC6B0332}" srcOrd="4" destOrd="0" presId="urn:microsoft.com/office/officeart/2005/8/layout/hierarchy4"/>
    <dgm:cxn modelId="{BF7D333D-39C4-475A-9BF1-CBE444DA9220}" type="presParOf" srcId="{F4D4F7CB-AB4D-4615-AF88-D380EC6B0332}" destId="{9E54933C-F873-47A5-BA11-8B496C34F470}" srcOrd="0" destOrd="0" presId="urn:microsoft.com/office/officeart/2005/8/layout/hierarchy4"/>
    <dgm:cxn modelId="{0EC20C14-7093-4A42-8372-8AA20B0DCF54}" type="presParOf" srcId="{F4D4F7CB-AB4D-4615-AF88-D380EC6B0332}" destId="{257F014C-8AD4-4FDF-A1C4-87AD140EA960}" srcOrd="1" destOrd="0" presId="urn:microsoft.com/office/officeart/2005/8/layout/hierarchy4"/>
    <dgm:cxn modelId="{4FCF10CF-F762-4346-B92A-DDFBA5090C66}" type="presParOf" srcId="{F4D4F7CB-AB4D-4615-AF88-D380EC6B0332}" destId="{90892D18-FCF5-4089-BD7B-5C442BA21CFE}" srcOrd="2" destOrd="0" presId="urn:microsoft.com/office/officeart/2005/8/layout/hierarchy4"/>
    <dgm:cxn modelId="{20C806E1-C01F-4052-9E11-E3F495CC9EAD}" type="presParOf" srcId="{90892D18-FCF5-4089-BD7B-5C442BA21CFE}" destId="{4D5345D7-6CAA-41A9-A704-00523422D2C8}" srcOrd="0" destOrd="0" presId="urn:microsoft.com/office/officeart/2005/8/layout/hierarchy4"/>
    <dgm:cxn modelId="{05AE1888-4C3D-49FB-82A4-E6EE59ED1772}" type="presParOf" srcId="{4D5345D7-6CAA-41A9-A704-00523422D2C8}" destId="{B8640255-276C-41BA-8282-6D931FC6596B}" srcOrd="0" destOrd="0" presId="urn:microsoft.com/office/officeart/2005/8/layout/hierarchy4"/>
    <dgm:cxn modelId="{8F8BBB67-215B-4BF7-AA57-4FD1321B72FA}" type="presParOf" srcId="{4D5345D7-6CAA-41A9-A704-00523422D2C8}" destId="{FC9FD660-E7A1-4E83-B6D8-9EEF9505E74C}"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39CD6-BBCF-4D46-AACC-2F433AD3EDC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zh-TW" altLang="en-US"/>
        </a:p>
      </dgm:t>
    </dgm:pt>
    <dgm:pt modelId="{A729D145-A53D-45BB-8AD7-D9F2BA7A93F8}">
      <dgm:prSet phldrT="[文字]" custT="1"/>
      <dgm:spPr/>
      <dgm:t>
        <a:bodyPr/>
        <a:lstStyle/>
        <a:p>
          <a:r>
            <a:rPr lang="zh-TW" altLang="en-US" sz="3200" dirty="0" smtClean="0">
              <a:latin typeface="標楷體" panose="03000509000000000000" pitchFamily="65" charset="-120"/>
              <a:ea typeface="標楷體" panose="03000509000000000000" pitchFamily="65" charset="-120"/>
            </a:rPr>
            <a:t>國、英、數、社、自</a:t>
          </a:r>
          <a:endParaRPr lang="zh-TW" altLang="en-US" sz="3200" dirty="0"/>
        </a:p>
      </dgm:t>
    </dgm:pt>
    <dgm:pt modelId="{6A8B1F5A-0DEC-4E19-B22D-BB3ACFC3F2D2}" type="parTrans" cxnId="{417BA8DD-3B15-40F0-B796-EC2F927A3F8D}">
      <dgm:prSet/>
      <dgm:spPr/>
      <dgm:t>
        <a:bodyPr/>
        <a:lstStyle/>
        <a:p>
          <a:endParaRPr lang="zh-TW" altLang="en-US"/>
        </a:p>
      </dgm:t>
    </dgm:pt>
    <dgm:pt modelId="{37FBF3AC-BF80-42B0-81D9-BADAC076A700}" type="sibTrans" cxnId="{417BA8DD-3B15-40F0-B796-EC2F927A3F8D}">
      <dgm:prSet/>
      <dgm:spPr/>
      <dgm:t>
        <a:bodyPr/>
        <a:lstStyle/>
        <a:p>
          <a:endParaRPr lang="zh-TW" altLang="en-US"/>
        </a:p>
      </dgm:t>
    </dgm:pt>
    <dgm:pt modelId="{289F4839-6E29-45E6-B6DB-5799C1BD1ED7}">
      <dgm:prSet phldrT="[文字]" custT="1"/>
      <dgm:spPr>
        <a:solidFill>
          <a:schemeClr val="accent3"/>
        </a:solidFill>
      </dgm:spPr>
      <dgm:t>
        <a:bodyPr/>
        <a:lstStyle/>
        <a:p>
          <a:r>
            <a:rPr lang="en-US" altLang="zh-TW" sz="3600" b="1" dirty="0" smtClean="0">
              <a:solidFill>
                <a:srgbClr val="FF0000"/>
              </a:solidFill>
              <a:latin typeface="標楷體" panose="03000509000000000000" pitchFamily="65" charset="-120"/>
              <a:ea typeface="標楷體" panose="03000509000000000000" pitchFamily="65" charset="-120"/>
            </a:rPr>
            <a:t>A</a:t>
          </a:r>
          <a:br>
            <a:rPr lang="en-US" altLang="zh-TW" sz="3600" b="1" dirty="0" smtClean="0">
              <a:solidFill>
                <a:srgbClr val="FF0000"/>
              </a:solidFill>
              <a:latin typeface="標楷體" panose="03000509000000000000" pitchFamily="65" charset="-120"/>
              <a:ea typeface="標楷體" panose="03000509000000000000" pitchFamily="65" charset="-120"/>
            </a:rPr>
          </a:br>
          <a:r>
            <a:rPr lang="zh-TW" altLang="en-US" sz="3600" b="1" dirty="0" smtClean="0">
              <a:solidFill>
                <a:srgbClr val="FF0000"/>
              </a:solidFill>
              <a:latin typeface="標楷體" panose="03000509000000000000" pitchFamily="65" charset="-120"/>
              <a:ea typeface="標楷體" panose="03000509000000000000" pitchFamily="65" charset="-120"/>
            </a:rPr>
            <a:t>精熟</a:t>
          </a:r>
          <a:r>
            <a:rPr lang="en-US" altLang="zh-TW" sz="3600" b="1" dirty="0" smtClean="0">
              <a:solidFill>
                <a:srgbClr val="FF0000"/>
              </a:solidFill>
              <a:latin typeface="標楷體" panose="03000509000000000000" pitchFamily="65" charset="-120"/>
              <a:ea typeface="標楷體" panose="03000509000000000000" pitchFamily="65" charset="-120"/>
            </a:rPr>
            <a:t>10%~20%</a:t>
          </a:r>
          <a:endParaRPr lang="zh-TW" altLang="en-US" sz="3600" b="1" dirty="0">
            <a:solidFill>
              <a:srgbClr val="FF0000"/>
            </a:solidFill>
          </a:endParaRPr>
        </a:p>
      </dgm:t>
    </dgm:pt>
    <dgm:pt modelId="{7CE0CE04-2DA8-403C-89B8-7AE07F4A5CE4}" type="parTrans" cxnId="{9F6B479B-B91C-41AC-B1CD-0727A92F3D0B}">
      <dgm:prSet/>
      <dgm:spPr/>
      <dgm:t>
        <a:bodyPr/>
        <a:lstStyle/>
        <a:p>
          <a:endParaRPr lang="zh-TW" altLang="en-US"/>
        </a:p>
      </dgm:t>
    </dgm:pt>
    <dgm:pt modelId="{6F046DB2-C3FB-44DB-8A25-AE92AC213279}" type="sibTrans" cxnId="{9F6B479B-B91C-41AC-B1CD-0727A92F3D0B}">
      <dgm:prSet/>
      <dgm:spPr/>
      <dgm:t>
        <a:bodyPr/>
        <a:lstStyle/>
        <a:p>
          <a:endParaRPr lang="zh-TW" altLang="en-US"/>
        </a:p>
      </dgm:t>
    </dgm:pt>
    <dgm:pt modelId="{48B1000F-41DC-49DD-AC90-D2237E31BA82}">
      <dgm:prSet phldrT="[文字]" custT="1"/>
      <dgm:spPr>
        <a:solidFill>
          <a:schemeClr val="accent6">
            <a:lumMod val="75000"/>
          </a:schemeClr>
        </a:solidFill>
      </dgm:spPr>
      <dgm:t>
        <a:bodyPr/>
        <a:lstStyle/>
        <a:p>
          <a:r>
            <a:rPr lang="en-US" altLang="zh-TW" sz="2400" dirty="0" smtClean="0"/>
            <a:t>A++ </a:t>
          </a:r>
          <a:r>
            <a:rPr lang="en-US" altLang="zh-TW" sz="2800" dirty="0" smtClean="0"/>
            <a:t/>
          </a:r>
          <a:br>
            <a:rPr lang="en-US" altLang="zh-TW" sz="2800" dirty="0" smtClean="0"/>
          </a:br>
          <a:r>
            <a:rPr lang="en-US" altLang="zh-TW" sz="1800" dirty="0" smtClean="0"/>
            <a:t>(</a:t>
          </a:r>
          <a:r>
            <a:rPr lang="zh-TW" altLang="en-US" sz="1800" dirty="0" smtClean="0"/>
            <a:t>前</a:t>
          </a:r>
          <a:r>
            <a:rPr lang="en-US" altLang="zh-TW" sz="1800" dirty="0" smtClean="0"/>
            <a:t>25%)</a:t>
          </a:r>
          <a:endParaRPr lang="zh-TW" altLang="en-US" sz="1800" dirty="0"/>
        </a:p>
      </dgm:t>
    </dgm:pt>
    <dgm:pt modelId="{836D715F-EC98-444F-8C6F-67B7E148F311}" type="parTrans" cxnId="{BF1C8EA6-7577-4FA0-937F-8D88A55ADAA0}">
      <dgm:prSet/>
      <dgm:spPr/>
      <dgm:t>
        <a:bodyPr/>
        <a:lstStyle/>
        <a:p>
          <a:endParaRPr lang="zh-TW" altLang="en-US"/>
        </a:p>
      </dgm:t>
    </dgm:pt>
    <dgm:pt modelId="{32B4BC19-C126-43E6-B778-E285C391E921}" type="sibTrans" cxnId="{BF1C8EA6-7577-4FA0-937F-8D88A55ADAA0}">
      <dgm:prSet/>
      <dgm:spPr/>
      <dgm:t>
        <a:bodyPr/>
        <a:lstStyle/>
        <a:p>
          <a:endParaRPr lang="zh-TW" altLang="en-US"/>
        </a:p>
      </dgm:t>
    </dgm:pt>
    <dgm:pt modelId="{6FCFDD51-497D-4702-8139-C0BE32C83D83}">
      <dgm:prSet phldrT="[文字]" custT="1"/>
      <dgm:spPr>
        <a:solidFill>
          <a:schemeClr val="accent6">
            <a:lumMod val="75000"/>
          </a:schemeClr>
        </a:solidFill>
      </dgm:spPr>
      <dgm:t>
        <a:bodyPr/>
        <a:lstStyle/>
        <a:p>
          <a:r>
            <a:rPr lang="en-US" altLang="zh-TW" sz="2400" dirty="0" smtClean="0"/>
            <a:t>A+</a:t>
          </a:r>
          <a:r>
            <a:rPr lang="zh-TW" altLang="en-US" sz="1200" dirty="0" smtClean="0"/>
            <a:t> </a:t>
          </a:r>
          <a:r>
            <a:rPr lang="en-US" altLang="zh-TW" sz="1600" dirty="0" smtClean="0"/>
            <a:t>(26%~</a:t>
          </a:r>
          <a:br>
            <a:rPr lang="en-US" altLang="zh-TW" sz="1600" dirty="0" smtClean="0"/>
          </a:br>
          <a:r>
            <a:rPr lang="en-US" altLang="zh-TW" sz="1600" dirty="0" smtClean="0"/>
            <a:t>50%)</a:t>
          </a:r>
          <a:endParaRPr lang="zh-TW" altLang="en-US" sz="1600" dirty="0"/>
        </a:p>
      </dgm:t>
    </dgm:pt>
    <dgm:pt modelId="{A21D900C-B783-4155-8E57-D06D5C2599E7}" type="parTrans" cxnId="{0DC9C348-4D8C-4366-8CAB-2284CED0B1A5}">
      <dgm:prSet/>
      <dgm:spPr/>
      <dgm:t>
        <a:bodyPr/>
        <a:lstStyle/>
        <a:p>
          <a:endParaRPr lang="zh-TW" altLang="en-US"/>
        </a:p>
      </dgm:t>
    </dgm:pt>
    <dgm:pt modelId="{AF3C4C18-F097-4E17-86C0-852AC0ADDF0F}" type="sibTrans" cxnId="{0DC9C348-4D8C-4366-8CAB-2284CED0B1A5}">
      <dgm:prSet/>
      <dgm:spPr/>
      <dgm:t>
        <a:bodyPr/>
        <a:lstStyle/>
        <a:p>
          <a:endParaRPr lang="zh-TW" altLang="en-US"/>
        </a:p>
      </dgm:t>
    </dgm:pt>
    <dgm:pt modelId="{59D2F8B0-F1D7-4F65-8452-8BF850ACA52B}">
      <dgm:prSet phldrT="[文字]" custT="1"/>
      <dgm:spPr>
        <a:solidFill>
          <a:schemeClr val="accent3"/>
        </a:solidFill>
      </dgm:spPr>
      <dgm:t>
        <a:bodyPr/>
        <a:lstStyle/>
        <a:p>
          <a:r>
            <a:rPr kumimoji="0" lang="en-US" altLang="zh-TW"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t>B</a:t>
          </a:r>
          <a:br>
            <a:rPr kumimoji="0" lang="en-US" altLang="zh-TW"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br>
          <a:r>
            <a:rPr kumimoji="0" lang="zh-TW" altLang="en-US"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t>基礎 </a:t>
          </a:r>
          <a:r>
            <a:rPr kumimoji="0" lang="en-US" altLang="zh-TW"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t/>
          </a:r>
          <a:br>
            <a:rPr kumimoji="0" lang="en-US" altLang="zh-TW"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br>
          <a:r>
            <a:rPr kumimoji="0" lang="en-US" altLang="zh-TW"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t>45%~60%</a:t>
          </a:r>
          <a:endParaRPr lang="zh-TW" altLang="en-US" sz="3600" b="1" dirty="0">
            <a:solidFill>
              <a:srgbClr val="FF0000"/>
            </a:solidFill>
          </a:endParaRPr>
        </a:p>
      </dgm:t>
    </dgm:pt>
    <dgm:pt modelId="{ED0A4504-2ECA-4CD1-AFC1-A4F05E3F4515}" type="parTrans" cxnId="{59FBCAEB-3007-409B-99D7-C3430B59AEEB}">
      <dgm:prSet/>
      <dgm:spPr/>
      <dgm:t>
        <a:bodyPr/>
        <a:lstStyle/>
        <a:p>
          <a:endParaRPr lang="zh-TW" altLang="en-US"/>
        </a:p>
      </dgm:t>
    </dgm:pt>
    <dgm:pt modelId="{359C701C-4B83-4801-9035-266110D80EBA}" type="sibTrans" cxnId="{59FBCAEB-3007-409B-99D7-C3430B59AEEB}">
      <dgm:prSet/>
      <dgm:spPr/>
      <dgm:t>
        <a:bodyPr/>
        <a:lstStyle/>
        <a:p>
          <a:endParaRPr lang="zh-TW" altLang="en-US"/>
        </a:p>
      </dgm:t>
    </dgm:pt>
    <dgm:pt modelId="{6F124437-8009-494A-B63C-F61D459E06C8}">
      <dgm:prSet phldrT="[文字]" custT="1"/>
      <dgm:spPr>
        <a:solidFill>
          <a:schemeClr val="accent3"/>
        </a:solidFill>
      </dgm:spPr>
      <dgm:t>
        <a:bodyPr/>
        <a:lstStyle/>
        <a:p>
          <a:r>
            <a:rPr kumimoji="0" lang="en-US" altLang="zh-TW"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t>C</a:t>
          </a:r>
          <a:br>
            <a:rPr kumimoji="0" lang="en-US" altLang="zh-TW"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br>
          <a:r>
            <a:rPr kumimoji="0" lang="zh-TW" altLang="en-US" sz="36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t>待加強</a:t>
          </a:r>
          <a:r>
            <a:rPr kumimoji="0" lang="en-US" altLang="zh-TW" sz="2800" b="1" i="0" u="none" strike="noStrike" cap="none" normalizeH="0" baseline="0" dirty="0" smtClean="0">
              <a:ln/>
              <a:solidFill>
                <a:srgbClr val="FF0000"/>
              </a:solidFill>
              <a:effectLst/>
              <a:latin typeface="標楷體" panose="03000509000000000000" pitchFamily="65" charset="-120"/>
              <a:ea typeface="標楷體" panose="03000509000000000000" pitchFamily="65" charset="-120"/>
            </a:rPr>
            <a:t>20%~35%</a:t>
          </a:r>
          <a:endParaRPr lang="zh-TW" altLang="en-US" sz="2800" b="1" dirty="0">
            <a:solidFill>
              <a:srgbClr val="FF0000"/>
            </a:solidFill>
            <a:latin typeface="標楷體" panose="03000509000000000000" pitchFamily="65" charset="-120"/>
            <a:ea typeface="標楷體" panose="03000509000000000000" pitchFamily="65" charset="-120"/>
          </a:endParaRPr>
        </a:p>
      </dgm:t>
    </dgm:pt>
    <dgm:pt modelId="{6A69FF9B-7F0C-4302-B425-4E51F6832CF4}" type="parTrans" cxnId="{BC315618-AB49-4E4D-A375-515E21889B91}">
      <dgm:prSet/>
      <dgm:spPr/>
      <dgm:t>
        <a:bodyPr/>
        <a:lstStyle/>
        <a:p>
          <a:endParaRPr lang="zh-TW" altLang="en-US"/>
        </a:p>
      </dgm:t>
    </dgm:pt>
    <dgm:pt modelId="{A1EFDE12-66A9-41AF-88AB-9C7D80DA1C65}" type="sibTrans" cxnId="{BC315618-AB49-4E4D-A375-515E21889B91}">
      <dgm:prSet/>
      <dgm:spPr/>
      <dgm:t>
        <a:bodyPr/>
        <a:lstStyle/>
        <a:p>
          <a:endParaRPr lang="zh-TW" altLang="en-US"/>
        </a:p>
      </dgm:t>
    </dgm:pt>
    <dgm:pt modelId="{D8E98FFE-158F-4A26-8672-D49F3D88C382}">
      <dgm:prSet phldrT="[文字]" custT="1"/>
      <dgm:spPr>
        <a:solidFill>
          <a:schemeClr val="accent6">
            <a:lumMod val="75000"/>
          </a:schemeClr>
        </a:solidFill>
      </dgm:spPr>
      <dgm:t>
        <a:bodyPr/>
        <a:lstStyle/>
        <a:p>
          <a:r>
            <a:rPr lang="en-US" altLang="zh-TW" sz="2800" dirty="0" smtClean="0"/>
            <a:t>B++ </a:t>
          </a:r>
          <a:r>
            <a:rPr lang="en-US" altLang="zh-TW" sz="3600" dirty="0" smtClean="0"/>
            <a:t/>
          </a:r>
          <a:br>
            <a:rPr lang="en-US" altLang="zh-TW" sz="3600" dirty="0" smtClean="0"/>
          </a:br>
          <a:r>
            <a:rPr lang="en-US" altLang="zh-TW" sz="2000" dirty="0" smtClean="0"/>
            <a:t>(</a:t>
          </a:r>
          <a:r>
            <a:rPr lang="zh-TW" altLang="en-US" sz="2000" dirty="0" smtClean="0"/>
            <a:t>前</a:t>
          </a:r>
          <a:r>
            <a:rPr lang="en-US" altLang="zh-TW" sz="2000" dirty="0" smtClean="0"/>
            <a:t/>
          </a:r>
          <a:br>
            <a:rPr lang="en-US" altLang="zh-TW" sz="2000" dirty="0" smtClean="0"/>
          </a:br>
          <a:r>
            <a:rPr lang="en-US" altLang="zh-TW" sz="2000" dirty="0" smtClean="0"/>
            <a:t>25%)</a:t>
          </a:r>
          <a:endParaRPr lang="zh-TW" altLang="en-US" sz="2000" dirty="0"/>
        </a:p>
      </dgm:t>
    </dgm:pt>
    <dgm:pt modelId="{4416A284-0DD5-4C86-A0FC-A2C5E5448E47}" type="parTrans" cxnId="{908A935F-751F-4F42-8F23-2A90C4B20CD7}">
      <dgm:prSet/>
      <dgm:spPr/>
      <dgm:t>
        <a:bodyPr/>
        <a:lstStyle/>
        <a:p>
          <a:endParaRPr lang="zh-TW" altLang="en-US"/>
        </a:p>
      </dgm:t>
    </dgm:pt>
    <dgm:pt modelId="{2561B68B-0AFE-40E1-B76D-816556452E0A}" type="sibTrans" cxnId="{908A935F-751F-4F42-8F23-2A90C4B20CD7}">
      <dgm:prSet/>
      <dgm:spPr/>
      <dgm:t>
        <a:bodyPr/>
        <a:lstStyle/>
        <a:p>
          <a:endParaRPr lang="zh-TW" altLang="en-US"/>
        </a:p>
      </dgm:t>
    </dgm:pt>
    <dgm:pt modelId="{D153EF73-0579-4676-9BA0-C5707662C50E}">
      <dgm:prSet phldrT="[文字]" custT="1"/>
      <dgm:spPr>
        <a:solidFill>
          <a:schemeClr val="accent6">
            <a:lumMod val="75000"/>
          </a:schemeClr>
        </a:solidFill>
      </dgm:spPr>
      <dgm:t>
        <a:bodyPr/>
        <a:lstStyle/>
        <a:p>
          <a:r>
            <a:rPr lang="en-US" altLang="zh-TW" sz="3200" dirty="0" smtClean="0"/>
            <a:t>A</a:t>
          </a:r>
          <a:r>
            <a:rPr lang="en-US" altLang="zh-TW" sz="1800" dirty="0" smtClean="0"/>
            <a:t/>
          </a:r>
          <a:br>
            <a:rPr lang="en-US" altLang="zh-TW" sz="1800" dirty="0" smtClean="0"/>
          </a:br>
          <a:r>
            <a:rPr lang="en-US" altLang="zh-TW" sz="1600" dirty="0" smtClean="0"/>
            <a:t>(50%~)</a:t>
          </a:r>
          <a:endParaRPr lang="zh-TW" altLang="en-US" sz="1600" dirty="0"/>
        </a:p>
      </dgm:t>
    </dgm:pt>
    <dgm:pt modelId="{7DFF17C4-A91C-46FA-99AC-AC91A30B767C}" type="parTrans" cxnId="{A8D19693-FBCA-48A0-B4F1-2FAA62FDCAE2}">
      <dgm:prSet/>
      <dgm:spPr/>
      <dgm:t>
        <a:bodyPr/>
        <a:lstStyle/>
        <a:p>
          <a:endParaRPr lang="zh-TW" altLang="en-US"/>
        </a:p>
      </dgm:t>
    </dgm:pt>
    <dgm:pt modelId="{65B9E794-25F7-4B2E-B23C-228C2E785CBF}" type="sibTrans" cxnId="{A8D19693-FBCA-48A0-B4F1-2FAA62FDCAE2}">
      <dgm:prSet/>
      <dgm:spPr/>
      <dgm:t>
        <a:bodyPr/>
        <a:lstStyle/>
        <a:p>
          <a:endParaRPr lang="zh-TW" altLang="en-US"/>
        </a:p>
      </dgm:t>
    </dgm:pt>
    <dgm:pt modelId="{96019579-E34D-4B37-9845-C39219B7CB73}">
      <dgm:prSet phldrT="[文字]" custT="1"/>
      <dgm:spPr>
        <a:solidFill>
          <a:schemeClr val="accent6">
            <a:lumMod val="75000"/>
          </a:schemeClr>
        </a:solidFill>
      </dgm:spPr>
      <dgm:t>
        <a:bodyPr/>
        <a:lstStyle/>
        <a:p>
          <a:r>
            <a:rPr lang="en-US" altLang="zh-TW" sz="3200" dirty="0" smtClean="0"/>
            <a:t>B+</a:t>
          </a:r>
          <a:r>
            <a:rPr lang="zh-TW" altLang="en-US" sz="1600" dirty="0" smtClean="0"/>
            <a:t> </a:t>
          </a:r>
          <a:r>
            <a:rPr lang="en-US" altLang="zh-TW" sz="2000" dirty="0" smtClean="0"/>
            <a:t>(26%~</a:t>
          </a:r>
          <a:br>
            <a:rPr lang="en-US" altLang="zh-TW" sz="2000" dirty="0" smtClean="0"/>
          </a:br>
          <a:r>
            <a:rPr lang="en-US" altLang="zh-TW" sz="2000" dirty="0" smtClean="0"/>
            <a:t>50%)</a:t>
          </a:r>
          <a:endParaRPr lang="zh-TW" altLang="en-US" sz="2000" dirty="0"/>
        </a:p>
      </dgm:t>
    </dgm:pt>
    <dgm:pt modelId="{53390DB2-0D78-4338-93CA-9CDA6B9E1337}" type="parTrans" cxnId="{751AE32D-4195-4766-80AB-910B8A2BF729}">
      <dgm:prSet/>
      <dgm:spPr/>
      <dgm:t>
        <a:bodyPr/>
        <a:lstStyle/>
        <a:p>
          <a:endParaRPr lang="zh-TW" altLang="en-US"/>
        </a:p>
      </dgm:t>
    </dgm:pt>
    <dgm:pt modelId="{9D6DD4AA-4D12-4AF6-9D94-3948CA0F47C5}" type="sibTrans" cxnId="{751AE32D-4195-4766-80AB-910B8A2BF729}">
      <dgm:prSet/>
      <dgm:spPr/>
      <dgm:t>
        <a:bodyPr/>
        <a:lstStyle/>
        <a:p>
          <a:endParaRPr lang="zh-TW" altLang="en-US"/>
        </a:p>
      </dgm:t>
    </dgm:pt>
    <dgm:pt modelId="{1D759CCA-FE3D-4EB8-AD4D-D48E0DE23597}">
      <dgm:prSet phldrT="[文字]" custT="1"/>
      <dgm:spPr>
        <a:solidFill>
          <a:schemeClr val="accent6">
            <a:lumMod val="75000"/>
          </a:schemeClr>
        </a:solidFill>
      </dgm:spPr>
      <dgm:t>
        <a:bodyPr/>
        <a:lstStyle/>
        <a:p>
          <a:r>
            <a:rPr lang="en-US" altLang="zh-TW" sz="3200" dirty="0" smtClean="0"/>
            <a:t>B</a:t>
          </a:r>
          <a:r>
            <a:rPr lang="en-US" altLang="zh-TW" sz="1800" dirty="0" smtClean="0"/>
            <a:t/>
          </a:r>
          <a:br>
            <a:rPr lang="en-US" altLang="zh-TW" sz="1800" dirty="0" smtClean="0"/>
          </a:br>
          <a:r>
            <a:rPr lang="en-US" altLang="zh-TW" sz="2000" dirty="0" smtClean="0"/>
            <a:t>(50%</a:t>
          </a:r>
          <a:br>
            <a:rPr lang="en-US" altLang="zh-TW" sz="2000" dirty="0" smtClean="0"/>
          </a:br>
          <a:r>
            <a:rPr lang="en-US" altLang="zh-TW" sz="2000" dirty="0" smtClean="0"/>
            <a:t>~)</a:t>
          </a:r>
          <a:endParaRPr lang="zh-TW" altLang="en-US" sz="2000" dirty="0"/>
        </a:p>
      </dgm:t>
    </dgm:pt>
    <dgm:pt modelId="{2C38FFB2-7C25-4BC9-90AD-9F34BBB4621A}" type="parTrans" cxnId="{99619B4F-CB18-4E62-BE44-120D0872A235}">
      <dgm:prSet/>
      <dgm:spPr/>
      <dgm:t>
        <a:bodyPr/>
        <a:lstStyle/>
        <a:p>
          <a:endParaRPr lang="zh-TW" altLang="en-US"/>
        </a:p>
      </dgm:t>
    </dgm:pt>
    <dgm:pt modelId="{209E8EB9-9CB7-42B7-B13F-DB0EEFFD3AB6}" type="sibTrans" cxnId="{99619B4F-CB18-4E62-BE44-120D0872A235}">
      <dgm:prSet/>
      <dgm:spPr/>
      <dgm:t>
        <a:bodyPr/>
        <a:lstStyle/>
        <a:p>
          <a:endParaRPr lang="zh-TW" altLang="en-US"/>
        </a:p>
      </dgm:t>
    </dgm:pt>
    <dgm:pt modelId="{865394A4-E208-4B73-855B-B63B6DBC3E2F}" type="pres">
      <dgm:prSet presAssocID="{CBF39CD6-BBCF-4D46-AACC-2F433AD3EDC6}" presName="Name0" presStyleCnt="0">
        <dgm:presLayoutVars>
          <dgm:chPref val="1"/>
          <dgm:dir/>
          <dgm:animOne val="branch"/>
          <dgm:animLvl val="lvl"/>
          <dgm:resizeHandles/>
        </dgm:presLayoutVars>
      </dgm:prSet>
      <dgm:spPr/>
      <dgm:t>
        <a:bodyPr/>
        <a:lstStyle/>
        <a:p>
          <a:endParaRPr lang="zh-TW" altLang="en-US"/>
        </a:p>
      </dgm:t>
    </dgm:pt>
    <dgm:pt modelId="{B616D9F1-21A7-4B43-9C83-7F8D6AB27AA8}" type="pres">
      <dgm:prSet presAssocID="{A729D145-A53D-45BB-8AD7-D9F2BA7A93F8}" presName="vertOne" presStyleCnt="0"/>
      <dgm:spPr/>
    </dgm:pt>
    <dgm:pt modelId="{7180FB11-191F-42ED-A61C-A4E908BF40AB}" type="pres">
      <dgm:prSet presAssocID="{A729D145-A53D-45BB-8AD7-D9F2BA7A93F8}" presName="txOne" presStyleLbl="node0" presStyleIdx="0" presStyleCnt="1" custScaleY="39074" custLinFactNeighborX="718">
        <dgm:presLayoutVars>
          <dgm:chPref val="3"/>
        </dgm:presLayoutVars>
      </dgm:prSet>
      <dgm:spPr/>
      <dgm:t>
        <a:bodyPr/>
        <a:lstStyle/>
        <a:p>
          <a:endParaRPr lang="zh-TW" altLang="en-US"/>
        </a:p>
      </dgm:t>
    </dgm:pt>
    <dgm:pt modelId="{F7B1141E-0A17-4B05-A24B-EC0CCEF61794}" type="pres">
      <dgm:prSet presAssocID="{A729D145-A53D-45BB-8AD7-D9F2BA7A93F8}" presName="parTransOne" presStyleCnt="0"/>
      <dgm:spPr/>
    </dgm:pt>
    <dgm:pt modelId="{942C4215-4519-46DA-9A2A-2B85DB19A180}" type="pres">
      <dgm:prSet presAssocID="{A729D145-A53D-45BB-8AD7-D9F2BA7A93F8}" presName="horzOne" presStyleCnt="0"/>
      <dgm:spPr/>
    </dgm:pt>
    <dgm:pt modelId="{1628C9BB-9A7A-46FF-914D-42AE30900E20}" type="pres">
      <dgm:prSet presAssocID="{289F4839-6E29-45E6-B6DB-5799C1BD1ED7}" presName="vertTwo" presStyleCnt="0"/>
      <dgm:spPr/>
    </dgm:pt>
    <dgm:pt modelId="{D51F9016-D34B-4097-8B58-ECFAF94F457D}" type="pres">
      <dgm:prSet presAssocID="{289F4839-6E29-45E6-B6DB-5799C1BD1ED7}" presName="txTwo" presStyleLbl="node2" presStyleIdx="0" presStyleCnt="3" custScaleX="92554">
        <dgm:presLayoutVars>
          <dgm:chPref val="3"/>
        </dgm:presLayoutVars>
      </dgm:prSet>
      <dgm:spPr/>
      <dgm:t>
        <a:bodyPr/>
        <a:lstStyle/>
        <a:p>
          <a:endParaRPr lang="zh-TW" altLang="en-US"/>
        </a:p>
      </dgm:t>
    </dgm:pt>
    <dgm:pt modelId="{85C67466-E311-4C06-B81A-6D0FD5861451}" type="pres">
      <dgm:prSet presAssocID="{289F4839-6E29-45E6-B6DB-5799C1BD1ED7}" presName="parTransTwo" presStyleCnt="0"/>
      <dgm:spPr/>
    </dgm:pt>
    <dgm:pt modelId="{FCDA575C-5816-41C8-AA7D-38BB032C3FE9}" type="pres">
      <dgm:prSet presAssocID="{289F4839-6E29-45E6-B6DB-5799C1BD1ED7}" presName="horzTwo" presStyleCnt="0"/>
      <dgm:spPr/>
    </dgm:pt>
    <dgm:pt modelId="{9F833AAB-1C61-4A4D-AA0F-B585E20B5787}" type="pres">
      <dgm:prSet presAssocID="{48B1000F-41DC-49DD-AC90-D2237E31BA82}" presName="vertThree" presStyleCnt="0"/>
      <dgm:spPr/>
    </dgm:pt>
    <dgm:pt modelId="{5907107C-8F2D-478C-87DB-8AE8D750049F}" type="pres">
      <dgm:prSet presAssocID="{48B1000F-41DC-49DD-AC90-D2237E31BA82}" presName="txThree" presStyleLbl="node3" presStyleIdx="0" presStyleCnt="6" custScaleX="79881" custLinFactNeighborX="-33675" custLinFactNeighborY="700">
        <dgm:presLayoutVars>
          <dgm:chPref val="3"/>
        </dgm:presLayoutVars>
      </dgm:prSet>
      <dgm:spPr/>
      <dgm:t>
        <a:bodyPr/>
        <a:lstStyle/>
        <a:p>
          <a:endParaRPr lang="zh-TW" altLang="en-US"/>
        </a:p>
      </dgm:t>
    </dgm:pt>
    <dgm:pt modelId="{7BFC2693-BF2D-4678-B828-FB17DA296FED}" type="pres">
      <dgm:prSet presAssocID="{48B1000F-41DC-49DD-AC90-D2237E31BA82}" presName="horzThree" presStyleCnt="0"/>
      <dgm:spPr/>
    </dgm:pt>
    <dgm:pt modelId="{F8B825A9-BCC2-42E0-A674-61748722921C}" type="pres">
      <dgm:prSet presAssocID="{32B4BC19-C126-43E6-B778-E285C391E921}" presName="sibSpaceThree" presStyleCnt="0"/>
      <dgm:spPr/>
    </dgm:pt>
    <dgm:pt modelId="{7BCD000D-3A80-4125-AE34-4DBDAFBD4874}" type="pres">
      <dgm:prSet presAssocID="{6FCFDD51-497D-4702-8139-C0BE32C83D83}" presName="vertThree" presStyleCnt="0"/>
      <dgm:spPr/>
    </dgm:pt>
    <dgm:pt modelId="{3C66C250-9DE2-4A67-8729-28E76F8C31FD}" type="pres">
      <dgm:prSet presAssocID="{6FCFDD51-497D-4702-8139-C0BE32C83D83}" presName="txThree" presStyleLbl="node3" presStyleIdx="1" presStyleCnt="6" custScaleX="79112">
        <dgm:presLayoutVars>
          <dgm:chPref val="3"/>
        </dgm:presLayoutVars>
      </dgm:prSet>
      <dgm:spPr/>
      <dgm:t>
        <a:bodyPr/>
        <a:lstStyle/>
        <a:p>
          <a:endParaRPr lang="zh-TW" altLang="en-US"/>
        </a:p>
      </dgm:t>
    </dgm:pt>
    <dgm:pt modelId="{59CCD913-7DFF-4D37-B5DD-909535F3F9F6}" type="pres">
      <dgm:prSet presAssocID="{6FCFDD51-497D-4702-8139-C0BE32C83D83}" presName="horzThree" presStyleCnt="0"/>
      <dgm:spPr/>
    </dgm:pt>
    <dgm:pt modelId="{423F489F-48C1-4322-A80F-9C8BC722438C}" type="pres">
      <dgm:prSet presAssocID="{AF3C4C18-F097-4E17-86C0-852AC0ADDF0F}" presName="sibSpaceThree" presStyleCnt="0"/>
      <dgm:spPr/>
    </dgm:pt>
    <dgm:pt modelId="{55E2E5BD-7B79-4446-8198-E998157BD3A2}" type="pres">
      <dgm:prSet presAssocID="{D153EF73-0579-4676-9BA0-C5707662C50E}" presName="vertThree" presStyleCnt="0"/>
      <dgm:spPr/>
    </dgm:pt>
    <dgm:pt modelId="{BBF2EBE7-81EE-4149-9CEA-94B5A4F62A3D}" type="pres">
      <dgm:prSet presAssocID="{D153EF73-0579-4676-9BA0-C5707662C50E}" presName="txThree" presStyleLbl="node3" presStyleIdx="2" presStyleCnt="6" custScaleX="69250">
        <dgm:presLayoutVars>
          <dgm:chPref val="3"/>
        </dgm:presLayoutVars>
      </dgm:prSet>
      <dgm:spPr/>
      <dgm:t>
        <a:bodyPr/>
        <a:lstStyle/>
        <a:p>
          <a:endParaRPr lang="zh-TW" altLang="en-US"/>
        </a:p>
      </dgm:t>
    </dgm:pt>
    <dgm:pt modelId="{538B4AB1-9CD6-482A-AB5F-88F249FF6D1F}" type="pres">
      <dgm:prSet presAssocID="{D153EF73-0579-4676-9BA0-C5707662C50E}" presName="horzThree" presStyleCnt="0"/>
      <dgm:spPr/>
    </dgm:pt>
    <dgm:pt modelId="{24FE082B-D775-4C14-8FF6-03E3F49565FF}" type="pres">
      <dgm:prSet presAssocID="{6F046DB2-C3FB-44DB-8A25-AE92AC213279}" presName="sibSpaceTwo" presStyleCnt="0"/>
      <dgm:spPr/>
    </dgm:pt>
    <dgm:pt modelId="{0E673368-B5CC-4846-B178-43581DF09064}" type="pres">
      <dgm:prSet presAssocID="{59D2F8B0-F1D7-4F65-8452-8BF850ACA52B}" presName="vertTwo" presStyleCnt="0"/>
      <dgm:spPr/>
    </dgm:pt>
    <dgm:pt modelId="{46E2B52A-8B52-492C-B877-3125378BC34F}" type="pres">
      <dgm:prSet presAssocID="{59D2F8B0-F1D7-4F65-8452-8BF850ACA52B}" presName="txTwo" presStyleLbl="node2" presStyleIdx="1" presStyleCnt="3">
        <dgm:presLayoutVars>
          <dgm:chPref val="3"/>
        </dgm:presLayoutVars>
      </dgm:prSet>
      <dgm:spPr/>
      <dgm:t>
        <a:bodyPr/>
        <a:lstStyle/>
        <a:p>
          <a:endParaRPr lang="zh-TW" altLang="en-US"/>
        </a:p>
      </dgm:t>
    </dgm:pt>
    <dgm:pt modelId="{806B4B0C-992C-4E9F-8158-0A405DC00BEB}" type="pres">
      <dgm:prSet presAssocID="{59D2F8B0-F1D7-4F65-8452-8BF850ACA52B}" presName="parTransTwo" presStyleCnt="0"/>
      <dgm:spPr/>
    </dgm:pt>
    <dgm:pt modelId="{987039B4-2F3A-4F8A-B6B0-933CCEDA8711}" type="pres">
      <dgm:prSet presAssocID="{59D2F8B0-F1D7-4F65-8452-8BF850ACA52B}" presName="horzTwo" presStyleCnt="0"/>
      <dgm:spPr/>
    </dgm:pt>
    <dgm:pt modelId="{D0D0EF0E-AA89-4463-AB0D-E319F64B9341}" type="pres">
      <dgm:prSet presAssocID="{D8E98FFE-158F-4A26-8672-D49F3D88C382}" presName="vertThree" presStyleCnt="0"/>
      <dgm:spPr/>
    </dgm:pt>
    <dgm:pt modelId="{F04B4055-874F-4D7F-8E0A-E19E9C4182A4}" type="pres">
      <dgm:prSet presAssocID="{D8E98FFE-158F-4A26-8672-D49F3D88C382}" presName="txThree" presStyleLbl="node3" presStyleIdx="3" presStyleCnt="6">
        <dgm:presLayoutVars>
          <dgm:chPref val="3"/>
        </dgm:presLayoutVars>
      </dgm:prSet>
      <dgm:spPr/>
      <dgm:t>
        <a:bodyPr/>
        <a:lstStyle/>
        <a:p>
          <a:endParaRPr lang="zh-TW" altLang="en-US"/>
        </a:p>
      </dgm:t>
    </dgm:pt>
    <dgm:pt modelId="{C9CCAD00-79A4-4F05-81E4-F541F53E5AE3}" type="pres">
      <dgm:prSet presAssocID="{D8E98FFE-158F-4A26-8672-D49F3D88C382}" presName="horzThree" presStyleCnt="0"/>
      <dgm:spPr/>
    </dgm:pt>
    <dgm:pt modelId="{A27330D5-E254-40AF-A245-2BFF6A13A60C}" type="pres">
      <dgm:prSet presAssocID="{2561B68B-0AFE-40E1-B76D-816556452E0A}" presName="sibSpaceThree" presStyleCnt="0"/>
      <dgm:spPr/>
    </dgm:pt>
    <dgm:pt modelId="{DCEA6616-2D09-4DB3-BAD5-0D273005F5D0}" type="pres">
      <dgm:prSet presAssocID="{96019579-E34D-4B37-9845-C39219B7CB73}" presName="vertThree" presStyleCnt="0"/>
      <dgm:spPr/>
    </dgm:pt>
    <dgm:pt modelId="{644B511A-A981-4E35-A697-2F6233CB0C53}" type="pres">
      <dgm:prSet presAssocID="{96019579-E34D-4B37-9845-C39219B7CB73}" presName="txThree" presStyleLbl="node3" presStyleIdx="4" presStyleCnt="6">
        <dgm:presLayoutVars>
          <dgm:chPref val="3"/>
        </dgm:presLayoutVars>
      </dgm:prSet>
      <dgm:spPr/>
      <dgm:t>
        <a:bodyPr/>
        <a:lstStyle/>
        <a:p>
          <a:endParaRPr lang="zh-TW" altLang="en-US"/>
        </a:p>
      </dgm:t>
    </dgm:pt>
    <dgm:pt modelId="{7C1859EB-C878-4A5E-B8DD-9BCAA0F76972}" type="pres">
      <dgm:prSet presAssocID="{96019579-E34D-4B37-9845-C39219B7CB73}" presName="horzThree" presStyleCnt="0"/>
      <dgm:spPr/>
    </dgm:pt>
    <dgm:pt modelId="{3F30E541-80B4-4A2B-8A5F-615C86FBE47A}" type="pres">
      <dgm:prSet presAssocID="{9D6DD4AA-4D12-4AF6-9D94-3948CA0F47C5}" presName="sibSpaceThree" presStyleCnt="0"/>
      <dgm:spPr/>
    </dgm:pt>
    <dgm:pt modelId="{4D9BE19D-B6CB-435E-9763-D05633AE4F29}" type="pres">
      <dgm:prSet presAssocID="{1D759CCA-FE3D-4EB8-AD4D-D48E0DE23597}" presName="vertThree" presStyleCnt="0"/>
      <dgm:spPr/>
    </dgm:pt>
    <dgm:pt modelId="{D4D73F13-BFFA-435B-B30F-37F099DA09A3}" type="pres">
      <dgm:prSet presAssocID="{1D759CCA-FE3D-4EB8-AD4D-D48E0DE23597}" presName="txThree" presStyleLbl="node3" presStyleIdx="5" presStyleCnt="6">
        <dgm:presLayoutVars>
          <dgm:chPref val="3"/>
        </dgm:presLayoutVars>
      </dgm:prSet>
      <dgm:spPr/>
      <dgm:t>
        <a:bodyPr/>
        <a:lstStyle/>
        <a:p>
          <a:endParaRPr lang="zh-TW" altLang="en-US"/>
        </a:p>
      </dgm:t>
    </dgm:pt>
    <dgm:pt modelId="{F3D0D5D9-A38F-4D7B-AEC4-CE40E6085CD4}" type="pres">
      <dgm:prSet presAssocID="{1D759CCA-FE3D-4EB8-AD4D-D48E0DE23597}" presName="horzThree" presStyleCnt="0"/>
      <dgm:spPr/>
    </dgm:pt>
    <dgm:pt modelId="{2F722907-2C65-4259-9028-BE7AD60FE92F}" type="pres">
      <dgm:prSet presAssocID="{359C701C-4B83-4801-9035-266110D80EBA}" presName="sibSpaceTwo" presStyleCnt="0"/>
      <dgm:spPr/>
    </dgm:pt>
    <dgm:pt modelId="{4A79D9E0-9EAA-4E5B-BE45-CAC1D0D9ED71}" type="pres">
      <dgm:prSet presAssocID="{6F124437-8009-494A-B63C-F61D459E06C8}" presName="vertTwo" presStyleCnt="0"/>
      <dgm:spPr/>
    </dgm:pt>
    <dgm:pt modelId="{84011A27-B680-42DE-A2B3-ACCAF6B82430}" type="pres">
      <dgm:prSet presAssocID="{6F124437-8009-494A-B63C-F61D459E06C8}" presName="txTwo" presStyleLbl="node2" presStyleIdx="2" presStyleCnt="3" custScaleX="147737" custScaleY="212588">
        <dgm:presLayoutVars>
          <dgm:chPref val="3"/>
        </dgm:presLayoutVars>
      </dgm:prSet>
      <dgm:spPr/>
      <dgm:t>
        <a:bodyPr/>
        <a:lstStyle/>
        <a:p>
          <a:endParaRPr lang="zh-TW" altLang="en-US"/>
        </a:p>
      </dgm:t>
    </dgm:pt>
    <dgm:pt modelId="{90242DB1-FABC-4324-AFB8-99A22CE7058E}" type="pres">
      <dgm:prSet presAssocID="{6F124437-8009-494A-B63C-F61D459E06C8}" presName="horzTwo" presStyleCnt="0"/>
      <dgm:spPr/>
    </dgm:pt>
  </dgm:ptLst>
  <dgm:cxnLst>
    <dgm:cxn modelId="{FF9CB0D0-975C-41B2-9833-4A25F416D384}" type="presOf" srcId="{96019579-E34D-4B37-9845-C39219B7CB73}" destId="{644B511A-A981-4E35-A697-2F6233CB0C53}" srcOrd="0" destOrd="0" presId="urn:microsoft.com/office/officeart/2005/8/layout/hierarchy4"/>
    <dgm:cxn modelId="{BF1C8EA6-7577-4FA0-937F-8D88A55ADAA0}" srcId="{289F4839-6E29-45E6-B6DB-5799C1BD1ED7}" destId="{48B1000F-41DC-49DD-AC90-D2237E31BA82}" srcOrd="0" destOrd="0" parTransId="{836D715F-EC98-444F-8C6F-67B7E148F311}" sibTransId="{32B4BC19-C126-43E6-B778-E285C391E921}"/>
    <dgm:cxn modelId="{0D6123AA-2D8C-4EAE-9FBA-30C9ACA132D6}" type="presOf" srcId="{D8E98FFE-158F-4A26-8672-D49F3D88C382}" destId="{F04B4055-874F-4D7F-8E0A-E19E9C4182A4}" srcOrd="0" destOrd="0" presId="urn:microsoft.com/office/officeart/2005/8/layout/hierarchy4"/>
    <dgm:cxn modelId="{417BA8DD-3B15-40F0-B796-EC2F927A3F8D}" srcId="{CBF39CD6-BBCF-4D46-AACC-2F433AD3EDC6}" destId="{A729D145-A53D-45BB-8AD7-D9F2BA7A93F8}" srcOrd="0" destOrd="0" parTransId="{6A8B1F5A-0DEC-4E19-B22D-BB3ACFC3F2D2}" sibTransId="{37FBF3AC-BF80-42B0-81D9-BADAC076A700}"/>
    <dgm:cxn modelId="{477BC84F-4719-414B-9A8C-4033E55C28E0}" type="presOf" srcId="{6FCFDD51-497D-4702-8139-C0BE32C83D83}" destId="{3C66C250-9DE2-4A67-8729-28E76F8C31FD}" srcOrd="0" destOrd="0" presId="urn:microsoft.com/office/officeart/2005/8/layout/hierarchy4"/>
    <dgm:cxn modelId="{8B652B17-A542-4586-8FF9-2CEF3BDE401F}" type="presOf" srcId="{A729D145-A53D-45BB-8AD7-D9F2BA7A93F8}" destId="{7180FB11-191F-42ED-A61C-A4E908BF40AB}" srcOrd="0" destOrd="0" presId="urn:microsoft.com/office/officeart/2005/8/layout/hierarchy4"/>
    <dgm:cxn modelId="{99619B4F-CB18-4E62-BE44-120D0872A235}" srcId="{59D2F8B0-F1D7-4F65-8452-8BF850ACA52B}" destId="{1D759CCA-FE3D-4EB8-AD4D-D48E0DE23597}" srcOrd="2" destOrd="0" parTransId="{2C38FFB2-7C25-4BC9-90AD-9F34BBB4621A}" sibTransId="{209E8EB9-9CB7-42B7-B13F-DB0EEFFD3AB6}"/>
    <dgm:cxn modelId="{BC315618-AB49-4E4D-A375-515E21889B91}" srcId="{A729D145-A53D-45BB-8AD7-D9F2BA7A93F8}" destId="{6F124437-8009-494A-B63C-F61D459E06C8}" srcOrd="2" destOrd="0" parTransId="{6A69FF9B-7F0C-4302-B425-4E51F6832CF4}" sibTransId="{A1EFDE12-66A9-41AF-88AB-9C7D80DA1C65}"/>
    <dgm:cxn modelId="{5D5FA632-8164-41AB-9853-98E0D9E9F895}" type="presOf" srcId="{1D759CCA-FE3D-4EB8-AD4D-D48E0DE23597}" destId="{D4D73F13-BFFA-435B-B30F-37F099DA09A3}" srcOrd="0" destOrd="0" presId="urn:microsoft.com/office/officeart/2005/8/layout/hierarchy4"/>
    <dgm:cxn modelId="{362BF2A3-C6BD-4999-B69E-84FF5629C57F}" type="presOf" srcId="{CBF39CD6-BBCF-4D46-AACC-2F433AD3EDC6}" destId="{865394A4-E208-4B73-855B-B63B6DBC3E2F}" srcOrd="0" destOrd="0" presId="urn:microsoft.com/office/officeart/2005/8/layout/hierarchy4"/>
    <dgm:cxn modelId="{C3D28CCF-BADB-44AF-AF65-627EDF89547B}" type="presOf" srcId="{6F124437-8009-494A-B63C-F61D459E06C8}" destId="{84011A27-B680-42DE-A2B3-ACCAF6B82430}" srcOrd="0" destOrd="0" presId="urn:microsoft.com/office/officeart/2005/8/layout/hierarchy4"/>
    <dgm:cxn modelId="{751AE32D-4195-4766-80AB-910B8A2BF729}" srcId="{59D2F8B0-F1D7-4F65-8452-8BF850ACA52B}" destId="{96019579-E34D-4B37-9845-C39219B7CB73}" srcOrd="1" destOrd="0" parTransId="{53390DB2-0D78-4338-93CA-9CDA6B9E1337}" sibTransId="{9D6DD4AA-4D12-4AF6-9D94-3948CA0F47C5}"/>
    <dgm:cxn modelId="{9F6B479B-B91C-41AC-B1CD-0727A92F3D0B}" srcId="{A729D145-A53D-45BB-8AD7-D9F2BA7A93F8}" destId="{289F4839-6E29-45E6-B6DB-5799C1BD1ED7}" srcOrd="0" destOrd="0" parTransId="{7CE0CE04-2DA8-403C-89B8-7AE07F4A5CE4}" sibTransId="{6F046DB2-C3FB-44DB-8A25-AE92AC213279}"/>
    <dgm:cxn modelId="{908A935F-751F-4F42-8F23-2A90C4B20CD7}" srcId="{59D2F8B0-F1D7-4F65-8452-8BF850ACA52B}" destId="{D8E98FFE-158F-4A26-8672-D49F3D88C382}" srcOrd="0" destOrd="0" parTransId="{4416A284-0DD5-4C86-A0FC-A2C5E5448E47}" sibTransId="{2561B68B-0AFE-40E1-B76D-816556452E0A}"/>
    <dgm:cxn modelId="{F05687FD-A6D2-472B-B1E1-D3C5477DDFD8}" type="presOf" srcId="{D153EF73-0579-4676-9BA0-C5707662C50E}" destId="{BBF2EBE7-81EE-4149-9CEA-94B5A4F62A3D}" srcOrd="0" destOrd="0" presId="urn:microsoft.com/office/officeart/2005/8/layout/hierarchy4"/>
    <dgm:cxn modelId="{F37A922B-A7F7-431A-A4DD-FAA228E87183}" type="presOf" srcId="{48B1000F-41DC-49DD-AC90-D2237E31BA82}" destId="{5907107C-8F2D-478C-87DB-8AE8D750049F}" srcOrd="0" destOrd="0" presId="urn:microsoft.com/office/officeart/2005/8/layout/hierarchy4"/>
    <dgm:cxn modelId="{9EACCC2D-DBFF-4CD0-BDB5-9B656B2278DD}" type="presOf" srcId="{59D2F8B0-F1D7-4F65-8452-8BF850ACA52B}" destId="{46E2B52A-8B52-492C-B877-3125378BC34F}" srcOrd="0" destOrd="0" presId="urn:microsoft.com/office/officeart/2005/8/layout/hierarchy4"/>
    <dgm:cxn modelId="{0DC9C348-4D8C-4366-8CAB-2284CED0B1A5}" srcId="{289F4839-6E29-45E6-B6DB-5799C1BD1ED7}" destId="{6FCFDD51-497D-4702-8139-C0BE32C83D83}" srcOrd="1" destOrd="0" parTransId="{A21D900C-B783-4155-8E57-D06D5C2599E7}" sibTransId="{AF3C4C18-F097-4E17-86C0-852AC0ADDF0F}"/>
    <dgm:cxn modelId="{8E5519E6-8BD6-4528-A915-5C3BBCD28A2D}" type="presOf" srcId="{289F4839-6E29-45E6-B6DB-5799C1BD1ED7}" destId="{D51F9016-D34B-4097-8B58-ECFAF94F457D}" srcOrd="0" destOrd="0" presId="urn:microsoft.com/office/officeart/2005/8/layout/hierarchy4"/>
    <dgm:cxn modelId="{A8D19693-FBCA-48A0-B4F1-2FAA62FDCAE2}" srcId="{289F4839-6E29-45E6-B6DB-5799C1BD1ED7}" destId="{D153EF73-0579-4676-9BA0-C5707662C50E}" srcOrd="2" destOrd="0" parTransId="{7DFF17C4-A91C-46FA-99AC-AC91A30B767C}" sibTransId="{65B9E794-25F7-4B2E-B23C-228C2E785CBF}"/>
    <dgm:cxn modelId="{59FBCAEB-3007-409B-99D7-C3430B59AEEB}" srcId="{A729D145-A53D-45BB-8AD7-D9F2BA7A93F8}" destId="{59D2F8B0-F1D7-4F65-8452-8BF850ACA52B}" srcOrd="1" destOrd="0" parTransId="{ED0A4504-2ECA-4CD1-AFC1-A4F05E3F4515}" sibTransId="{359C701C-4B83-4801-9035-266110D80EBA}"/>
    <dgm:cxn modelId="{C265A3FB-AE86-48EF-9D66-0F31CBACE8B5}" type="presParOf" srcId="{865394A4-E208-4B73-855B-B63B6DBC3E2F}" destId="{B616D9F1-21A7-4B43-9C83-7F8D6AB27AA8}" srcOrd="0" destOrd="0" presId="urn:microsoft.com/office/officeart/2005/8/layout/hierarchy4"/>
    <dgm:cxn modelId="{060874F4-A015-4645-B9E6-72CE32227A83}" type="presParOf" srcId="{B616D9F1-21A7-4B43-9C83-7F8D6AB27AA8}" destId="{7180FB11-191F-42ED-A61C-A4E908BF40AB}" srcOrd="0" destOrd="0" presId="urn:microsoft.com/office/officeart/2005/8/layout/hierarchy4"/>
    <dgm:cxn modelId="{90127E95-099B-49F5-866D-E4FE83384872}" type="presParOf" srcId="{B616D9F1-21A7-4B43-9C83-7F8D6AB27AA8}" destId="{F7B1141E-0A17-4B05-A24B-EC0CCEF61794}" srcOrd="1" destOrd="0" presId="urn:microsoft.com/office/officeart/2005/8/layout/hierarchy4"/>
    <dgm:cxn modelId="{7533A57E-2DF0-453C-AD27-4B5CBCBD8AC0}" type="presParOf" srcId="{B616D9F1-21A7-4B43-9C83-7F8D6AB27AA8}" destId="{942C4215-4519-46DA-9A2A-2B85DB19A180}" srcOrd="2" destOrd="0" presId="urn:microsoft.com/office/officeart/2005/8/layout/hierarchy4"/>
    <dgm:cxn modelId="{28787551-AEC1-438C-871B-BCED83731830}" type="presParOf" srcId="{942C4215-4519-46DA-9A2A-2B85DB19A180}" destId="{1628C9BB-9A7A-46FF-914D-42AE30900E20}" srcOrd="0" destOrd="0" presId="urn:microsoft.com/office/officeart/2005/8/layout/hierarchy4"/>
    <dgm:cxn modelId="{C838A357-F3B7-4DB9-881F-F846FCFBE1BF}" type="presParOf" srcId="{1628C9BB-9A7A-46FF-914D-42AE30900E20}" destId="{D51F9016-D34B-4097-8B58-ECFAF94F457D}" srcOrd="0" destOrd="0" presId="urn:microsoft.com/office/officeart/2005/8/layout/hierarchy4"/>
    <dgm:cxn modelId="{7C9D93AD-35BA-4A6C-B06C-27F04CE8CDD9}" type="presParOf" srcId="{1628C9BB-9A7A-46FF-914D-42AE30900E20}" destId="{85C67466-E311-4C06-B81A-6D0FD5861451}" srcOrd="1" destOrd="0" presId="urn:microsoft.com/office/officeart/2005/8/layout/hierarchy4"/>
    <dgm:cxn modelId="{DB493893-9192-43D1-91F7-13584919ABF9}" type="presParOf" srcId="{1628C9BB-9A7A-46FF-914D-42AE30900E20}" destId="{FCDA575C-5816-41C8-AA7D-38BB032C3FE9}" srcOrd="2" destOrd="0" presId="urn:microsoft.com/office/officeart/2005/8/layout/hierarchy4"/>
    <dgm:cxn modelId="{F4D2A7E8-0DC1-4F65-BC31-9A00FF7C8C00}" type="presParOf" srcId="{FCDA575C-5816-41C8-AA7D-38BB032C3FE9}" destId="{9F833AAB-1C61-4A4D-AA0F-B585E20B5787}" srcOrd="0" destOrd="0" presId="urn:microsoft.com/office/officeart/2005/8/layout/hierarchy4"/>
    <dgm:cxn modelId="{63F35BFC-CB1B-4D63-A97C-15E090DD3C82}" type="presParOf" srcId="{9F833AAB-1C61-4A4D-AA0F-B585E20B5787}" destId="{5907107C-8F2D-478C-87DB-8AE8D750049F}" srcOrd="0" destOrd="0" presId="urn:microsoft.com/office/officeart/2005/8/layout/hierarchy4"/>
    <dgm:cxn modelId="{0FD98D85-6796-41EA-B103-A3B9DDDB117B}" type="presParOf" srcId="{9F833AAB-1C61-4A4D-AA0F-B585E20B5787}" destId="{7BFC2693-BF2D-4678-B828-FB17DA296FED}" srcOrd="1" destOrd="0" presId="urn:microsoft.com/office/officeart/2005/8/layout/hierarchy4"/>
    <dgm:cxn modelId="{1FCB98C5-4A8A-464B-A528-01A5DC485861}" type="presParOf" srcId="{FCDA575C-5816-41C8-AA7D-38BB032C3FE9}" destId="{F8B825A9-BCC2-42E0-A674-61748722921C}" srcOrd="1" destOrd="0" presId="urn:microsoft.com/office/officeart/2005/8/layout/hierarchy4"/>
    <dgm:cxn modelId="{D1DE8379-FE51-425A-8CCF-F4A386B059B0}" type="presParOf" srcId="{FCDA575C-5816-41C8-AA7D-38BB032C3FE9}" destId="{7BCD000D-3A80-4125-AE34-4DBDAFBD4874}" srcOrd="2" destOrd="0" presId="urn:microsoft.com/office/officeart/2005/8/layout/hierarchy4"/>
    <dgm:cxn modelId="{386A59F3-966D-4879-9BB7-42A0DCB9ED46}" type="presParOf" srcId="{7BCD000D-3A80-4125-AE34-4DBDAFBD4874}" destId="{3C66C250-9DE2-4A67-8729-28E76F8C31FD}" srcOrd="0" destOrd="0" presId="urn:microsoft.com/office/officeart/2005/8/layout/hierarchy4"/>
    <dgm:cxn modelId="{D5D72993-F8CD-40D3-A1E2-E3A576F673E4}" type="presParOf" srcId="{7BCD000D-3A80-4125-AE34-4DBDAFBD4874}" destId="{59CCD913-7DFF-4D37-B5DD-909535F3F9F6}" srcOrd="1" destOrd="0" presId="urn:microsoft.com/office/officeart/2005/8/layout/hierarchy4"/>
    <dgm:cxn modelId="{99FBF599-F0B6-4433-BF79-584EA447CC45}" type="presParOf" srcId="{FCDA575C-5816-41C8-AA7D-38BB032C3FE9}" destId="{423F489F-48C1-4322-A80F-9C8BC722438C}" srcOrd="3" destOrd="0" presId="urn:microsoft.com/office/officeart/2005/8/layout/hierarchy4"/>
    <dgm:cxn modelId="{C4053F5F-0706-4EB6-A3F4-EC5AF5C13D8C}" type="presParOf" srcId="{FCDA575C-5816-41C8-AA7D-38BB032C3FE9}" destId="{55E2E5BD-7B79-4446-8198-E998157BD3A2}" srcOrd="4" destOrd="0" presId="urn:microsoft.com/office/officeart/2005/8/layout/hierarchy4"/>
    <dgm:cxn modelId="{7E5E8359-D0B4-4C1B-A15D-46D8D8631232}" type="presParOf" srcId="{55E2E5BD-7B79-4446-8198-E998157BD3A2}" destId="{BBF2EBE7-81EE-4149-9CEA-94B5A4F62A3D}" srcOrd="0" destOrd="0" presId="urn:microsoft.com/office/officeart/2005/8/layout/hierarchy4"/>
    <dgm:cxn modelId="{7CD2F82E-C17A-419F-93D7-35F289763359}" type="presParOf" srcId="{55E2E5BD-7B79-4446-8198-E998157BD3A2}" destId="{538B4AB1-9CD6-482A-AB5F-88F249FF6D1F}" srcOrd="1" destOrd="0" presId="urn:microsoft.com/office/officeart/2005/8/layout/hierarchy4"/>
    <dgm:cxn modelId="{E48E4CED-C654-49CF-8657-E1C3BFD61159}" type="presParOf" srcId="{942C4215-4519-46DA-9A2A-2B85DB19A180}" destId="{24FE082B-D775-4C14-8FF6-03E3F49565FF}" srcOrd="1" destOrd="0" presId="urn:microsoft.com/office/officeart/2005/8/layout/hierarchy4"/>
    <dgm:cxn modelId="{C388AFDE-493D-4BF1-BAB8-4719152D7586}" type="presParOf" srcId="{942C4215-4519-46DA-9A2A-2B85DB19A180}" destId="{0E673368-B5CC-4846-B178-43581DF09064}" srcOrd="2" destOrd="0" presId="urn:microsoft.com/office/officeart/2005/8/layout/hierarchy4"/>
    <dgm:cxn modelId="{97CB6FB3-CCB0-4439-8F2D-C957E648EE22}" type="presParOf" srcId="{0E673368-B5CC-4846-B178-43581DF09064}" destId="{46E2B52A-8B52-492C-B877-3125378BC34F}" srcOrd="0" destOrd="0" presId="urn:microsoft.com/office/officeart/2005/8/layout/hierarchy4"/>
    <dgm:cxn modelId="{DDB901DB-C49D-49F4-899B-7F2679AB1C6B}" type="presParOf" srcId="{0E673368-B5CC-4846-B178-43581DF09064}" destId="{806B4B0C-992C-4E9F-8158-0A405DC00BEB}" srcOrd="1" destOrd="0" presId="urn:microsoft.com/office/officeart/2005/8/layout/hierarchy4"/>
    <dgm:cxn modelId="{E45B26ED-F114-45A8-9512-2D83FD2C2D33}" type="presParOf" srcId="{0E673368-B5CC-4846-B178-43581DF09064}" destId="{987039B4-2F3A-4F8A-B6B0-933CCEDA8711}" srcOrd="2" destOrd="0" presId="urn:microsoft.com/office/officeart/2005/8/layout/hierarchy4"/>
    <dgm:cxn modelId="{2A97A5CD-E57F-44FF-BD7F-E82005F1FFC4}" type="presParOf" srcId="{987039B4-2F3A-4F8A-B6B0-933CCEDA8711}" destId="{D0D0EF0E-AA89-4463-AB0D-E319F64B9341}" srcOrd="0" destOrd="0" presId="urn:microsoft.com/office/officeart/2005/8/layout/hierarchy4"/>
    <dgm:cxn modelId="{60F3B4C9-2217-4917-85C4-CE8DB45F560D}" type="presParOf" srcId="{D0D0EF0E-AA89-4463-AB0D-E319F64B9341}" destId="{F04B4055-874F-4D7F-8E0A-E19E9C4182A4}" srcOrd="0" destOrd="0" presId="urn:microsoft.com/office/officeart/2005/8/layout/hierarchy4"/>
    <dgm:cxn modelId="{7E11AC43-1F31-49E8-9D21-4835C657E6B7}" type="presParOf" srcId="{D0D0EF0E-AA89-4463-AB0D-E319F64B9341}" destId="{C9CCAD00-79A4-4F05-81E4-F541F53E5AE3}" srcOrd="1" destOrd="0" presId="urn:microsoft.com/office/officeart/2005/8/layout/hierarchy4"/>
    <dgm:cxn modelId="{96E1CB4C-C5C1-44C2-BB65-A536015A7219}" type="presParOf" srcId="{987039B4-2F3A-4F8A-B6B0-933CCEDA8711}" destId="{A27330D5-E254-40AF-A245-2BFF6A13A60C}" srcOrd="1" destOrd="0" presId="urn:microsoft.com/office/officeart/2005/8/layout/hierarchy4"/>
    <dgm:cxn modelId="{0E59A5D6-2CD1-4E04-B595-D18CCEA902D4}" type="presParOf" srcId="{987039B4-2F3A-4F8A-B6B0-933CCEDA8711}" destId="{DCEA6616-2D09-4DB3-BAD5-0D273005F5D0}" srcOrd="2" destOrd="0" presId="urn:microsoft.com/office/officeart/2005/8/layout/hierarchy4"/>
    <dgm:cxn modelId="{DE9DA59C-50B1-4E44-9011-6B74DDE2DB21}" type="presParOf" srcId="{DCEA6616-2D09-4DB3-BAD5-0D273005F5D0}" destId="{644B511A-A981-4E35-A697-2F6233CB0C53}" srcOrd="0" destOrd="0" presId="urn:microsoft.com/office/officeart/2005/8/layout/hierarchy4"/>
    <dgm:cxn modelId="{3A02119F-8FAA-45CD-A0A4-94B2B46084D0}" type="presParOf" srcId="{DCEA6616-2D09-4DB3-BAD5-0D273005F5D0}" destId="{7C1859EB-C878-4A5E-B8DD-9BCAA0F76972}" srcOrd="1" destOrd="0" presId="urn:microsoft.com/office/officeart/2005/8/layout/hierarchy4"/>
    <dgm:cxn modelId="{57299184-E554-4FF3-A9BD-4FF374829BCF}" type="presParOf" srcId="{987039B4-2F3A-4F8A-B6B0-933CCEDA8711}" destId="{3F30E541-80B4-4A2B-8A5F-615C86FBE47A}" srcOrd="3" destOrd="0" presId="urn:microsoft.com/office/officeart/2005/8/layout/hierarchy4"/>
    <dgm:cxn modelId="{ACA3E987-A7DD-4D7A-93CE-F87E1B5A0C13}" type="presParOf" srcId="{987039B4-2F3A-4F8A-B6B0-933CCEDA8711}" destId="{4D9BE19D-B6CB-435E-9763-D05633AE4F29}" srcOrd="4" destOrd="0" presId="urn:microsoft.com/office/officeart/2005/8/layout/hierarchy4"/>
    <dgm:cxn modelId="{D1B504B5-82C3-40B2-A30A-0A67A46338D8}" type="presParOf" srcId="{4D9BE19D-B6CB-435E-9763-D05633AE4F29}" destId="{D4D73F13-BFFA-435B-B30F-37F099DA09A3}" srcOrd="0" destOrd="0" presId="urn:microsoft.com/office/officeart/2005/8/layout/hierarchy4"/>
    <dgm:cxn modelId="{0CBBC5F1-6542-4C60-B9C6-1039EC655700}" type="presParOf" srcId="{4D9BE19D-B6CB-435E-9763-D05633AE4F29}" destId="{F3D0D5D9-A38F-4D7B-AEC4-CE40E6085CD4}" srcOrd="1" destOrd="0" presId="urn:microsoft.com/office/officeart/2005/8/layout/hierarchy4"/>
    <dgm:cxn modelId="{F6E7F46E-5C8F-4A2F-9000-96CEFB9C6F97}" type="presParOf" srcId="{942C4215-4519-46DA-9A2A-2B85DB19A180}" destId="{2F722907-2C65-4259-9028-BE7AD60FE92F}" srcOrd="3" destOrd="0" presId="urn:microsoft.com/office/officeart/2005/8/layout/hierarchy4"/>
    <dgm:cxn modelId="{72505654-AB63-4F6B-A9A2-D2773E267505}" type="presParOf" srcId="{942C4215-4519-46DA-9A2A-2B85DB19A180}" destId="{4A79D9E0-9EAA-4E5B-BE45-CAC1D0D9ED71}" srcOrd="4" destOrd="0" presId="urn:microsoft.com/office/officeart/2005/8/layout/hierarchy4"/>
    <dgm:cxn modelId="{B29CA6E3-9EC9-4D25-9432-AEB549BED092}" type="presParOf" srcId="{4A79D9E0-9EAA-4E5B-BE45-CAC1D0D9ED71}" destId="{84011A27-B680-42DE-A2B3-ACCAF6B82430}" srcOrd="0" destOrd="0" presId="urn:microsoft.com/office/officeart/2005/8/layout/hierarchy4"/>
    <dgm:cxn modelId="{DAF44E5B-C7B4-4793-8BB2-501FFEAF8A73}" type="presParOf" srcId="{4A79D9E0-9EAA-4E5B-BE45-CAC1D0D9ED71}" destId="{90242DB1-FABC-4324-AFB8-99A22CE7058E}" srcOrd="1" destOrd="0" presId="urn:microsoft.com/office/officeart/2005/8/layout/hierarchy4"/>
  </dgm:cxnLst>
  <dgm:bg/>
  <dgm:whole/>
</dgm:dataModel>
</file>

<file path=ppt/diagrams/data4.xml><?xml version="1.0" encoding="utf-8"?>
<dgm:dataModel xmlns:dgm="http://schemas.openxmlformats.org/drawingml/2006/diagram" xmlns:a="http://schemas.openxmlformats.org/drawingml/2006/main">
  <dgm:ptLst>
    <dgm:pt modelId="{E9691564-8C8C-45E8-AD5A-2EB350E8046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zh-TW" altLang="en-US"/>
        </a:p>
      </dgm:t>
    </dgm:pt>
    <dgm:pt modelId="{F13EDBC7-562F-4973-9917-ABA0104B141C}">
      <dgm:prSet phldrT="[文字]" custT="1"/>
      <dgm:spPr>
        <a:solidFill>
          <a:schemeClr val="accent5"/>
        </a:solidFill>
      </dgm:spPr>
      <dgm:t>
        <a:bodyPr/>
        <a:lstStyle/>
        <a:p>
          <a:r>
            <a:rPr lang="zh-TW" altLang="en-US" sz="2400" dirty="0" smtClean="0">
              <a:latin typeface="標楷體" panose="03000509000000000000" pitchFamily="65" charset="-120"/>
              <a:ea typeface="標楷體" panose="03000509000000000000" pitchFamily="65" charset="-120"/>
            </a:rPr>
            <a:t>國中生申請、選填志願</a:t>
          </a:r>
          <a:endParaRPr lang="zh-TW" altLang="en-US" sz="2400" dirty="0">
            <a:latin typeface="標楷體" panose="03000509000000000000" pitchFamily="65" charset="-120"/>
            <a:ea typeface="標楷體" panose="03000509000000000000" pitchFamily="65" charset="-120"/>
          </a:endParaRPr>
        </a:p>
      </dgm:t>
    </dgm:pt>
    <dgm:pt modelId="{06E81DB0-0B90-4A43-ACDF-67FD8B929E75}" type="parTrans" cxnId="{65AE4D67-6445-4C1E-9FBA-B7E9E46CE692}">
      <dgm:prSet/>
      <dgm:spPr/>
      <dgm:t>
        <a:bodyPr/>
        <a:lstStyle/>
        <a:p>
          <a:endParaRPr lang="zh-TW" altLang="en-US"/>
        </a:p>
      </dgm:t>
    </dgm:pt>
    <dgm:pt modelId="{F8093BCF-00EB-4DB0-8D81-907631EC8113}" type="sibTrans" cxnId="{65AE4D67-6445-4C1E-9FBA-B7E9E46CE692}">
      <dgm:prSet/>
      <dgm:spPr/>
      <dgm:t>
        <a:bodyPr/>
        <a:lstStyle/>
        <a:p>
          <a:endParaRPr lang="zh-TW" altLang="en-US"/>
        </a:p>
      </dgm:t>
    </dgm:pt>
    <dgm:pt modelId="{E019C4BF-1942-4740-82D3-06E1EBFDDC3E}">
      <dgm:prSet phldrT="[文字]" custT="1"/>
      <dgm:spPr>
        <a:solidFill>
          <a:schemeClr val="accent3"/>
        </a:solidFill>
      </dgm:spPr>
      <dgm:t>
        <a:bodyPr/>
        <a:lstStyle/>
        <a:p>
          <a:pPr algn="l"/>
          <a:r>
            <a:rPr lang="zh-TW" altLang="en-US" sz="2400" dirty="0" smtClean="0">
              <a:solidFill>
                <a:srgbClr val="FF0000"/>
              </a:solidFill>
              <a:latin typeface="標楷體" panose="03000509000000000000" pitchFamily="65" charset="-120"/>
              <a:ea typeface="標楷體" panose="03000509000000000000" pitchFamily="65" charset="-120"/>
            </a:rPr>
            <a:t>申請人數</a:t>
          </a:r>
          <a:r>
            <a:rPr lang="en-US" altLang="zh-TW" sz="2400" dirty="0" smtClean="0">
              <a:solidFill>
                <a:srgbClr val="FF0000"/>
              </a:solidFill>
              <a:latin typeface="標楷體" panose="03000509000000000000" pitchFamily="65" charset="-120"/>
              <a:ea typeface="標楷體" panose="03000509000000000000" pitchFamily="65" charset="-120"/>
            </a:rPr>
            <a:t/>
          </a:r>
          <a:br>
            <a:rPr lang="en-US" altLang="zh-TW" sz="2400" dirty="0" smtClean="0">
              <a:solidFill>
                <a:srgbClr val="FF0000"/>
              </a:solidFill>
              <a:latin typeface="標楷體" panose="03000509000000000000" pitchFamily="65" charset="-120"/>
              <a:ea typeface="標楷體" panose="03000509000000000000" pitchFamily="65" charset="-120"/>
            </a:rPr>
          </a:br>
          <a:r>
            <a:rPr lang="zh-TW" altLang="en-US" sz="2400" dirty="0" smtClean="0">
              <a:solidFill>
                <a:srgbClr val="FF0000"/>
              </a:solidFill>
              <a:latin typeface="標楷體" panose="03000509000000000000" pitchFamily="65" charset="-120"/>
              <a:ea typeface="標楷體" panose="03000509000000000000" pitchFamily="65" charset="-120"/>
            </a:rPr>
            <a:t>未超過招生名額</a:t>
          </a:r>
          <a:r>
            <a:rPr lang="en-US" altLang="zh-TW" sz="2400" dirty="0" smtClean="0">
              <a:solidFill>
                <a:srgbClr val="FF0000"/>
              </a:solidFill>
              <a:latin typeface="標楷體" panose="03000509000000000000" pitchFamily="65" charset="-120"/>
              <a:ea typeface="標楷體" panose="03000509000000000000" pitchFamily="65" charset="-120"/>
            </a:rPr>
            <a:t/>
          </a:r>
          <a:br>
            <a:rPr lang="en-US" altLang="zh-TW" sz="2400" dirty="0" smtClean="0">
              <a:solidFill>
                <a:srgbClr val="FF0000"/>
              </a:solidFill>
              <a:latin typeface="標楷體" panose="03000509000000000000" pitchFamily="65" charset="-120"/>
              <a:ea typeface="標楷體" panose="03000509000000000000" pitchFamily="65" charset="-120"/>
            </a:rPr>
          </a:br>
          <a:r>
            <a:rPr lang="en-US" altLang="zh-TW" sz="24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400" dirty="0" smtClean="0">
              <a:solidFill>
                <a:srgbClr val="FF0000"/>
              </a:solidFill>
              <a:latin typeface="標楷體" panose="03000509000000000000" pitchFamily="65" charset="-120"/>
              <a:ea typeface="標楷體" panose="03000509000000000000" pitchFamily="65" charset="-120"/>
            </a:rPr>
            <a:t>全額錄取</a:t>
          </a:r>
          <a:r>
            <a:rPr lang="en-US" altLang="zh-TW" sz="2400" dirty="0" smtClean="0">
              <a:solidFill>
                <a:srgbClr val="FF0000"/>
              </a:solidFill>
              <a:latin typeface="標楷體" panose="03000509000000000000" pitchFamily="65" charset="-120"/>
              <a:ea typeface="標楷體" panose="03000509000000000000" pitchFamily="65" charset="-120"/>
            </a:rPr>
            <a:t/>
          </a:r>
          <a:br>
            <a:rPr lang="en-US" altLang="zh-TW" sz="2400" dirty="0" smtClean="0">
              <a:solidFill>
                <a:srgbClr val="FF0000"/>
              </a:solidFill>
              <a:latin typeface="標楷體" panose="03000509000000000000" pitchFamily="65" charset="-120"/>
              <a:ea typeface="標楷體" panose="03000509000000000000" pitchFamily="65" charset="-120"/>
            </a:rPr>
          </a:br>
          <a:r>
            <a:rPr lang="zh-TW" altLang="en-US" sz="2400" dirty="0" smtClean="0">
              <a:solidFill>
                <a:srgbClr val="FF0000"/>
              </a:solidFill>
              <a:latin typeface="標楷體" panose="03000509000000000000" pitchFamily="65" charset="-120"/>
              <a:ea typeface="標楷體" panose="03000509000000000000" pitchFamily="65" charset="-120"/>
            </a:rPr>
            <a:t>每人限錄取</a:t>
          </a:r>
          <a:r>
            <a:rPr lang="en-US" altLang="zh-TW" sz="2400" dirty="0" smtClean="0">
              <a:solidFill>
                <a:srgbClr val="FF0000"/>
              </a:solidFill>
              <a:latin typeface="標楷體" panose="03000509000000000000" pitchFamily="65" charset="-120"/>
              <a:ea typeface="標楷體" panose="03000509000000000000" pitchFamily="65" charset="-120"/>
            </a:rPr>
            <a:t>1</a:t>
          </a:r>
          <a:r>
            <a:rPr lang="zh-TW" altLang="en-US" sz="2400" dirty="0" smtClean="0">
              <a:solidFill>
                <a:srgbClr val="FF0000"/>
              </a:solidFill>
              <a:latin typeface="標楷體" panose="03000509000000000000" pitchFamily="65" charset="-120"/>
              <a:ea typeface="標楷體" panose="03000509000000000000" pitchFamily="65" charset="-120"/>
            </a:rPr>
            <a:t>所</a:t>
          </a:r>
          <a:endParaRPr lang="zh-TW" altLang="en-US" sz="2400" dirty="0">
            <a:solidFill>
              <a:srgbClr val="FF0000"/>
            </a:solidFill>
            <a:latin typeface="標楷體" panose="03000509000000000000" pitchFamily="65" charset="-120"/>
            <a:ea typeface="標楷體" panose="03000509000000000000" pitchFamily="65" charset="-120"/>
          </a:endParaRPr>
        </a:p>
      </dgm:t>
    </dgm:pt>
    <dgm:pt modelId="{88CAA038-85B2-477E-BABB-A8533C421F1B}" type="parTrans" cxnId="{8DAEC605-59C5-498D-A055-E4DED35B36F1}">
      <dgm:prSet/>
      <dgm:spPr/>
      <dgm:t>
        <a:bodyPr/>
        <a:lstStyle/>
        <a:p>
          <a:endParaRPr lang="zh-TW" altLang="en-US"/>
        </a:p>
      </dgm:t>
    </dgm:pt>
    <dgm:pt modelId="{3DC1CCF6-A507-4E58-8BAA-646E28344C64}" type="sibTrans" cxnId="{8DAEC605-59C5-498D-A055-E4DED35B36F1}">
      <dgm:prSet/>
      <dgm:spPr/>
      <dgm:t>
        <a:bodyPr/>
        <a:lstStyle/>
        <a:p>
          <a:endParaRPr lang="zh-TW" altLang="en-US"/>
        </a:p>
      </dgm:t>
    </dgm:pt>
    <dgm:pt modelId="{5E1AFED7-69E8-42D9-A475-D673FCDFB683}">
      <dgm:prSet phldrT="[文字]" custT="1"/>
      <dgm:spPr>
        <a:solidFill>
          <a:schemeClr val="accent5">
            <a:lumMod val="75000"/>
          </a:schemeClr>
        </a:solidFill>
      </dgm:spPr>
      <dgm:t>
        <a:bodyPr/>
        <a:lstStyle/>
        <a:p>
          <a:r>
            <a:rPr lang="zh-TW" altLang="en-US" sz="2400" dirty="0" smtClean="0">
              <a:latin typeface="標楷體" panose="03000509000000000000" pitchFamily="65" charset="-120"/>
              <a:ea typeface="標楷體" panose="03000509000000000000" pitchFamily="65" charset="-120"/>
            </a:rPr>
            <a:t>申請人數</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超過志願學校招生名額</a:t>
          </a:r>
          <a:endParaRPr lang="zh-TW" altLang="en-US" sz="2400" dirty="0">
            <a:latin typeface="標楷體" panose="03000509000000000000" pitchFamily="65" charset="-120"/>
            <a:ea typeface="標楷體" panose="03000509000000000000" pitchFamily="65" charset="-120"/>
          </a:endParaRPr>
        </a:p>
      </dgm:t>
    </dgm:pt>
    <dgm:pt modelId="{E53B6309-AC00-4680-960C-7D6A290F7FCF}" type="parTrans" cxnId="{8BAD61D1-971D-46DF-AC6A-69C478EECB59}">
      <dgm:prSet/>
      <dgm:spPr/>
      <dgm:t>
        <a:bodyPr/>
        <a:lstStyle/>
        <a:p>
          <a:endParaRPr lang="zh-TW" altLang="en-US"/>
        </a:p>
      </dgm:t>
    </dgm:pt>
    <dgm:pt modelId="{FCCFC18B-6FFF-41BF-A612-415F003E2F5D}" type="sibTrans" cxnId="{8BAD61D1-971D-46DF-AC6A-69C478EECB59}">
      <dgm:prSet/>
      <dgm:spPr/>
      <dgm:t>
        <a:bodyPr/>
        <a:lstStyle/>
        <a:p>
          <a:endParaRPr lang="zh-TW" altLang="en-US"/>
        </a:p>
      </dgm:t>
    </dgm:pt>
    <dgm:pt modelId="{636F35C6-8D2B-4442-9C98-0E4EE289B403}">
      <dgm:prSet phldrT="[文字]" custT="1"/>
      <dgm:spPr/>
      <dgm:t>
        <a:bodyPr/>
        <a:lstStyle/>
        <a:p>
          <a:pPr algn="l"/>
          <a:r>
            <a:rPr lang="zh-TW" altLang="en-US"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依總積分錄取</a:t>
          </a:r>
          <a:r>
            <a:rPr lang="en-US" altLang="zh-TW"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Wingdings" panose="05000000000000000000" pitchFamily="2" charset="2"/>
            </a:rPr>
            <a:t></a:t>
          </a:r>
          <a:r>
            <a:rPr lang="zh-TW" altLang="en-US" sz="2400" dirty="0" smtClean="0">
              <a:solidFill>
                <a:schemeClr val="bg1"/>
              </a:solidFill>
              <a:latin typeface="標楷體" panose="03000509000000000000" pitchFamily="65" charset="-120"/>
              <a:ea typeface="標楷體" panose="03000509000000000000" pitchFamily="65" charset="-120"/>
            </a:rPr>
            <a:t>錄取名額內</a:t>
          </a:r>
          <a:r>
            <a:rPr lang="en-US" altLang="zh-TW" sz="2400" dirty="0" smtClean="0">
              <a:solidFill>
                <a:schemeClr val="bg1"/>
              </a:solidFill>
              <a:latin typeface="標楷體" panose="03000509000000000000" pitchFamily="65" charset="-120"/>
              <a:ea typeface="標楷體" panose="03000509000000000000" pitchFamily="65" charset="-120"/>
            </a:rPr>
            <a:t/>
          </a:r>
          <a:br>
            <a:rPr lang="en-US" altLang="zh-TW" sz="2400" dirty="0" smtClean="0">
              <a:solidFill>
                <a:schemeClr val="bg1"/>
              </a:solidFill>
              <a:latin typeface="標楷體" panose="03000509000000000000" pitchFamily="65" charset="-120"/>
              <a:ea typeface="標楷體" panose="03000509000000000000" pitchFamily="65" charset="-120"/>
            </a:rPr>
          </a:br>
          <a:r>
            <a:rPr lang="zh-TW" altLang="en-US" sz="2400" dirty="0" smtClean="0">
              <a:solidFill>
                <a:schemeClr val="bg1"/>
              </a:solidFill>
              <a:latin typeface="標楷體" panose="03000509000000000000" pitchFamily="65" charset="-120"/>
              <a:ea typeface="標楷體" panose="03000509000000000000" pitchFamily="65" charset="-120"/>
            </a:rPr>
            <a:t>均不比序</a:t>
          </a:r>
          <a:endParaRPr lang="zh-TW" altLang="en-US" sz="2400" dirty="0">
            <a:solidFill>
              <a:schemeClr val="bg1"/>
            </a:solidFill>
            <a:latin typeface="標楷體" panose="03000509000000000000" pitchFamily="65" charset="-120"/>
            <a:ea typeface="標楷體" panose="03000509000000000000" pitchFamily="65" charset="-120"/>
          </a:endParaRPr>
        </a:p>
      </dgm:t>
    </dgm:pt>
    <dgm:pt modelId="{BFDBC6A6-C25C-4154-8AF6-F2EC239D110A}" type="parTrans" cxnId="{CC58FA4E-497C-4CF5-B3F8-29E27F70EFD4}">
      <dgm:prSet/>
      <dgm:spPr/>
      <dgm:t>
        <a:bodyPr/>
        <a:lstStyle/>
        <a:p>
          <a:endParaRPr lang="zh-TW" altLang="en-US"/>
        </a:p>
      </dgm:t>
    </dgm:pt>
    <dgm:pt modelId="{66903EA1-4A2F-4736-A0C9-E14E69AF8BAC}" type="sibTrans" cxnId="{CC58FA4E-497C-4CF5-B3F8-29E27F70EFD4}">
      <dgm:prSet/>
      <dgm:spPr/>
      <dgm:t>
        <a:bodyPr/>
        <a:lstStyle/>
        <a:p>
          <a:endParaRPr lang="zh-TW" altLang="en-US"/>
        </a:p>
      </dgm:t>
    </dgm:pt>
    <dgm:pt modelId="{A4ED293C-049F-4B13-9304-D2AE5CFB0387}">
      <dgm:prSet phldrT="[文字]" custT="1"/>
      <dgm:spPr>
        <a:solidFill>
          <a:schemeClr val="tx2"/>
        </a:solidFill>
      </dgm:spPr>
      <dgm:t>
        <a:bodyPr/>
        <a:lstStyle/>
        <a:p>
          <a:pPr algn="l"/>
          <a:r>
            <a:rPr lang="zh-TW" altLang="en-US"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最低</a:t>
          </a:r>
          <a:r>
            <a:rPr lang="zh-TW" altLang="en-US"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錄取總</a:t>
          </a:r>
          <a:r>
            <a:rPr lang="zh-TW" altLang="en-US"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積分相同</a:t>
          </a:r>
          <a:r>
            <a:rPr lang="en-US" altLang="zh-TW"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Wingdings" panose="05000000000000000000" pitchFamily="2" charset="2"/>
            </a:rPr>
            <a:t></a:t>
          </a:r>
          <a:r>
            <a:rPr lang="zh-TW" altLang="en-US" sz="24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進行</a:t>
          </a:r>
          <a:r>
            <a:rPr lang="zh-TW" altLang="en-US" sz="2400" b="1"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超額比序</a:t>
          </a:r>
          <a:endParaRPr lang="zh-TW" altLang="en-US" sz="2400" b="1" dirty="0">
            <a:solidFill>
              <a:srgbClr val="FFFF00"/>
            </a:solidFill>
            <a:latin typeface="標楷體" panose="03000509000000000000" pitchFamily="65" charset="-120"/>
            <a:ea typeface="標楷體" panose="03000509000000000000" pitchFamily="65" charset="-120"/>
          </a:endParaRPr>
        </a:p>
      </dgm:t>
    </dgm:pt>
    <dgm:pt modelId="{2AF99B0C-2BAD-41F8-93FF-E0DC7BB10920}" type="parTrans" cxnId="{8F0ADE82-1360-44F1-9066-D3DEC33BBC6D}">
      <dgm:prSet/>
      <dgm:spPr/>
      <dgm:t>
        <a:bodyPr/>
        <a:lstStyle/>
        <a:p>
          <a:endParaRPr lang="zh-TW" altLang="en-US"/>
        </a:p>
      </dgm:t>
    </dgm:pt>
    <dgm:pt modelId="{493BF1C3-EA08-4EEB-8CC3-BB00B8EFDB1D}" type="sibTrans" cxnId="{8F0ADE82-1360-44F1-9066-D3DEC33BBC6D}">
      <dgm:prSet/>
      <dgm:spPr/>
      <dgm:t>
        <a:bodyPr/>
        <a:lstStyle/>
        <a:p>
          <a:endParaRPr lang="zh-TW" altLang="en-US"/>
        </a:p>
      </dgm:t>
    </dgm:pt>
    <dgm:pt modelId="{356EB7D9-597C-4EDA-B458-1A0F1571B39C}" type="pres">
      <dgm:prSet presAssocID="{E9691564-8C8C-45E8-AD5A-2EB350E8046C}" presName="Name0" presStyleCnt="0">
        <dgm:presLayoutVars>
          <dgm:chPref val="1"/>
          <dgm:dir/>
          <dgm:animOne val="branch"/>
          <dgm:animLvl val="lvl"/>
          <dgm:resizeHandles/>
        </dgm:presLayoutVars>
      </dgm:prSet>
      <dgm:spPr/>
      <dgm:t>
        <a:bodyPr/>
        <a:lstStyle/>
        <a:p>
          <a:endParaRPr lang="zh-TW" altLang="en-US"/>
        </a:p>
      </dgm:t>
    </dgm:pt>
    <dgm:pt modelId="{1744B361-9A72-4BC1-A7E4-5F4174E69258}" type="pres">
      <dgm:prSet presAssocID="{F13EDBC7-562F-4973-9917-ABA0104B141C}" presName="vertOne" presStyleCnt="0"/>
      <dgm:spPr/>
    </dgm:pt>
    <dgm:pt modelId="{AE1DE969-E4ED-4707-A93F-28214D03F6F2}" type="pres">
      <dgm:prSet presAssocID="{F13EDBC7-562F-4973-9917-ABA0104B141C}" presName="txOne" presStyleLbl="node0" presStyleIdx="0" presStyleCnt="1" custScaleY="14108" custLinFactNeighborX="-519" custLinFactNeighborY="-83917">
        <dgm:presLayoutVars>
          <dgm:chPref val="3"/>
        </dgm:presLayoutVars>
      </dgm:prSet>
      <dgm:spPr/>
      <dgm:t>
        <a:bodyPr/>
        <a:lstStyle/>
        <a:p>
          <a:endParaRPr lang="zh-TW" altLang="en-US"/>
        </a:p>
      </dgm:t>
    </dgm:pt>
    <dgm:pt modelId="{C80F91AB-33F6-4757-8EF1-9760496444E9}" type="pres">
      <dgm:prSet presAssocID="{F13EDBC7-562F-4973-9917-ABA0104B141C}" presName="parTransOne" presStyleCnt="0"/>
      <dgm:spPr/>
    </dgm:pt>
    <dgm:pt modelId="{73A0BCFD-3EF6-48EC-B593-F3D4A64E33AD}" type="pres">
      <dgm:prSet presAssocID="{F13EDBC7-562F-4973-9917-ABA0104B141C}" presName="horzOne" presStyleCnt="0"/>
      <dgm:spPr/>
    </dgm:pt>
    <dgm:pt modelId="{29F16B48-10A1-40A8-9708-1EE615F5FDB4}" type="pres">
      <dgm:prSet presAssocID="{E019C4BF-1942-4740-82D3-06E1EBFDDC3E}" presName="vertTwo" presStyleCnt="0"/>
      <dgm:spPr/>
    </dgm:pt>
    <dgm:pt modelId="{2E109CF9-D5F5-4E5F-BC0F-5C485B2416FA}" type="pres">
      <dgm:prSet presAssocID="{E019C4BF-1942-4740-82D3-06E1EBFDDC3E}" presName="txTwo" presStyleLbl="node2" presStyleIdx="0" presStyleCnt="2" custScaleY="69092" custLinFactNeighborX="-36" custLinFactNeighborY="4645">
        <dgm:presLayoutVars>
          <dgm:chPref val="3"/>
        </dgm:presLayoutVars>
      </dgm:prSet>
      <dgm:spPr/>
      <dgm:t>
        <a:bodyPr/>
        <a:lstStyle/>
        <a:p>
          <a:endParaRPr lang="zh-TW" altLang="en-US"/>
        </a:p>
      </dgm:t>
    </dgm:pt>
    <dgm:pt modelId="{0C66D438-4B52-47E6-BB2B-2F7459C752B8}" type="pres">
      <dgm:prSet presAssocID="{E019C4BF-1942-4740-82D3-06E1EBFDDC3E}" presName="horzTwo" presStyleCnt="0"/>
      <dgm:spPr/>
    </dgm:pt>
    <dgm:pt modelId="{B2DA3F99-2379-4541-A733-D03D11FB5734}" type="pres">
      <dgm:prSet presAssocID="{3DC1CCF6-A507-4E58-8BAA-646E28344C64}" presName="sibSpaceTwo" presStyleCnt="0"/>
      <dgm:spPr/>
    </dgm:pt>
    <dgm:pt modelId="{44C71B48-2D9E-4C3C-864C-96183338D340}" type="pres">
      <dgm:prSet presAssocID="{5E1AFED7-69E8-42D9-A475-D673FCDFB683}" presName="vertTwo" presStyleCnt="0"/>
      <dgm:spPr/>
    </dgm:pt>
    <dgm:pt modelId="{BC985131-BA50-4A76-AA65-D591FC8D4E65}" type="pres">
      <dgm:prSet presAssocID="{5E1AFED7-69E8-42D9-A475-D673FCDFB683}" presName="txTwo" presStyleLbl="node2" presStyleIdx="1" presStyleCnt="2" custScaleY="26807" custLinFactNeighborY="44036">
        <dgm:presLayoutVars>
          <dgm:chPref val="3"/>
        </dgm:presLayoutVars>
      </dgm:prSet>
      <dgm:spPr/>
      <dgm:t>
        <a:bodyPr/>
        <a:lstStyle/>
        <a:p>
          <a:endParaRPr lang="zh-TW" altLang="en-US"/>
        </a:p>
      </dgm:t>
    </dgm:pt>
    <dgm:pt modelId="{14E0E7F6-056E-4880-B5EE-87EB7B29D72A}" type="pres">
      <dgm:prSet presAssocID="{5E1AFED7-69E8-42D9-A475-D673FCDFB683}" presName="parTransTwo" presStyleCnt="0"/>
      <dgm:spPr/>
    </dgm:pt>
    <dgm:pt modelId="{1F723329-C723-4C54-A097-4CECCE2E6011}" type="pres">
      <dgm:prSet presAssocID="{5E1AFED7-69E8-42D9-A475-D673FCDFB683}" presName="horzTwo" presStyleCnt="0"/>
      <dgm:spPr/>
    </dgm:pt>
    <dgm:pt modelId="{24133D74-873B-438E-8F9B-88A06655848B}" type="pres">
      <dgm:prSet presAssocID="{636F35C6-8D2B-4442-9C98-0E4EE289B403}" presName="vertThree" presStyleCnt="0"/>
      <dgm:spPr/>
    </dgm:pt>
    <dgm:pt modelId="{FD09ADB4-3E43-4238-BF9C-C4E6E0D2CFC9}" type="pres">
      <dgm:prSet presAssocID="{636F35C6-8D2B-4442-9C98-0E4EE289B403}" presName="txThree" presStyleLbl="node3" presStyleIdx="0" presStyleCnt="2" custScaleY="33140" custLinFactNeighborY="3777">
        <dgm:presLayoutVars>
          <dgm:chPref val="3"/>
        </dgm:presLayoutVars>
      </dgm:prSet>
      <dgm:spPr/>
      <dgm:t>
        <a:bodyPr/>
        <a:lstStyle/>
        <a:p>
          <a:endParaRPr lang="zh-TW" altLang="en-US"/>
        </a:p>
      </dgm:t>
    </dgm:pt>
    <dgm:pt modelId="{F500879F-820B-401E-A606-80C7F4859985}" type="pres">
      <dgm:prSet presAssocID="{636F35C6-8D2B-4442-9C98-0E4EE289B403}" presName="horzThree" presStyleCnt="0"/>
      <dgm:spPr/>
    </dgm:pt>
    <dgm:pt modelId="{1B636AF1-3D07-496F-A4E6-41F89BE3D706}" type="pres">
      <dgm:prSet presAssocID="{66903EA1-4A2F-4736-A0C9-E14E69AF8BAC}" presName="sibSpaceThree" presStyleCnt="0"/>
      <dgm:spPr/>
    </dgm:pt>
    <dgm:pt modelId="{816BCD11-F969-47D4-8692-0C0D8CC84897}" type="pres">
      <dgm:prSet presAssocID="{A4ED293C-049F-4B13-9304-D2AE5CFB0387}" presName="vertThree" presStyleCnt="0"/>
      <dgm:spPr/>
    </dgm:pt>
    <dgm:pt modelId="{D5161A5D-345D-4645-AAA4-15A28B4984C4}" type="pres">
      <dgm:prSet presAssocID="{A4ED293C-049F-4B13-9304-D2AE5CFB0387}" presName="txThree" presStyleLbl="node3" presStyleIdx="1" presStyleCnt="2" custScaleY="33285" custLinFactNeighborY="3777">
        <dgm:presLayoutVars>
          <dgm:chPref val="3"/>
        </dgm:presLayoutVars>
      </dgm:prSet>
      <dgm:spPr/>
      <dgm:t>
        <a:bodyPr/>
        <a:lstStyle/>
        <a:p>
          <a:endParaRPr lang="zh-TW" altLang="en-US"/>
        </a:p>
      </dgm:t>
    </dgm:pt>
    <dgm:pt modelId="{C29C489E-74E5-4FB8-AB46-02AA9C5AA048}" type="pres">
      <dgm:prSet presAssocID="{A4ED293C-049F-4B13-9304-D2AE5CFB0387}" presName="horzThree" presStyleCnt="0"/>
      <dgm:spPr/>
    </dgm:pt>
  </dgm:ptLst>
  <dgm:cxnLst>
    <dgm:cxn modelId="{65AE4D67-6445-4C1E-9FBA-B7E9E46CE692}" srcId="{E9691564-8C8C-45E8-AD5A-2EB350E8046C}" destId="{F13EDBC7-562F-4973-9917-ABA0104B141C}" srcOrd="0" destOrd="0" parTransId="{06E81DB0-0B90-4A43-ACDF-67FD8B929E75}" sibTransId="{F8093BCF-00EB-4DB0-8D81-907631EC8113}"/>
    <dgm:cxn modelId="{BCCCBEEF-E10E-467C-8420-2326646191BC}" type="presOf" srcId="{5E1AFED7-69E8-42D9-A475-D673FCDFB683}" destId="{BC985131-BA50-4A76-AA65-D591FC8D4E65}" srcOrd="0" destOrd="0" presId="urn:microsoft.com/office/officeart/2005/8/layout/hierarchy4"/>
    <dgm:cxn modelId="{96FE3B1C-D1C0-4752-A147-EB498E127B92}" type="presOf" srcId="{A4ED293C-049F-4B13-9304-D2AE5CFB0387}" destId="{D5161A5D-345D-4645-AAA4-15A28B4984C4}" srcOrd="0" destOrd="0" presId="urn:microsoft.com/office/officeart/2005/8/layout/hierarchy4"/>
    <dgm:cxn modelId="{CC58FA4E-497C-4CF5-B3F8-29E27F70EFD4}" srcId="{5E1AFED7-69E8-42D9-A475-D673FCDFB683}" destId="{636F35C6-8D2B-4442-9C98-0E4EE289B403}" srcOrd="0" destOrd="0" parTransId="{BFDBC6A6-C25C-4154-8AF6-F2EC239D110A}" sibTransId="{66903EA1-4A2F-4736-A0C9-E14E69AF8BAC}"/>
    <dgm:cxn modelId="{44157391-7A80-421E-A25B-86F607987342}" type="presOf" srcId="{F13EDBC7-562F-4973-9917-ABA0104B141C}" destId="{AE1DE969-E4ED-4707-A93F-28214D03F6F2}" srcOrd="0" destOrd="0" presId="urn:microsoft.com/office/officeart/2005/8/layout/hierarchy4"/>
    <dgm:cxn modelId="{75628E7C-8306-4C39-AFFC-A70B02168E83}" type="presOf" srcId="{E9691564-8C8C-45E8-AD5A-2EB350E8046C}" destId="{356EB7D9-597C-4EDA-B458-1A0F1571B39C}" srcOrd="0" destOrd="0" presId="urn:microsoft.com/office/officeart/2005/8/layout/hierarchy4"/>
    <dgm:cxn modelId="{E018BE08-D99A-4D5A-91B2-A8F77E5BDAEB}" type="presOf" srcId="{E019C4BF-1942-4740-82D3-06E1EBFDDC3E}" destId="{2E109CF9-D5F5-4E5F-BC0F-5C485B2416FA}" srcOrd="0" destOrd="0" presId="urn:microsoft.com/office/officeart/2005/8/layout/hierarchy4"/>
    <dgm:cxn modelId="{8F0ADE82-1360-44F1-9066-D3DEC33BBC6D}" srcId="{5E1AFED7-69E8-42D9-A475-D673FCDFB683}" destId="{A4ED293C-049F-4B13-9304-D2AE5CFB0387}" srcOrd="1" destOrd="0" parTransId="{2AF99B0C-2BAD-41F8-93FF-E0DC7BB10920}" sibTransId="{493BF1C3-EA08-4EEB-8CC3-BB00B8EFDB1D}"/>
    <dgm:cxn modelId="{D7FED71F-B0B7-4BFB-9B21-6CAC62E92055}" type="presOf" srcId="{636F35C6-8D2B-4442-9C98-0E4EE289B403}" destId="{FD09ADB4-3E43-4238-BF9C-C4E6E0D2CFC9}" srcOrd="0" destOrd="0" presId="urn:microsoft.com/office/officeart/2005/8/layout/hierarchy4"/>
    <dgm:cxn modelId="{8DAEC605-59C5-498D-A055-E4DED35B36F1}" srcId="{F13EDBC7-562F-4973-9917-ABA0104B141C}" destId="{E019C4BF-1942-4740-82D3-06E1EBFDDC3E}" srcOrd="0" destOrd="0" parTransId="{88CAA038-85B2-477E-BABB-A8533C421F1B}" sibTransId="{3DC1CCF6-A507-4E58-8BAA-646E28344C64}"/>
    <dgm:cxn modelId="{8BAD61D1-971D-46DF-AC6A-69C478EECB59}" srcId="{F13EDBC7-562F-4973-9917-ABA0104B141C}" destId="{5E1AFED7-69E8-42D9-A475-D673FCDFB683}" srcOrd="1" destOrd="0" parTransId="{E53B6309-AC00-4680-960C-7D6A290F7FCF}" sibTransId="{FCCFC18B-6FFF-41BF-A612-415F003E2F5D}"/>
    <dgm:cxn modelId="{10C5C62D-85DE-47FA-94DC-803AE8BC2086}" type="presParOf" srcId="{356EB7D9-597C-4EDA-B458-1A0F1571B39C}" destId="{1744B361-9A72-4BC1-A7E4-5F4174E69258}" srcOrd="0" destOrd="0" presId="urn:microsoft.com/office/officeart/2005/8/layout/hierarchy4"/>
    <dgm:cxn modelId="{B07D297D-6E1B-4C89-89F9-E1C777814270}" type="presParOf" srcId="{1744B361-9A72-4BC1-A7E4-5F4174E69258}" destId="{AE1DE969-E4ED-4707-A93F-28214D03F6F2}" srcOrd="0" destOrd="0" presId="urn:microsoft.com/office/officeart/2005/8/layout/hierarchy4"/>
    <dgm:cxn modelId="{2CD33509-F878-4846-8564-DFCF4994E613}" type="presParOf" srcId="{1744B361-9A72-4BC1-A7E4-5F4174E69258}" destId="{C80F91AB-33F6-4757-8EF1-9760496444E9}" srcOrd="1" destOrd="0" presId="urn:microsoft.com/office/officeart/2005/8/layout/hierarchy4"/>
    <dgm:cxn modelId="{7BD82F04-563F-4CEC-AB65-665BACD89FE7}" type="presParOf" srcId="{1744B361-9A72-4BC1-A7E4-5F4174E69258}" destId="{73A0BCFD-3EF6-48EC-B593-F3D4A64E33AD}" srcOrd="2" destOrd="0" presId="urn:microsoft.com/office/officeart/2005/8/layout/hierarchy4"/>
    <dgm:cxn modelId="{E9326E9C-EEE6-48D4-B836-F0F580A2CD6F}" type="presParOf" srcId="{73A0BCFD-3EF6-48EC-B593-F3D4A64E33AD}" destId="{29F16B48-10A1-40A8-9708-1EE615F5FDB4}" srcOrd="0" destOrd="0" presId="urn:microsoft.com/office/officeart/2005/8/layout/hierarchy4"/>
    <dgm:cxn modelId="{FBDAA475-2669-4246-9982-40C314A9EC14}" type="presParOf" srcId="{29F16B48-10A1-40A8-9708-1EE615F5FDB4}" destId="{2E109CF9-D5F5-4E5F-BC0F-5C485B2416FA}" srcOrd="0" destOrd="0" presId="urn:microsoft.com/office/officeart/2005/8/layout/hierarchy4"/>
    <dgm:cxn modelId="{E5B620F7-5576-40CE-8FA4-894376C054A6}" type="presParOf" srcId="{29F16B48-10A1-40A8-9708-1EE615F5FDB4}" destId="{0C66D438-4B52-47E6-BB2B-2F7459C752B8}" srcOrd="1" destOrd="0" presId="urn:microsoft.com/office/officeart/2005/8/layout/hierarchy4"/>
    <dgm:cxn modelId="{53F9088B-81EF-43A4-ACF0-87C24845964A}" type="presParOf" srcId="{73A0BCFD-3EF6-48EC-B593-F3D4A64E33AD}" destId="{B2DA3F99-2379-4541-A733-D03D11FB5734}" srcOrd="1" destOrd="0" presId="urn:microsoft.com/office/officeart/2005/8/layout/hierarchy4"/>
    <dgm:cxn modelId="{64FCD74E-0760-4EB2-95A4-A64C40161C15}" type="presParOf" srcId="{73A0BCFD-3EF6-48EC-B593-F3D4A64E33AD}" destId="{44C71B48-2D9E-4C3C-864C-96183338D340}" srcOrd="2" destOrd="0" presId="urn:microsoft.com/office/officeart/2005/8/layout/hierarchy4"/>
    <dgm:cxn modelId="{DBEE34EC-C88A-439B-8285-A8030F941649}" type="presParOf" srcId="{44C71B48-2D9E-4C3C-864C-96183338D340}" destId="{BC985131-BA50-4A76-AA65-D591FC8D4E65}" srcOrd="0" destOrd="0" presId="urn:microsoft.com/office/officeart/2005/8/layout/hierarchy4"/>
    <dgm:cxn modelId="{BB3E5CA3-3BF8-467F-A50F-76468BA84DBD}" type="presParOf" srcId="{44C71B48-2D9E-4C3C-864C-96183338D340}" destId="{14E0E7F6-056E-4880-B5EE-87EB7B29D72A}" srcOrd="1" destOrd="0" presId="urn:microsoft.com/office/officeart/2005/8/layout/hierarchy4"/>
    <dgm:cxn modelId="{58203B1B-E22D-41A4-B6F4-425EF61C83B0}" type="presParOf" srcId="{44C71B48-2D9E-4C3C-864C-96183338D340}" destId="{1F723329-C723-4C54-A097-4CECCE2E6011}" srcOrd="2" destOrd="0" presId="urn:microsoft.com/office/officeart/2005/8/layout/hierarchy4"/>
    <dgm:cxn modelId="{0E2A8C90-D0E0-4275-987B-03564443D32D}" type="presParOf" srcId="{1F723329-C723-4C54-A097-4CECCE2E6011}" destId="{24133D74-873B-438E-8F9B-88A06655848B}" srcOrd="0" destOrd="0" presId="urn:microsoft.com/office/officeart/2005/8/layout/hierarchy4"/>
    <dgm:cxn modelId="{1DEB54F3-15A9-4105-B616-70F358B0DD85}" type="presParOf" srcId="{24133D74-873B-438E-8F9B-88A06655848B}" destId="{FD09ADB4-3E43-4238-BF9C-C4E6E0D2CFC9}" srcOrd="0" destOrd="0" presId="urn:microsoft.com/office/officeart/2005/8/layout/hierarchy4"/>
    <dgm:cxn modelId="{45908A4E-9411-4565-9FF1-7DFEDBDD4722}" type="presParOf" srcId="{24133D74-873B-438E-8F9B-88A06655848B}" destId="{F500879F-820B-401E-A606-80C7F4859985}" srcOrd="1" destOrd="0" presId="urn:microsoft.com/office/officeart/2005/8/layout/hierarchy4"/>
    <dgm:cxn modelId="{C16A1E5B-6CF9-45F3-9D08-734B3A76772B}" type="presParOf" srcId="{1F723329-C723-4C54-A097-4CECCE2E6011}" destId="{1B636AF1-3D07-496F-A4E6-41F89BE3D706}" srcOrd="1" destOrd="0" presId="urn:microsoft.com/office/officeart/2005/8/layout/hierarchy4"/>
    <dgm:cxn modelId="{32222CE7-8A92-431A-9BC8-2310694BA834}" type="presParOf" srcId="{1F723329-C723-4C54-A097-4CECCE2E6011}" destId="{816BCD11-F969-47D4-8692-0C0D8CC84897}" srcOrd="2" destOrd="0" presId="urn:microsoft.com/office/officeart/2005/8/layout/hierarchy4"/>
    <dgm:cxn modelId="{633DE5A6-65FE-47AC-8EC5-6A172D3FEFBE}" type="presParOf" srcId="{816BCD11-F969-47D4-8692-0C0D8CC84897}" destId="{D5161A5D-345D-4645-AAA4-15A28B4984C4}" srcOrd="0" destOrd="0" presId="urn:microsoft.com/office/officeart/2005/8/layout/hierarchy4"/>
    <dgm:cxn modelId="{21747922-FE9D-40CD-959A-A2FFA9BAC286}" type="presParOf" srcId="{816BCD11-F969-47D4-8692-0C0D8CC84897}" destId="{C29C489E-74E5-4FB8-AB46-02AA9C5AA048}" srcOrd="1" destOrd="0" presId="urn:microsoft.com/office/officeart/2005/8/layout/hierarchy4"/>
  </dgm:cxnLst>
  <dgm:bg/>
  <dgm:whole/>
</dgm:dataModel>
</file>

<file path=ppt/diagrams/data5.xml><?xml version="1.0" encoding="utf-8"?>
<dgm:dataModel xmlns:dgm="http://schemas.openxmlformats.org/drawingml/2006/diagram" xmlns:a="http://schemas.openxmlformats.org/drawingml/2006/main">
  <dgm:ptLst>
    <dgm:pt modelId="{99F75870-9BD6-4129-BE28-85D8077553B0}"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zh-TW" altLang="en-US"/>
        </a:p>
      </dgm:t>
    </dgm:pt>
    <dgm:pt modelId="{57351C18-EBB1-43B3-8F39-EEECDCF93A97}">
      <dgm:prSet phldrT="[文字]"/>
      <dgm:spPr/>
      <dgm:t>
        <a:bodyPr/>
        <a:lstStyle/>
        <a:p>
          <a:r>
            <a:rPr kumimoji="0" lang="zh-TW" altLang="en-US" b="1" dirty="0" smtClean="0">
              <a:latin typeface="標楷體" pitchFamily="65" charset="-120"/>
              <a:ea typeface="標楷體" pitchFamily="65" charset="-120"/>
            </a:rPr>
            <a:t>比序開始</a:t>
          </a:r>
          <a:endParaRPr lang="zh-TW" altLang="en-US" b="1" dirty="0">
            <a:latin typeface="標楷體" pitchFamily="65" charset="-120"/>
            <a:ea typeface="標楷體" pitchFamily="65" charset="-120"/>
          </a:endParaRPr>
        </a:p>
      </dgm:t>
    </dgm:pt>
    <dgm:pt modelId="{0C555175-AC5C-4098-A932-0D67C2AD5B69}" type="parTrans" cxnId="{FE3D9269-95A1-4293-94F7-5D11888FA8EB}">
      <dgm:prSet/>
      <dgm:spPr/>
      <dgm:t>
        <a:bodyPr/>
        <a:lstStyle/>
        <a:p>
          <a:endParaRPr lang="zh-TW" altLang="en-US"/>
        </a:p>
      </dgm:t>
    </dgm:pt>
    <dgm:pt modelId="{9764D4BE-4A89-428A-82F7-3A97DE0C8782}" type="sibTrans" cxnId="{FE3D9269-95A1-4293-94F7-5D11888FA8EB}">
      <dgm:prSet/>
      <dgm:spPr/>
      <dgm:t>
        <a:bodyPr/>
        <a:lstStyle/>
        <a:p>
          <a:endParaRPr lang="zh-TW" altLang="en-US"/>
        </a:p>
      </dgm:t>
    </dgm:pt>
    <dgm:pt modelId="{C966C785-C4E0-4760-92AC-0AADE1E281A7}">
      <dgm:prSet phldrT="[文字]"/>
      <dgm:spPr/>
      <dgm:t>
        <a:bodyPr/>
        <a:lstStyle/>
        <a:p>
          <a:r>
            <a:rPr kumimoji="0" lang="zh-TW" altLang="en-US" b="1" dirty="0" smtClean="0">
              <a:latin typeface="標楷體" pitchFamily="65" charset="-120"/>
              <a:ea typeface="標楷體" pitchFamily="65" charset="-120"/>
            </a:rPr>
            <a:t>總積分</a:t>
          </a:r>
          <a:r>
            <a:rPr kumimoji="0" lang="en-US" altLang="zh-TW" b="1" dirty="0" smtClean="0">
              <a:latin typeface="標楷體" pitchFamily="65" charset="-120"/>
              <a:ea typeface="標楷體" pitchFamily="65" charset="-120"/>
            </a:rPr>
            <a:t>(108)</a:t>
          </a:r>
          <a:endParaRPr lang="zh-TW" altLang="en-US" b="1" dirty="0">
            <a:latin typeface="標楷體" pitchFamily="65" charset="-120"/>
            <a:ea typeface="標楷體" pitchFamily="65" charset="-120"/>
          </a:endParaRPr>
        </a:p>
      </dgm:t>
    </dgm:pt>
    <dgm:pt modelId="{270B05AE-6149-4A7B-BFC9-2171D200B180}" type="parTrans" cxnId="{3D1CDEF0-4595-45E5-B859-03E320F573A9}">
      <dgm:prSet/>
      <dgm:spPr/>
      <dgm:t>
        <a:bodyPr/>
        <a:lstStyle/>
        <a:p>
          <a:endParaRPr lang="zh-TW" altLang="en-US"/>
        </a:p>
      </dgm:t>
    </dgm:pt>
    <dgm:pt modelId="{9D6649B5-CDD5-4FC4-8478-D3A287976E99}" type="sibTrans" cxnId="{3D1CDEF0-4595-45E5-B859-03E320F573A9}">
      <dgm:prSet/>
      <dgm:spPr/>
      <dgm:t>
        <a:bodyPr/>
        <a:lstStyle/>
        <a:p>
          <a:endParaRPr lang="zh-TW" altLang="en-US"/>
        </a:p>
      </dgm:t>
    </dgm:pt>
    <dgm:pt modelId="{7876BA96-D0A3-47C0-9B75-BD2125B30456}">
      <dgm:prSet phldrT="[文字]" custT="1"/>
      <dgm:spPr/>
      <dgm:t>
        <a:bodyPr/>
        <a:lstStyle/>
        <a:p>
          <a:r>
            <a:rPr lang="zh-TW" altLang="en-US" sz="2400" b="1" dirty="0" smtClean="0">
              <a:latin typeface="標楷體" pitchFamily="65" charset="-120"/>
              <a:ea typeface="標楷體" pitchFamily="65" charset="-120"/>
            </a:rPr>
            <a:t>多元學習表現</a:t>
          </a:r>
          <a:endParaRPr lang="en-US" altLang="zh-TW" sz="24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積分</a:t>
          </a:r>
          <a:r>
            <a:rPr kumimoji="0" lang="en-US" altLang="zh-TW" sz="2400" b="1" dirty="0" smtClean="0">
              <a:latin typeface="標楷體" pitchFamily="65" charset="-120"/>
              <a:ea typeface="標楷體" pitchFamily="65" charset="-120"/>
            </a:rPr>
            <a:t>( 36 )</a:t>
          </a:r>
          <a:endParaRPr lang="zh-TW" altLang="en-US" sz="2400" b="1" dirty="0">
            <a:latin typeface="標楷體" pitchFamily="65" charset="-120"/>
            <a:ea typeface="標楷體" pitchFamily="65" charset="-120"/>
          </a:endParaRPr>
        </a:p>
      </dgm:t>
    </dgm:pt>
    <dgm:pt modelId="{2DFA737C-E49E-4A05-B60A-87819F84E473}" type="parTrans" cxnId="{69D8AED6-BE13-4DF7-BC45-CE5FE68E6916}">
      <dgm:prSet/>
      <dgm:spPr/>
      <dgm:t>
        <a:bodyPr/>
        <a:lstStyle/>
        <a:p>
          <a:endParaRPr lang="zh-TW" altLang="en-US"/>
        </a:p>
      </dgm:t>
    </dgm:pt>
    <dgm:pt modelId="{774AF582-C6BB-4A4C-A5B3-47D9FA225934}" type="sibTrans" cxnId="{69D8AED6-BE13-4DF7-BC45-CE5FE68E6916}">
      <dgm:prSet/>
      <dgm:spPr/>
      <dgm:t>
        <a:bodyPr/>
        <a:lstStyle/>
        <a:p>
          <a:endParaRPr lang="zh-TW" altLang="en-US"/>
        </a:p>
      </dgm:t>
    </dgm:pt>
    <dgm:pt modelId="{03CE6B28-76FF-43B0-81C6-9A833CD8EC7A}">
      <dgm:prSet phldrT="[文字]"/>
      <dgm:spPr/>
      <dgm:t>
        <a:bodyPr/>
        <a:lstStyle/>
        <a:p>
          <a:r>
            <a:rPr kumimoji="0" lang="zh-TW" altLang="en-US" b="1" dirty="0" smtClean="0">
              <a:latin typeface="標楷體" pitchFamily="65" charset="-120"/>
              <a:ea typeface="標楷體" pitchFamily="65" charset="-120"/>
            </a:rPr>
            <a:t>會考總積分</a:t>
          </a:r>
          <a:r>
            <a:rPr kumimoji="0" lang="en-US" altLang="zh-TW" b="1" dirty="0" smtClean="0">
              <a:latin typeface="標楷體" pitchFamily="65" charset="-120"/>
              <a:ea typeface="標楷體" pitchFamily="65" charset="-120"/>
            </a:rPr>
            <a:t>( 36 )</a:t>
          </a:r>
          <a:endParaRPr lang="zh-TW" altLang="en-US" b="1" dirty="0">
            <a:latin typeface="標楷體" pitchFamily="65" charset="-120"/>
            <a:ea typeface="標楷體" pitchFamily="65" charset="-120"/>
          </a:endParaRPr>
        </a:p>
      </dgm:t>
    </dgm:pt>
    <dgm:pt modelId="{5F4EAFA9-055B-4946-BC41-D4CDAA390678}" type="parTrans" cxnId="{B230F3F8-A172-4ED5-991A-1AAA68CF8CE3}">
      <dgm:prSet/>
      <dgm:spPr/>
      <dgm:t>
        <a:bodyPr/>
        <a:lstStyle/>
        <a:p>
          <a:endParaRPr lang="zh-TW" altLang="en-US"/>
        </a:p>
      </dgm:t>
    </dgm:pt>
    <dgm:pt modelId="{FBED4742-E8CB-4633-B1B6-9F69896F3E5B}" type="sibTrans" cxnId="{B230F3F8-A172-4ED5-991A-1AAA68CF8CE3}">
      <dgm:prSet/>
      <dgm:spPr/>
      <dgm:t>
        <a:bodyPr/>
        <a:lstStyle/>
        <a:p>
          <a:endParaRPr lang="zh-TW" altLang="en-US"/>
        </a:p>
      </dgm:t>
    </dgm:pt>
    <dgm:pt modelId="{B45534D0-8ADD-475E-BEEC-3EA55348BE6C}">
      <dgm:prSet phldrT="[文字]"/>
      <dgm:spPr/>
      <dgm:t>
        <a:bodyPr/>
        <a:lstStyle/>
        <a:p>
          <a:r>
            <a:rPr kumimoji="0" lang="zh-TW" altLang="en-US" b="1" dirty="0" smtClean="0">
              <a:latin typeface="標楷體" pitchFamily="65" charset="-120"/>
              <a:ea typeface="標楷體" pitchFamily="65" charset="-120"/>
            </a:rPr>
            <a:t>志願序積分 </a:t>
          </a:r>
          <a:r>
            <a:rPr kumimoji="0" lang="en-US" altLang="zh-TW" b="1" dirty="0" smtClean="0">
              <a:latin typeface="標楷體" pitchFamily="65" charset="-120"/>
              <a:ea typeface="標楷體" pitchFamily="65" charset="-120"/>
            </a:rPr>
            <a:t>( 36 )</a:t>
          </a:r>
          <a:endParaRPr lang="zh-TW" altLang="en-US" b="1" dirty="0">
            <a:latin typeface="標楷體" pitchFamily="65" charset="-120"/>
            <a:ea typeface="標楷體" pitchFamily="65" charset="-120"/>
          </a:endParaRPr>
        </a:p>
      </dgm:t>
    </dgm:pt>
    <dgm:pt modelId="{5220CCB8-08D0-4D48-BB35-ADEA3B72C368}" type="parTrans" cxnId="{BE020624-A74C-456F-94FC-498F428CFD13}">
      <dgm:prSet/>
      <dgm:spPr/>
      <dgm:t>
        <a:bodyPr/>
        <a:lstStyle/>
        <a:p>
          <a:endParaRPr lang="zh-TW" altLang="en-US"/>
        </a:p>
      </dgm:t>
    </dgm:pt>
    <dgm:pt modelId="{0C7E76EC-E8F2-4842-849C-80E4BECF366D}" type="sibTrans" cxnId="{BE020624-A74C-456F-94FC-498F428CFD13}">
      <dgm:prSet/>
      <dgm:spPr/>
      <dgm:t>
        <a:bodyPr/>
        <a:lstStyle/>
        <a:p>
          <a:endParaRPr lang="zh-TW" altLang="en-US"/>
        </a:p>
      </dgm:t>
    </dgm:pt>
    <dgm:pt modelId="{27BFFA28-AEE1-4231-A331-02FD600E8DFA}">
      <dgm:prSet phldrT="[文字]"/>
      <dgm:spPr/>
      <dgm:t>
        <a:bodyPr/>
        <a:lstStyle/>
        <a:p>
          <a:r>
            <a:rPr kumimoji="0" lang="zh-TW" altLang="en-US" b="1" dirty="0" smtClean="0">
              <a:latin typeface="標楷體" pitchFamily="65" charset="-120"/>
              <a:ea typeface="標楷體" pitchFamily="65" charset="-120"/>
            </a:rPr>
            <a:t>增額人數</a:t>
          </a:r>
          <a:r>
            <a:rPr kumimoji="0" lang="en-US" altLang="zh-TW" b="1" dirty="0" smtClean="0">
              <a:latin typeface="標楷體" pitchFamily="65" charset="-120"/>
              <a:ea typeface="標楷體" pitchFamily="65" charset="-120"/>
            </a:rPr>
            <a:t>5%</a:t>
          </a:r>
          <a:r>
            <a:rPr kumimoji="0" lang="zh-TW" altLang="en-US" b="1" dirty="0" smtClean="0">
              <a:latin typeface="標楷體" pitchFamily="65" charset="-120"/>
              <a:ea typeface="標楷體" pitchFamily="65" charset="-120"/>
            </a:rPr>
            <a:t>內直接增額錄取</a:t>
          </a:r>
          <a:endParaRPr lang="zh-TW" altLang="en-US" b="1" dirty="0">
            <a:latin typeface="標楷體" pitchFamily="65" charset="-120"/>
            <a:ea typeface="標楷體" pitchFamily="65" charset="-120"/>
          </a:endParaRPr>
        </a:p>
      </dgm:t>
    </dgm:pt>
    <dgm:pt modelId="{C510590A-DCF8-4E3A-BA0A-7DC0BB4ED919}" type="parTrans" cxnId="{D498F365-96CF-45C7-86D6-0DF8C412D927}">
      <dgm:prSet/>
      <dgm:spPr/>
      <dgm:t>
        <a:bodyPr/>
        <a:lstStyle/>
        <a:p>
          <a:endParaRPr lang="zh-TW" altLang="en-US"/>
        </a:p>
      </dgm:t>
    </dgm:pt>
    <dgm:pt modelId="{4D63EC19-D8A7-425B-B3EC-3B0EB47D825D}" type="sibTrans" cxnId="{D498F365-96CF-45C7-86D6-0DF8C412D927}">
      <dgm:prSet/>
      <dgm:spPr/>
      <dgm:t>
        <a:bodyPr/>
        <a:lstStyle/>
        <a:p>
          <a:endParaRPr lang="zh-TW" altLang="en-US"/>
        </a:p>
      </dgm:t>
    </dgm:pt>
    <dgm:pt modelId="{85ABEB69-F671-4DB1-858B-FACCD285D542}">
      <dgm:prSet phldrT="[文字]"/>
      <dgm:spPr/>
      <dgm:t>
        <a:bodyPr/>
        <a:lstStyle/>
        <a:p>
          <a:r>
            <a:rPr kumimoji="0" lang="zh-TW" altLang="en-US" b="1" dirty="0" smtClean="0">
              <a:latin typeface="標楷體" pitchFamily="65" charset="-120"/>
              <a:ea typeface="標楷體" pitchFamily="65" charset="-120"/>
            </a:rPr>
            <a:t>各科會考標示</a:t>
          </a:r>
          <a:endParaRPr lang="zh-TW" altLang="en-US" b="1" dirty="0">
            <a:latin typeface="標楷體" pitchFamily="65" charset="-120"/>
            <a:ea typeface="標楷體" pitchFamily="65" charset="-120"/>
          </a:endParaRPr>
        </a:p>
      </dgm:t>
    </dgm:pt>
    <dgm:pt modelId="{2922F0BA-7277-45E5-89B1-183BC0099773}" type="parTrans" cxnId="{0DEF275F-CC77-43F0-841B-D5B48D64F321}">
      <dgm:prSet/>
      <dgm:spPr/>
      <dgm:t>
        <a:bodyPr/>
        <a:lstStyle/>
        <a:p>
          <a:endParaRPr lang="zh-TW" altLang="en-US"/>
        </a:p>
      </dgm:t>
    </dgm:pt>
    <dgm:pt modelId="{86A2A4B7-CFB1-4E1F-B189-34F0391E36BF}" type="sibTrans" cxnId="{0DEF275F-CC77-43F0-841B-D5B48D64F321}">
      <dgm:prSet/>
      <dgm:spPr/>
      <dgm:t>
        <a:bodyPr/>
        <a:lstStyle/>
        <a:p>
          <a:endParaRPr lang="zh-TW" altLang="en-US"/>
        </a:p>
      </dgm:t>
    </dgm:pt>
    <dgm:pt modelId="{C45EBC97-A563-48D2-9A94-1F884DF6B604}" type="pres">
      <dgm:prSet presAssocID="{99F75870-9BD6-4129-BE28-85D8077553B0}" presName="diagram" presStyleCnt="0">
        <dgm:presLayoutVars>
          <dgm:dir/>
          <dgm:resizeHandles val="exact"/>
        </dgm:presLayoutVars>
      </dgm:prSet>
      <dgm:spPr/>
      <dgm:t>
        <a:bodyPr/>
        <a:lstStyle/>
        <a:p>
          <a:endParaRPr lang="zh-TW" altLang="en-US"/>
        </a:p>
      </dgm:t>
    </dgm:pt>
    <dgm:pt modelId="{E685EEB7-E388-4E57-A751-93DE9098F612}" type="pres">
      <dgm:prSet presAssocID="{57351C18-EBB1-43B3-8F39-EEECDCF93A97}" presName="node" presStyleLbl="node1" presStyleIdx="0" presStyleCnt="7" custScaleX="174277" custScaleY="135741">
        <dgm:presLayoutVars>
          <dgm:bulletEnabled val="1"/>
        </dgm:presLayoutVars>
      </dgm:prSet>
      <dgm:spPr/>
      <dgm:t>
        <a:bodyPr/>
        <a:lstStyle/>
        <a:p>
          <a:endParaRPr lang="zh-TW" altLang="en-US"/>
        </a:p>
      </dgm:t>
    </dgm:pt>
    <dgm:pt modelId="{47DB1D89-A6EE-4266-97B4-53E5FF052C21}" type="pres">
      <dgm:prSet presAssocID="{9764D4BE-4A89-428A-82F7-3A97DE0C8782}" presName="sibTrans" presStyleLbl="sibTrans2D1" presStyleIdx="0" presStyleCnt="6"/>
      <dgm:spPr/>
      <dgm:t>
        <a:bodyPr/>
        <a:lstStyle/>
        <a:p>
          <a:endParaRPr lang="zh-TW" altLang="en-US"/>
        </a:p>
      </dgm:t>
    </dgm:pt>
    <dgm:pt modelId="{A7840278-0DF3-46FF-9122-CD7B082E6002}" type="pres">
      <dgm:prSet presAssocID="{9764D4BE-4A89-428A-82F7-3A97DE0C8782}" presName="connectorText" presStyleLbl="sibTrans2D1" presStyleIdx="0" presStyleCnt="6"/>
      <dgm:spPr/>
      <dgm:t>
        <a:bodyPr/>
        <a:lstStyle/>
        <a:p>
          <a:endParaRPr lang="zh-TW" altLang="en-US"/>
        </a:p>
      </dgm:t>
    </dgm:pt>
    <dgm:pt modelId="{725127C5-0547-4195-AC86-6B19B134F452}" type="pres">
      <dgm:prSet presAssocID="{C966C785-C4E0-4760-92AC-0AADE1E281A7}" presName="node" presStyleLbl="node1" presStyleIdx="1" presStyleCnt="7" custScaleX="174277" custScaleY="135741">
        <dgm:presLayoutVars>
          <dgm:bulletEnabled val="1"/>
        </dgm:presLayoutVars>
      </dgm:prSet>
      <dgm:spPr/>
      <dgm:t>
        <a:bodyPr/>
        <a:lstStyle/>
        <a:p>
          <a:endParaRPr lang="zh-TW" altLang="en-US"/>
        </a:p>
      </dgm:t>
    </dgm:pt>
    <dgm:pt modelId="{6A76CDFB-01C3-4377-9F0A-00F9A99D462F}" type="pres">
      <dgm:prSet presAssocID="{9D6649B5-CDD5-4FC4-8478-D3A287976E99}" presName="sibTrans" presStyleLbl="sibTrans2D1" presStyleIdx="1" presStyleCnt="6"/>
      <dgm:spPr/>
      <dgm:t>
        <a:bodyPr/>
        <a:lstStyle/>
        <a:p>
          <a:endParaRPr lang="zh-TW" altLang="en-US"/>
        </a:p>
      </dgm:t>
    </dgm:pt>
    <dgm:pt modelId="{A5F38B19-D1BE-4DAA-943E-67F7BFF67E1D}" type="pres">
      <dgm:prSet presAssocID="{9D6649B5-CDD5-4FC4-8478-D3A287976E99}" presName="connectorText" presStyleLbl="sibTrans2D1" presStyleIdx="1" presStyleCnt="6"/>
      <dgm:spPr/>
      <dgm:t>
        <a:bodyPr/>
        <a:lstStyle/>
        <a:p>
          <a:endParaRPr lang="zh-TW" altLang="en-US"/>
        </a:p>
      </dgm:t>
    </dgm:pt>
    <dgm:pt modelId="{FF775114-8578-4EC4-930C-A182CCAF8B97}" type="pres">
      <dgm:prSet presAssocID="{7876BA96-D0A3-47C0-9B75-BD2125B30456}" presName="node" presStyleLbl="node1" presStyleIdx="2" presStyleCnt="7" custScaleX="174277" custScaleY="135741">
        <dgm:presLayoutVars>
          <dgm:bulletEnabled val="1"/>
        </dgm:presLayoutVars>
      </dgm:prSet>
      <dgm:spPr/>
      <dgm:t>
        <a:bodyPr/>
        <a:lstStyle/>
        <a:p>
          <a:endParaRPr lang="zh-TW" altLang="en-US"/>
        </a:p>
      </dgm:t>
    </dgm:pt>
    <dgm:pt modelId="{2E45A189-6EC3-411A-B274-9DF196E491A4}" type="pres">
      <dgm:prSet presAssocID="{774AF582-C6BB-4A4C-A5B3-47D9FA225934}" presName="sibTrans" presStyleLbl="sibTrans2D1" presStyleIdx="2" presStyleCnt="6"/>
      <dgm:spPr/>
      <dgm:t>
        <a:bodyPr/>
        <a:lstStyle/>
        <a:p>
          <a:endParaRPr lang="zh-TW" altLang="en-US"/>
        </a:p>
      </dgm:t>
    </dgm:pt>
    <dgm:pt modelId="{249430C9-F241-4E0B-BC9F-EEB1356862B1}" type="pres">
      <dgm:prSet presAssocID="{774AF582-C6BB-4A4C-A5B3-47D9FA225934}" presName="connectorText" presStyleLbl="sibTrans2D1" presStyleIdx="2" presStyleCnt="6"/>
      <dgm:spPr/>
      <dgm:t>
        <a:bodyPr/>
        <a:lstStyle/>
        <a:p>
          <a:endParaRPr lang="zh-TW" altLang="en-US"/>
        </a:p>
      </dgm:t>
    </dgm:pt>
    <dgm:pt modelId="{53540EF3-BE22-4ACA-83AA-0E0739A63BCC}" type="pres">
      <dgm:prSet presAssocID="{03CE6B28-76FF-43B0-81C6-9A833CD8EC7A}" presName="node" presStyleLbl="node1" presStyleIdx="3" presStyleCnt="7" custScaleX="174277" custScaleY="135741">
        <dgm:presLayoutVars>
          <dgm:bulletEnabled val="1"/>
        </dgm:presLayoutVars>
      </dgm:prSet>
      <dgm:spPr/>
      <dgm:t>
        <a:bodyPr/>
        <a:lstStyle/>
        <a:p>
          <a:endParaRPr lang="zh-TW" altLang="en-US"/>
        </a:p>
      </dgm:t>
    </dgm:pt>
    <dgm:pt modelId="{82BFD267-6BBB-447F-A2D1-8A6F6A22D19A}" type="pres">
      <dgm:prSet presAssocID="{FBED4742-E8CB-4633-B1B6-9F69896F3E5B}" presName="sibTrans" presStyleLbl="sibTrans2D1" presStyleIdx="3" presStyleCnt="6"/>
      <dgm:spPr/>
      <dgm:t>
        <a:bodyPr/>
        <a:lstStyle/>
        <a:p>
          <a:endParaRPr lang="zh-TW" altLang="en-US"/>
        </a:p>
      </dgm:t>
    </dgm:pt>
    <dgm:pt modelId="{EFC42735-DE60-4B74-A3B9-0EDC9753A41C}" type="pres">
      <dgm:prSet presAssocID="{FBED4742-E8CB-4633-B1B6-9F69896F3E5B}" presName="connectorText" presStyleLbl="sibTrans2D1" presStyleIdx="3" presStyleCnt="6"/>
      <dgm:spPr/>
      <dgm:t>
        <a:bodyPr/>
        <a:lstStyle/>
        <a:p>
          <a:endParaRPr lang="zh-TW" altLang="en-US"/>
        </a:p>
      </dgm:t>
    </dgm:pt>
    <dgm:pt modelId="{78BE291A-78D4-4D60-B80C-C2395E755964}" type="pres">
      <dgm:prSet presAssocID="{B45534D0-8ADD-475E-BEEC-3EA55348BE6C}" presName="node" presStyleLbl="node1" presStyleIdx="4" presStyleCnt="7" custScaleX="174277" custScaleY="135741">
        <dgm:presLayoutVars>
          <dgm:bulletEnabled val="1"/>
        </dgm:presLayoutVars>
      </dgm:prSet>
      <dgm:spPr/>
      <dgm:t>
        <a:bodyPr/>
        <a:lstStyle/>
        <a:p>
          <a:endParaRPr lang="zh-TW" altLang="en-US"/>
        </a:p>
      </dgm:t>
    </dgm:pt>
    <dgm:pt modelId="{098443E2-5F2E-4FFF-808B-449DD436676F}" type="pres">
      <dgm:prSet presAssocID="{0C7E76EC-E8F2-4842-849C-80E4BECF366D}" presName="sibTrans" presStyleLbl="sibTrans2D1" presStyleIdx="4" presStyleCnt="6"/>
      <dgm:spPr/>
      <dgm:t>
        <a:bodyPr/>
        <a:lstStyle/>
        <a:p>
          <a:endParaRPr lang="zh-TW" altLang="en-US"/>
        </a:p>
      </dgm:t>
    </dgm:pt>
    <dgm:pt modelId="{98638ABB-B95A-48F3-843F-26432B18CF7F}" type="pres">
      <dgm:prSet presAssocID="{0C7E76EC-E8F2-4842-849C-80E4BECF366D}" presName="connectorText" presStyleLbl="sibTrans2D1" presStyleIdx="4" presStyleCnt="6"/>
      <dgm:spPr/>
      <dgm:t>
        <a:bodyPr/>
        <a:lstStyle/>
        <a:p>
          <a:endParaRPr lang="zh-TW" altLang="en-US"/>
        </a:p>
      </dgm:t>
    </dgm:pt>
    <dgm:pt modelId="{1856336A-C2D4-4800-BFB5-5F31273D167E}" type="pres">
      <dgm:prSet presAssocID="{85ABEB69-F671-4DB1-858B-FACCD285D542}" presName="node" presStyleLbl="node1" presStyleIdx="5" presStyleCnt="7" custScaleX="174277" custScaleY="135741">
        <dgm:presLayoutVars>
          <dgm:bulletEnabled val="1"/>
        </dgm:presLayoutVars>
      </dgm:prSet>
      <dgm:spPr/>
      <dgm:t>
        <a:bodyPr/>
        <a:lstStyle/>
        <a:p>
          <a:endParaRPr lang="zh-TW" altLang="en-US"/>
        </a:p>
      </dgm:t>
    </dgm:pt>
    <dgm:pt modelId="{6B44879B-DBF8-41CA-8054-4C7DDDE60505}" type="pres">
      <dgm:prSet presAssocID="{86A2A4B7-CFB1-4E1F-B189-34F0391E36BF}" presName="sibTrans" presStyleLbl="sibTrans2D1" presStyleIdx="5" presStyleCnt="6"/>
      <dgm:spPr/>
      <dgm:t>
        <a:bodyPr/>
        <a:lstStyle/>
        <a:p>
          <a:endParaRPr lang="zh-TW" altLang="en-US"/>
        </a:p>
      </dgm:t>
    </dgm:pt>
    <dgm:pt modelId="{86C87F46-6868-4C5F-B389-31C71C77452D}" type="pres">
      <dgm:prSet presAssocID="{86A2A4B7-CFB1-4E1F-B189-34F0391E36BF}" presName="connectorText" presStyleLbl="sibTrans2D1" presStyleIdx="5" presStyleCnt="6"/>
      <dgm:spPr/>
      <dgm:t>
        <a:bodyPr/>
        <a:lstStyle/>
        <a:p>
          <a:endParaRPr lang="zh-TW" altLang="en-US"/>
        </a:p>
      </dgm:t>
    </dgm:pt>
    <dgm:pt modelId="{D0B48C92-F75E-4D70-BFB5-650E633FCE83}" type="pres">
      <dgm:prSet presAssocID="{27BFFA28-AEE1-4231-A331-02FD600E8DFA}" presName="node" presStyleLbl="node1" presStyleIdx="6" presStyleCnt="7" custScaleX="174277" custScaleY="135741">
        <dgm:presLayoutVars>
          <dgm:bulletEnabled val="1"/>
        </dgm:presLayoutVars>
      </dgm:prSet>
      <dgm:spPr/>
      <dgm:t>
        <a:bodyPr/>
        <a:lstStyle/>
        <a:p>
          <a:endParaRPr lang="zh-TW" altLang="en-US"/>
        </a:p>
      </dgm:t>
    </dgm:pt>
  </dgm:ptLst>
  <dgm:cxnLst>
    <dgm:cxn modelId="{F4DE1190-8034-4376-AF97-099C4DA621BD}" type="presOf" srcId="{7876BA96-D0A3-47C0-9B75-BD2125B30456}" destId="{FF775114-8578-4EC4-930C-A182CCAF8B97}" srcOrd="0" destOrd="0" presId="urn:microsoft.com/office/officeart/2005/8/layout/process5"/>
    <dgm:cxn modelId="{5E90691A-BF81-4314-A0A5-3AAE39C77BD4}" type="presOf" srcId="{9D6649B5-CDD5-4FC4-8478-D3A287976E99}" destId="{A5F38B19-D1BE-4DAA-943E-67F7BFF67E1D}" srcOrd="1" destOrd="0" presId="urn:microsoft.com/office/officeart/2005/8/layout/process5"/>
    <dgm:cxn modelId="{2D059F23-07C4-496E-8F62-6E356D9D6FAA}" type="presOf" srcId="{9764D4BE-4A89-428A-82F7-3A97DE0C8782}" destId="{A7840278-0DF3-46FF-9122-CD7B082E6002}" srcOrd="1" destOrd="0" presId="urn:microsoft.com/office/officeart/2005/8/layout/process5"/>
    <dgm:cxn modelId="{11078CF3-14C9-4BBD-872C-6B9FC407C45E}" type="presOf" srcId="{FBED4742-E8CB-4633-B1B6-9F69896F3E5B}" destId="{82BFD267-6BBB-447F-A2D1-8A6F6A22D19A}" srcOrd="0" destOrd="0" presId="urn:microsoft.com/office/officeart/2005/8/layout/process5"/>
    <dgm:cxn modelId="{B0136616-5CA9-4853-9AF0-04CFF9658017}" type="presOf" srcId="{86A2A4B7-CFB1-4E1F-B189-34F0391E36BF}" destId="{6B44879B-DBF8-41CA-8054-4C7DDDE60505}" srcOrd="0" destOrd="0" presId="urn:microsoft.com/office/officeart/2005/8/layout/process5"/>
    <dgm:cxn modelId="{16AD7E5A-5C0F-44F5-A8F3-739E4B08CB24}" type="presOf" srcId="{774AF582-C6BB-4A4C-A5B3-47D9FA225934}" destId="{249430C9-F241-4E0B-BC9F-EEB1356862B1}" srcOrd="1" destOrd="0" presId="urn:microsoft.com/office/officeart/2005/8/layout/process5"/>
    <dgm:cxn modelId="{D225C23B-FDAC-4A4F-B32C-D906F1928A45}" type="presOf" srcId="{9D6649B5-CDD5-4FC4-8478-D3A287976E99}" destId="{6A76CDFB-01C3-4377-9F0A-00F9A99D462F}" srcOrd="0" destOrd="0" presId="urn:microsoft.com/office/officeart/2005/8/layout/process5"/>
    <dgm:cxn modelId="{458C69D1-456C-49BA-B8E2-7DFF5A6D340A}" type="presOf" srcId="{0C7E76EC-E8F2-4842-849C-80E4BECF366D}" destId="{98638ABB-B95A-48F3-843F-26432B18CF7F}" srcOrd="1" destOrd="0" presId="urn:microsoft.com/office/officeart/2005/8/layout/process5"/>
    <dgm:cxn modelId="{E21330F1-4685-4884-901D-D50B74D5C7C3}" type="presOf" srcId="{C966C785-C4E0-4760-92AC-0AADE1E281A7}" destId="{725127C5-0547-4195-AC86-6B19B134F452}" srcOrd="0" destOrd="0" presId="urn:microsoft.com/office/officeart/2005/8/layout/process5"/>
    <dgm:cxn modelId="{DA18F7D0-8193-4803-BB75-F38D68DF1BB5}" type="presOf" srcId="{FBED4742-E8CB-4633-B1B6-9F69896F3E5B}" destId="{EFC42735-DE60-4B74-A3B9-0EDC9753A41C}" srcOrd="1" destOrd="0" presId="urn:microsoft.com/office/officeart/2005/8/layout/process5"/>
    <dgm:cxn modelId="{87837554-95CC-45E1-B74E-1551B1A84DD5}" type="presOf" srcId="{9764D4BE-4A89-428A-82F7-3A97DE0C8782}" destId="{47DB1D89-A6EE-4266-97B4-53E5FF052C21}" srcOrd="0" destOrd="0" presId="urn:microsoft.com/office/officeart/2005/8/layout/process5"/>
    <dgm:cxn modelId="{69D8AED6-BE13-4DF7-BC45-CE5FE68E6916}" srcId="{99F75870-9BD6-4129-BE28-85D8077553B0}" destId="{7876BA96-D0A3-47C0-9B75-BD2125B30456}" srcOrd="2" destOrd="0" parTransId="{2DFA737C-E49E-4A05-B60A-87819F84E473}" sibTransId="{774AF582-C6BB-4A4C-A5B3-47D9FA225934}"/>
    <dgm:cxn modelId="{3D1CDEF0-4595-45E5-B859-03E320F573A9}" srcId="{99F75870-9BD6-4129-BE28-85D8077553B0}" destId="{C966C785-C4E0-4760-92AC-0AADE1E281A7}" srcOrd="1" destOrd="0" parTransId="{270B05AE-6149-4A7B-BFC9-2171D200B180}" sibTransId="{9D6649B5-CDD5-4FC4-8478-D3A287976E99}"/>
    <dgm:cxn modelId="{D498F365-96CF-45C7-86D6-0DF8C412D927}" srcId="{99F75870-9BD6-4129-BE28-85D8077553B0}" destId="{27BFFA28-AEE1-4231-A331-02FD600E8DFA}" srcOrd="6" destOrd="0" parTransId="{C510590A-DCF8-4E3A-BA0A-7DC0BB4ED919}" sibTransId="{4D63EC19-D8A7-425B-B3EC-3B0EB47D825D}"/>
    <dgm:cxn modelId="{2552B809-CBBF-44F8-A1EB-7501C6C3E345}" type="presOf" srcId="{774AF582-C6BB-4A4C-A5B3-47D9FA225934}" destId="{2E45A189-6EC3-411A-B274-9DF196E491A4}" srcOrd="0" destOrd="0" presId="urn:microsoft.com/office/officeart/2005/8/layout/process5"/>
    <dgm:cxn modelId="{F13ABCCF-C85B-4BDE-8F49-EC40A364B438}" type="presOf" srcId="{B45534D0-8ADD-475E-BEEC-3EA55348BE6C}" destId="{78BE291A-78D4-4D60-B80C-C2395E755964}" srcOrd="0" destOrd="0" presId="urn:microsoft.com/office/officeart/2005/8/layout/process5"/>
    <dgm:cxn modelId="{49874F44-83F4-490C-82B9-3D36E8B9A6FB}" type="presOf" srcId="{57351C18-EBB1-43B3-8F39-EEECDCF93A97}" destId="{E685EEB7-E388-4E57-A751-93DE9098F612}" srcOrd="0" destOrd="0" presId="urn:microsoft.com/office/officeart/2005/8/layout/process5"/>
    <dgm:cxn modelId="{FE3D9269-95A1-4293-94F7-5D11888FA8EB}" srcId="{99F75870-9BD6-4129-BE28-85D8077553B0}" destId="{57351C18-EBB1-43B3-8F39-EEECDCF93A97}" srcOrd="0" destOrd="0" parTransId="{0C555175-AC5C-4098-A932-0D67C2AD5B69}" sibTransId="{9764D4BE-4A89-428A-82F7-3A97DE0C8782}"/>
    <dgm:cxn modelId="{B230F3F8-A172-4ED5-991A-1AAA68CF8CE3}" srcId="{99F75870-9BD6-4129-BE28-85D8077553B0}" destId="{03CE6B28-76FF-43B0-81C6-9A833CD8EC7A}" srcOrd="3" destOrd="0" parTransId="{5F4EAFA9-055B-4946-BC41-D4CDAA390678}" sibTransId="{FBED4742-E8CB-4633-B1B6-9F69896F3E5B}"/>
    <dgm:cxn modelId="{83CF5017-E7BC-493D-BC93-6AA1BC40111B}" type="presOf" srcId="{03CE6B28-76FF-43B0-81C6-9A833CD8EC7A}" destId="{53540EF3-BE22-4ACA-83AA-0E0739A63BCC}" srcOrd="0" destOrd="0" presId="urn:microsoft.com/office/officeart/2005/8/layout/process5"/>
    <dgm:cxn modelId="{14555409-E42D-4739-B919-7EB9382C7CA4}" type="presOf" srcId="{86A2A4B7-CFB1-4E1F-B189-34F0391E36BF}" destId="{86C87F46-6868-4C5F-B389-31C71C77452D}" srcOrd="1" destOrd="0" presId="urn:microsoft.com/office/officeart/2005/8/layout/process5"/>
    <dgm:cxn modelId="{38A9D6C6-9303-41EB-B1DF-8D649803053F}" type="presOf" srcId="{85ABEB69-F671-4DB1-858B-FACCD285D542}" destId="{1856336A-C2D4-4800-BFB5-5F31273D167E}" srcOrd="0" destOrd="0" presId="urn:microsoft.com/office/officeart/2005/8/layout/process5"/>
    <dgm:cxn modelId="{0DEF275F-CC77-43F0-841B-D5B48D64F321}" srcId="{99F75870-9BD6-4129-BE28-85D8077553B0}" destId="{85ABEB69-F671-4DB1-858B-FACCD285D542}" srcOrd="5" destOrd="0" parTransId="{2922F0BA-7277-45E5-89B1-183BC0099773}" sibTransId="{86A2A4B7-CFB1-4E1F-B189-34F0391E36BF}"/>
    <dgm:cxn modelId="{CE8DB5C8-B216-4DF4-B1F3-EDE51D4635FF}" type="presOf" srcId="{0C7E76EC-E8F2-4842-849C-80E4BECF366D}" destId="{098443E2-5F2E-4FFF-808B-449DD436676F}" srcOrd="0" destOrd="0" presId="urn:microsoft.com/office/officeart/2005/8/layout/process5"/>
    <dgm:cxn modelId="{1ACB87CB-19DB-4135-A70E-F7DF254B725E}" type="presOf" srcId="{99F75870-9BD6-4129-BE28-85D8077553B0}" destId="{C45EBC97-A563-48D2-9A94-1F884DF6B604}" srcOrd="0" destOrd="0" presId="urn:microsoft.com/office/officeart/2005/8/layout/process5"/>
    <dgm:cxn modelId="{BE020624-A74C-456F-94FC-498F428CFD13}" srcId="{99F75870-9BD6-4129-BE28-85D8077553B0}" destId="{B45534D0-8ADD-475E-BEEC-3EA55348BE6C}" srcOrd="4" destOrd="0" parTransId="{5220CCB8-08D0-4D48-BB35-ADEA3B72C368}" sibTransId="{0C7E76EC-E8F2-4842-849C-80E4BECF366D}"/>
    <dgm:cxn modelId="{1D8EA206-ED4D-478A-A5B8-05C6FBE4C034}" type="presOf" srcId="{27BFFA28-AEE1-4231-A331-02FD600E8DFA}" destId="{D0B48C92-F75E-4D70-BFB5-650E633FCE83}" srcOrd="0" destOrd="0" presId="urn:microsoft.com/office/officeart/2005/8/layout/process5"/>
    <dgm:cxn modelId="{242AF51F-D8A3-42C9-85A2-B96886B80405}" type="presParOf" srcId="{C45EBC97-A563-48D2-9A94-1F884DF6B604}" destId="{E685EEB7-E388-4E57-A751-93DE9098F612}" srcOrd="0" destOrd="0" presId="urn:microsoft.com/office/officeart/2005/8/layout/process5"/>
    <dgm:cxn modelId="{3F05BBEC-5A54-408F-B473-506C435A861F}" type="presParOf" srcId="{C45EBC97-A563-48D2-9A94-1F884DF6B604}" destId="{47DB1D89-A6EE-4266-97B4-53E5FF052C21}" srcOrd="1" destOrd="0" presId="urn:microsoft.com/office/officeart/2005/8/layout/process5"/>
    <dgm:cxn modelId="{77D00B34-3DBF-4837-85FA-053E9B93037B}" type="presParOf" srcId="{47DB1D89-A6EE-4266-97B4-53E5FF052C21}" destId="{A7840278-0DF3-46FF-9122-CD7B082E6002}" srcOrd="0" destOrd="0" presId="urn:microsoft.com/office/officeart/2005/8/layout/process5"/>
    <dgm:cxn modelId="{10B47D10-8CD6-431A-8129-31564C4AE938}" type="presParOf" srcId="{C45EBC97-A563-48D2-9A94-1F884DF6B604}" destId="{725127C5-0547-4195-AC86-6B19B134F452}" srcOrd="2" destOrd="0" presId="urn:microsoft.com/office/officeart/2005/8/layout/process5"/>
    <dgm:cxn modelId="{E55B7E58-7A3B-423C-96BF-B6368CE68B1F}" type="presParOf" srcId="{C45EBC97-A563-48D2-9A94-1F884DF6B604}" destId="{6A76CDFB-01C3-4377-9F0A-00F9A99D462F}" srcOrd="3" destOrd="0" presId="urn:microsoft.com/office/officeart/2005/8/layout/process5"/>
    <dgm:cxn modelId="{BFC6B38A-0FE8-4E89-9A94-095D467BCC96}" type="presParOf" srcId="{6A76CDFB-01C3-4377-9F0A-00F9A99D462F}" destId="{A5F38B19-D1BE-4DAA-943E-67F7BFF67E1D}" srcOrd="0" destOrd="0" presId="urn:microsoft.com/office/officeart/2005/8/layout/process5"/>
    <dgm:cxn modelId="{219C4DC0-B3EA-478B-B990-D2FB88ACB594}" type="presParOf" srcId="{C45EBC97-A563-48D2-9A94-1F884DF6B604}" destId="{FF775114-8578-4EC4-930C-A182CCAF8B97}" srcOrd="4" destOrd="0" presId="urn:microsoft.com/office/officeart/2005/8/layout/process5"/>
    <dgm:cxn modelId="{9EF8FB25-68F8-470D-996C-8664C9898B1B}" type="presParOf" srcId="{C45EBC97-A563-48D2-9A94-1F884DF6B604}" destId="{2E45A189-6EC3-411A-B274-9DF196E491A4}" srcOrd="5" destOrd="0" presId="urn:microsoft.com/office/officeart/2005/8/layout/process5"/>
    <dgm:cxn modelId="{72013606-419F-4FC8-9E32-0DF9B044F5D3}" type="presParOf" srcId="{2E45A189-6EC3-411A-B274-9DF196E491A4}" destId="{249430C9-F241-4E0B-BC9F-EEB1356862B1}" srcOrd="0" destOrd="0" presId="urn:microsoft.com/office/officeart/2005/8/layout/process5"/>
    <dgm:cxn modelId="{A32C45DD-9EBF-4E68-9A15-C3B85F79D876}" type="presParOf" srcId="{C45EBC97-A563-48D2-9A94-1F884DF6B604}" destId="{53540EF3-BE22-4ACA-83AA-0E0739A63BCC}" srcOrd="6" destOrd="0" presId="urn:microsoft.com/office/officeart/2005/8/layout/process5"/>
    <dgm:cxn modelId="{7798D9F8-7BC8-48F4-9718-2DD429CAAE0A}" type="presParOf" srcId="{C45EBC97-A563-48D2-9A94-1F884DF6B604}" destId="{82BFD267-6BBB-447F-A2D1-8A6F6A22D19A}" srcOrd="7" destOrd="0" presId="urn:microsoft.com/office/officeart/2005/8/layout/process5"/>
    <dgm:cxn modelId="{5BE369ED-302E-48DB-961C-DC19B1B4E97C}" type="presParOf" srcId="{82BFD267-6BBB-447F-A2D1-8A6F6A22D19A}" destId="{EFC42735-DE60-4B74-A3B9-0EDC9753A41C}" srcOrd="0" destOrd="0" presId="urn:microsoft.com/office/officeart/2005/8/layout/process5"/>
    <dgm:cxn modelId="{A0C9D67B-33BC-40B9-ABA2-E121EFC5C1D3}" type="presParOf" srcId="{C45EBC97-A563-48D2-9A94-1F884DF6B604}" destId="{78BE291A-78D4-4D60-B80C-C2395E755964}" srcOrd="8" destOrd="0" presId="urn:microsoft.com/office/officeart/2005/8/layout/process5"/>
    <dgm:cxn modelId="{AA394538-E93E-41AF-A12D-6A2205FD8004}" type="presParOf" srcId="{C45EBC97-A563-48D2-9A94-1F884DF6B604}" destId="{098443E2-5F2E-4FFF-808B-449DD436676F}" srcOrd="9" destOrd="0" presId="urn:microsoft.com/office/officeart/2005/8/layout/process5"/>
    <dgm:cxn modelId="{E5008171-A087-488B-89C3-A5727C4860C8}" type="presParOf" srcId="{098443E2-5F2E-4FFF-808B-449DD436676F}" destId="{98638ABB-B95A-48F3-843F-26432B18CF7F}" srcOrd="0" destOrd="0" presId="urn:microsoft.com/office/officeart/2005/8/layout/process5"/>
    <dgm:cxn modelId="{36A3E8F8-5083-462C-8D25-EE5CA38A25C6}" type="presParOf" srcId="{C45EBC97-A563-48D2-9A94-1F884DF6B604}" destId="{1856336A-C2D4-4800-BFB5-5F31273D167E}" srcOrd="10" destOrd="0" presId="urn:microsoft.com/office/officeart/2005/8/layout/process5"/>
    <dgm:cxn modelId="{C965BE36-3FA2-4B2C-A42E-24D4720F4E9B}" type="presParOf" srcId="{C45EBC97-A563-48D2-9A94-1F884DF6B604}" destId="{6B44879B-DBF8-41CA-8054-4C7DDDE60505}" srcOrd="11" destOrd="0" presId="urn:microsoft.com/office/officeart/2005/8/layout/process5"/>
    <dgm:cxn modelId="{76EAD18A-9F62-47BD-9513-BCEE6C812507}" type="presParOf" srcId="{6B44879B-DBF8-41CA-8054-4C7DDDE60505}" destId="{86C87F46-6868-4C5F-B389-31C71C77452D}" srcOrd="0" destOrd="0" presId="urn:microsoft.com/office/officeart/2005/8/layout/process5"/>
    <dgm:cxn modelId="{9146E24A-94E6-4BC3-86DE-ED043D543B3B}" type="presParOf" srcId="{C45EBC97-A563-48D2-9A94-1F884DF6B604}" destId="{D0B48C92-F75E-4D70-BFB5-650E633FCE83}" srcOrd="12"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51A921-B916-46AB-9B24-E63E6C2B12B2}" type="doc">
      <dgm:prSet loTypeId="urn:microsoft.com/office/officeart/2005/8/layout/hProcess9" loCatId="process" qsTypeId="urn:microsoft.com/office/officeart/2005/8/quickstyle/simple1" qsCatId="simple" csTypeId="urn:microsoft.com/office/officeart/2005/8/colors/accent1_2" csCatId="accent1" phldr="1"/>
      <dgm:spPr/>
    </dgm:pt>
    <dgm:pt modelId="{C88D6409-C89A-4587-A1BA-0C296D30E2D1}">
      <dgm:prSet phldrT="[文字]" custT="1"/>
      <dgm:spPr/>
      <dgm:t>
        <a:bodyPr/>
        <a:lstStyle/>
        <a:p>
          <a:r>
            <a:rPr lang="en-US" altLang="zh-TW" sz="3600" b="1" dirty="0" smtClean="0">
              <a:solidFill>
                <a:srgbClr val="FFFF00"/>
              </a:solidFill>
              <a:latin typeface="標楷體" pitchFamily="65" charset="-120"/>
              <a:ea typeface="標楷體" pitchFamily="65" charset="-120"/>
            </a:rPr>
            <a:t>1</a:t>
          </a:r>
        </a:p>
        <a:p>
          <a:r>
            <a:rPr lang="zh-TW" altLang="en-US" sz="3600" b="1" dirty="0" smtClean="0">
              <a:solidFill>
                <a:srgbClr val="FFFF00"/>
              </a:solidFill>
              <a:latin typeface="標楷體" pitchFamily="65" charset="-120"/>
              <a:ea typeface="標楷體" pitchFamily="65" charset="-120"/>
            </a:rPr>
            <a:t>國文</a:t>
          </a:r>
          <a:endParaRPr lang="zh-TW" altLang="en-US" sz="3600" b="1" dirty="0">
            <a:solidFill>
              <a:srgbClr val="FFFF00"/>
            </a:solidFill>
            <a:latin typeface="標楷體" pitchFamily="65" charset="-120"/>
            <a:ea typeface="標楷體" pitchFamily="65" charset="-120"/>
          </a:endParaRPr>
        </a:p>
      </dgm:t>
    </dgm:pt>
    <dgm:pt modelId="{7D2F0A49-9758-46A1-9DE5-0BD72BDD1369}" type="parTrans" cxnId="{7747D021-4268-4C5B-A1CB-BE7B898BB0DC}">
      <dgm:prSet/>
      <dgm:spPr/>
      <dgm:t>
        <a:bodyPr/>
        <a:lstStyle/>
        <a:p>
          <a:endParaRPr lang="zh-TW" altLang="en-US" sz="3600" b="1">
            <a:solidFill>
              <a:srgbClr val="FFFF00"/>
            </a:solidFill>
            <a:latin typeface="標楷體" pitchFamily="65" charset="-120"/>
            <a:ea typeface="標楷體" pitchFamily="65" charset="-120"/>
          </a:endParaRPr>
        </a:p>
      </dgm:t>
    </dgm:pt>
    <dgm:pt modelId="{7E0E47CD-D82D-4095-B84B-030986E6C7AB}" type="sibTrans" cxnId="{7747D021-4268-4C5B-A1CB-BE7B898BB0DC}">
      <dgm:prSet/>
      <dgm:spPr/>
      <dgm:t>
        <a:bodyPr/>
        <a:lstStyle/>
        <a:p>
          <a:endParaRPr lang="zh-TW" altLang="en-US" sz="3600" b="1">
            <a:solidFill>
              <a:srgbClr val="FFFF00"/>
            </a:solidFill>
            <a:latin typeface="標楷體" pitchFamily="65" charset="-120"/>
            <a:ea typeface="標楷體" pitchFamily="65" charset="-120"/>
          </a:endParaRPr>
        </a:p>
      </dgm:t>
    </dgm:pt>
    <dgm:pt modelId="{069A1B55-273B-4E6F-9302-50F96400E1C8}">
      <dgm:prSet phldrT="[文字]" custT="1"/>
      <dgm:spPr/>
      <dgm:t>
        <a:bodyPr/>
        <a:lstStyle/>
        <a:p>
          <a:r>
            <a:rPr lang="en-US" altLang="zh-TW" sz="3600" b="1" dirty="0" smtClean="0">
              <a:solidFill>
                <a:srgbClr val="FFFF00"/>
              </a:solidFill>
              <a:latin typeface="標楷體" pitchFamily="65" charset="-120"/>
              <a:ea typeface="標楷體" pitchFamily="65" charset="-120"/>
            </a:rPr>
            <a:t>2</a:t>
          </a:r>
        </a:p>
        <a:p>
          <a:r>
            <a:rPr lang="zh-TW" altLang="en-US" sz="3600" b="1" dirty="0" smtClean="0">
              <a:solidFill>
                <a:srgbClr val="FFFF00"/>
              </a:solidFill>
              <a:latin typeface="標楷體" pitchFamily="65" charset="-120"/>
              <a:ea typeface="標楷體" pitchFamily="65" charset="-120"/>
            </a:rPr>
            <a:t>數學</a:t>
          </a:r>
          <a:endParaRPr lang="zh-TW" altLang="en-US" sz="3600" b="1" dirty="0">
            <a:solidFill>
              <a:srgbClr val="FFFF00"/>
            </a:solidFill>
            <a:latin typeface="標楷體" pitchFamily="65" charset="-120"/>
            <a:ea typeface="標楷體" pitchFamily="65" charset="-120"/>
          </a:endParaRPr>
        </a:p>
      </dgm:t>
    </dgm:pt>
    <dgm:pt modelId="{63B7241E-78F1-40B1-9A4A-2024B2AC50D7}" type="parTrans" cxnId="{0896413D-F0F5-4250-8CDB-9EB1E1709102}">
      <dgm:prSet/>
      <dgm:spPr/>
      <dgm:t>
        <a:bodyPr/>
        <a:lstStyle/>
        <a:p>
          <a:endParaRPr lang="zh-TW" altLang="en-US" sz="3600" b="1">
            <a:solidFill>
              <a:srgbClr val="FFFF00"/>
            </a:solidFill>
            <a:latin typeface="標楷體" pitchFamily="65" charset="-120"/>
            <a:ea typeface="標楷體" pitchFamily="65" charset="-120"/>
          </a:endParaRPr>
        </a:p>
      </dgm:t>
    </dgm:pt>
    <dgm:pt modelId="{1971FB98-D9E6-470F-9542-5576D7E779EA}" type="sibTrans" cxnId="{0896413D-F0F5-4250-8CDB-9EB1E1709102}">
      <dgm:prSet/>
      <dgm:spPr/>
      <dgm:t>
        <a:bodyPr/>
        <a:lstStyle/>
        <a:p>
          <a:endParaRPr lang="zh-TW" altLang="en-US" sz="3600" b="1">
            <a:solidFill>
              <a:srgbClr val="FFFF00"/>
            </a:solidFill>
            <a:latin typeface="標楷體" pitchFamily="65" charset="-120"/>
            <a:ea typeface="標楷體" pitchFamily="65" charset="-120"/>
          </a:endParaRPr>
        </a:p>
      </dgm:t>
    </dgm:pt>
    <dgm:pt modelId="{4D687D9B-33BD-4398-AE0C-A73D437A682A}">
      <dgm:prSet phldrT="[文字]" custT="1"/>
      <dgm:spPr/>
      <dgm:t>
        <a:bodyPr/>
        <a:lstStyle/>
        <a:p>
          <a:r>
            <a:rPr lang="en-US" altLang="zh-TW" sz="3600" b="1" dirty="0" smtClean="0">
              <a:solidFill>
                <a:srgbClr val="FFFF00"/>
              </a:solidFill>
              <a:latin typeface="標楷體" pitchFamily="65" charset="-120"/>
              <a:ea typeface="標楷體" pitchFamily="65" charset="-120"/>
            </a:rPr>
            <a:t>3</a:t>
          </a:r>
        </a:p>
        <a:p>
          <a:r>
            <a:rPr lang="zh-TW" altLang="en-US" sz="3600" b="1" dirty="0" smtClean="0">
              <a:solidFill>
                <a:srgbClr val="FFFF00"/>
              </a:solidFill>
              <a:latin typeface="標楷體" pitchFamily="65" charset="-120"/>
              <a:ea typeface="標楷體" pitchFamily="65" charset="-120"/>
            </a:rPr>
            <a:t>英語</a:t>
          </a:r>
          <a:endParaRPr lang="zh-TW" altLang="en-US" sz="3600" b="1" dirty="0">
            <a:solidFill>
              <a:srgbClr val="FFFF00"/>
            </a:solidFill>
            <a:latin typeface="標楷體" pitchFamily="65" charset="-120"/>
            <a:ea typeface="標楷體" pitchFamily="65" charset="-120"/>
          </a:endParaRPr>
        </a:p>
      </dgm:t>
    </dgm:pt>
    <dgm:pt modelId="{CDE0A59F-3842-408D-9AA1-BA9A65E95A6E}" type="parTrans" cxnId="{B56CC62E-8CE4-46B5-9A72-37C626CCDFBD}">
      <dgm:prSet/>
      <dgm:spPr/>
      <dgm:t>
        <a:bodyPr/>
        <a:lstStyle/>
        <a:p>
          <a:endParaRPr lang="zh-TW" altLang="en-US" sz="3600" b="1">
            <a:solidFill>
              <a:srgbClr val="FFFF00"/>
            </a:solidFill>
            <a:latin typeface="標楷體" pitchFamily="65" charset="-120"/>
            <a:ea typeface="標楷體" pitchFamily="65" charset="-120"/>
          </a:endParaRPr>
        </a:p>
      </dgm:t>
    </dgm:pt>
    <dgm:pt modelId="{56BC432B-B434-4F7A-A223-DF39A6FD23B9}" type="sibTrans" cxnId="{B56CC62E-8CE4-46B5-9A72-37C626CCDFBD}">
      <dgm:prSet/>
      <dgm:spPr/>
      <dgm:t>
        <a:bodyPr/>
        <a:lstStyle/>
        <a:p>
          <a:endParaRPr lang="zh-TW" altLang="en-US" sz="3600" b="1">
            <a:solidFill>
              <a:srgbClr val="FFFF00"/>
            </a:solidFill>
            <a:latin typeface="標楷體" pitchFamily="65" charset="-120"/>
            <a:ea typeface="標楷體" pitchFamily="65" charset="-120"/>
          </a:endParaRPr>
        </a:p>
      </dgm:t>
    </dgm:pt>
    <dgm:pt modelId="{52A6E3A4-9DB3-4DF2-97CF-9D8801A6135E}">
      <dgm:prSet custT="1"/>
      <dgm:spPr/>
      <dgm:t>
        <a:bodyPr/>
        <a:lstStyle/>
        <a:p>
          <a:r>
            <a:rPr lang="en-US" altLang="zh-TW" sz="3600" b="1" dirty="0" smtClean="0">
              <a:solidFill>
                <a:srgbClr val="FFFF00"/>
              </a:solidFill>
              <a:latin typeface="標楷體" pitchFamily="65" charset="-120"/>
              <a:ea typeface="標楷體" pitchFamily="65" charset="-120"/>
            </a:rPr>
            <a:t>4</a:t>
          </a:r>
        </a:p>
        <a:p>
          <a:r>
            <a:rPr lang="zh-TW" altLang="en-US" sz="3600" b="1" dirty="0" smtClean="0">
              <a:solidFill>
                <a:srgbClr val="FFFF00"/>
              </a:solidFill>
              <a:latin typeface="標楷體" pitchFamily="65" charset="-120"/>
              <a:ea typeface="標楷體" pitchFamily="65" charset="-120"/>
            </a:rPr>
            <a:t>社會</a:t>
          </a:r>
          <a:endParaRPr lang="zh-TW" altLang="en-US" sz="3600" b="1" dirty="0">
            <a:solidFill>
              <a:srgbClr val="FFFF00"/>
            </a:solidFill>
            <a:latin typeface="標楷體" pitchFamily="65" charset="-120"/>
            <a:ea typeface="標楷體" pitchFamily="65" charset="-120"/>
          </a:endParaRPr>
        </a:p>
      </dgm:t>
    </dgm:pt>
    <dgm:pt modelId="{E084161C-3BCE-4EB4-80D2-779DB0114452}" type="parTrans" cxnId="{A873524F-BC9D-4361-8EA2-C47743270B56}">
      <dgm:prSet/>
      <dgm:spPr/>
      <dgm:t>
        <a:bodyPr/>
        <a:lstStyle/>
        <a:p>
          <a:endParaRPr lang="zh-TW" altLang="en-US" sz="3600" b="1">
            <a:solidFill>
              <a:srgbClr val="FFFF00"/>
            </a:solidFill>
            <a:latin typeface="標楷體" pitchFamily="65" charset="-120"/>
            <a:ea typeface="標楷體" pitchFamily="65" charset="-120"/>
          </a:endParaRPr>
        </a:p>
      </dgm:t>
    </dgm:pt>
    <dgm:pt modelId="{F6CBD2CE-06CE-4389-AF48-3F886CECC1E1}" type="sibTrans" cxnId="{A873524F-BC9D-4361-8EA2-C47743270B56}">
      <dgm:prSet/>
      <dgm:spPr/>
      <dgm:t>
        <a:bodyPr/>
        <a:lstStyle/>
        <a:p>
          <a:endParaRPr lang="zh-TW" altLang="en-US" sz="3600" b="1">
            <a:solidFill>
              <a:srgbClr val="FFFF00"/>
            </a:solidFill>
            <a:latin typeface="標楷體" pitchFamily="65" charset="-120"/>
            <a:ea typeface="標楷體" pitchFamily="65" charset="-120"/>
          </a:endParaRPr>
        </a:p>
      </dgm:t>
    </dgm:pt>
    <dgm:pt modelId="{2BB917FF-2917-4D0D-A778-CBC5E8C08470}">
      <dgm:prSet custT="1"/>
      <dgm:spPr/>
      <dgm:t>
        <a:bodyPr/>
        <a:lstStyle/>
        <a:p>
          <a:r>
            <a:rPr lang="en-US" altLang="zh-TW" sz="3600" b="1" dirty="0" smtClean="0">
              <a:solidFill>
                <a:srgbClr val="FFFF00"/>
              </a:solidFill>
              <a:latin typeface="標楷體" pitchFamily="65" charset="-120"/>
              <a:ea typeface="標楷體" pitchFamily="65" charset="-120"/>
            </a:rPr>
            <a:t>5</a:t>
          </a:r>
        </a:p>
        <a:p>
          <a:r>
            <a:rPr lang="zh-TW" altLang="en-US" sz="3600" b="1" dirty="0" smtClean="0">
              <a:solidFill>
                <a:srgbClr val="FFFF00"/>
              </a:solidFill>
              <a:latin typeface="標楷體" pitchFamily="65" charset="-120"/>
              <a:ea typeface="標楷體" pitchFamily="65" charset="-120"/>
            </a:rPr>
            <a:t>自然</a:t>
          </a:r>
          <a:endParaRPr lang="zh-TW" altLang="en-US" sz="3600" b="1" dirty="0">
            <a:solidFill>
              <a:srgbClr val="FFFF00"/>
            </a:solidFill>
            <a:latin typeface="標楷體" pitchFamily="65" charset="-120"/>
            <a:ea typeface="標楷體" pitchFamily="65" charset="-120"/>
          </a:endParaRPr>
        </a:p>
      </dgm:t>
    </dgm:pt>
    <dgm:pt modelId="{40914C71-776D-4FF1-A954-E60971F92856}" type="parTrans" cxnId="{00AF80CC-2FEE-4683-BD91-77B6025C0BAE}">
      <dgm:prSet/>
      <dgm:spPr/>
      <dgm:t>
        <a:bodyPr/>
        <a:lstStyle/>
        <a:p>
          <a:endParaRPr lang="zh-TW" altLang="en-US" sz="3600" b="1">
            <a:solidFill>
              <a:srgbClr val="FFFF00"/>
            </a:solidFill>
            <a:latin typeface="標楷體" pitchFamily="65" charset="-120"/>
            <a:ea typeface="標楷體" pitchFamily="65" charset="-120"/>
          </a:endParaRPr>
        </a:p>
      </dgm:t>
    </dgm:pt>
    <dgm:pt modelId="{7EA555D9-4F59-46CF-BE35-1E5356A0A850}" type="sibTrans" cxnId="{00AF80CC-2FEE-4683-BD91-77B6025C0BAE}">
      <dgm:prSet/>
      <dgm:spPr/>
      <dgm:t>
        <a:bodyPr/>
        <a:lstStyle/>
        <a:p>
          <a:endParaRPr lang="zh-TW" altLang="en-US" sz="3600" b="1">
            <a:solidFill>
              <a:srgbClr val="FFFF00"/>
            </a:solidFill>
            <a:latin typeface="標楷體" pitchFamily="65" charset="-120"/>
            <a:ea typeface="標楷體" pitchFamily="65" charset="-120"/>
          </a:endParaRPr>
        </a:p>
      </dgm:t>
    </dgm:pt>
    <dgm:pt modelId="{312F3A94-728F-4652-B227-ED2FB34C6FE4}">
      <dgm:prSet custT="1"/>
      <dgm:spPr/>
      <dgm:t>
        <a:bodyPr/>
        <a:lstStyle/>
        <a:p>
          <a:r>
            <a:rPr lang="en-US" altLang="zh-TW" sz="3600" b="1" dirty="0" smtClean="0">
              <a:solidFill>
                <a:srgbClr val="FFFF00"/>
              </a:solidFill>
              <a:latin typeface="標楷體" pitchFamily="65" charset="-120"/>
              <a:ea typeface="標楷體" pitchFamily="65" charset="-120"/>
            </a:rPr>
            <a:t>6</a:t>
          </a:r>
        </a:p>
        <a:p>
          <a:r>
            <a:rPr lang="zh-TW" altLang="en-US" sz="3600" b="1" dirty="0" smtClean="0">
              <a:solidFill>
                <a:srgbClr val="FFFF00"/>
              </a:solidFill>
              <a:latin typeface="標楷體" pitchFamily="65" charset="-120"/>
              <a:ea typeface="標楷體" pitchFamily="65" charset="-120"/>
            </a:rPr>
            <a:t>寫作測驗</a:t>
          </a:r>
          <a:endParaRPr lang="zh-TW" altLang="en-US" sz="3600" b="1" dirty="0">
            <a:solidFill>
              <a:srgbClr val="FFFF00"/>
            </a:solidFill>
            <a:latin typeface="標楷體" pitchFamily="65" charset="-120"/>
            <a:ea typeface="標楷體" pitchFamily="65" charset="-120"/>
          </a:endParaRPr>
        </a:p>
      </dgm:t>
    </dgm:pt>
    <dgm:pt modelId="{2D6C6CF3-54BF-4AF4-9147-FE113F52BD77}" type="parTrans" cxnId="{B45830B1-082C-4302-B74D-2D1E7EE1616C}">
      <dgm:prSet/>
      <dgm:spPr/>
      <dgm:t>
        <a:bodyPr/>
        <a:lstStyle/>
        <a:p>
          <a:endParaRPr lang="zh-TW" altLang="en-US" sz="3600" b="1">
            <a:solidFill>
              <a:srgbClr val="FFFF00"/>
            </a:solidFill>
            <a:latin typeface="標楷體" pitchFamily="65" charset="-120"/>
            <a:ea typeface="標楷體" pitchFamily="65" charset="-120"/>
          </a:endParaRPr>
        </a:p>
      </dgm:t>
    </dgm:pt>
    <dgm:pt modelId="{2B6F1848-42E9-4893-A075-4250E6C5FAC3}" type="sibTrans" cxnId="{B45830B1-082C-4302-B74D-2D1E7EE1616C}">
      <dgm:prSet/>
      <dgm:spPr/>
      <dgm:t>
        <a:bodyPr/>
        <a:lstStyle/>
        <a:p>
          <a:endParaRPr lang="zh-TW" altLang="en-US" sz="3600" b="1">
            <a:solidFill>
              <a:srgbClr val="FFFF00"/>
            </a:solidFill>
            <a:latin typeface="標楷體" pitchFamily="65" charset="-120"/>
            <a:ea typeface="標楷體" pitchFamily="65" charset="-120"/>
          </a:endParaRPr>
        </a:p>
      </dgm:t>
    </dgm:pt>
    <dgm:pt modelId="{5F36BF7F-2F2E-4D96-8D4F-94752A7AEA6A}" type="pres">
      <dgm:prSet presAssocID="{B551A921-B916-46AB-9B24-E63E6C2B12B2}" presName="CompostProcess" presStyleCnt="0">
        <dgm:presLayoutVars>
          <dgm:dir/>
          <dgm:resizeHandles val="exact"/>
        </dgm:presLayoutVars>
      </dgm:prSet>
      <dgm:spPr/>
    </dgm:pt>
    <dgm:pt modelId="{67E8BFC2-6DE9-4A2A-AF32-5C6CDC7F19FD}" type="pres">
      <dgm:prSet presAssocID="{B551A921-B916-46AB-9B24-E63E6C2B12B2}" presName="arrow" presStyleLbl="bgShp" presStyleIdx="0" presStyleCnt="1" custScaleX="108004"/>
      <dgm:spPr/>
    </dgm:pt>
    <dgm:pt modelId="{4EAF997B-C384-46DB-B3A7-89E94699E3C5}" type="pres">
      <dgm:prSet presAssocID="{B551A921-B916-46AB-9B24-E63E6C2B12B2}" presName="linearProcess" presStyleCnt="0"/>
      <dgm:spPr/>
    </dgm:pt>
    <dgm:pt modelId="{0F1C9210-C903-4128-9087-44EE0E0E5932}" type="pres">
      <dgm:prSet presAssocID="{C88D6409-C89A-4587-A1BA-0C296D30E2D1}" presName="textNode" presStyleLbl="node1" presStyleIdx="0" presStyleCnt="6">
        <dgm:presLayoutVars>
          <dgm:bulletEnabled val="1"/>
        </dgm:presLayoutVars>
      </dgm:prSet>
      <dgm:spPr/>
    </dgm:pt>
    <dgm:pt modelId="{DBA46A9C-0F99-4F61-80C1-4DD2D59E8597}" type="pres">
      <dgm:prSet presAssocID="{7E0E47CD-D82D-4095-B84B-030986E6C7AB}" presName="sibTrans" presStyleCnt="0"/>
      <dgm:spPr/>
    </dgm:pt>
    <dgm:pt modelId="{A4D68876-B441-4EFB-8FFE-B4FD474EF3FB}" type="pres">
      <dgm:prSet presAssocID="{069A1B55-273B-4E6F-9302-50F96400E1C8}" presName="textNode" presStyleLbl="node1" presStyleIdx="1" presStyleCnt="6">
        <dgm:presLayoutVars>
          <dgm:bulletEnabled val="1"/>
        </dgm:presLayoutVars>
      </dgm:prSet>
      <dgm:spPr/>
    </dgm:pt>
    <dgm:pt modelId="{99CB135A-918F-44E0-B726-E846FD59A54D}" type="pres">
      <dgm:prSet presAssocID="{1971FB98-D9E6-470F-9542-5576D7E779EA}" presName="sibTrans" presStyleCnt="0"/>
      <dgm:spPr/>
    </dgm:pt>
    <dgm:pt modelId="{34D75B37-9BAF-482F-B4FF-FED3ED094D4C}" type="pres">
      <dgm:prSet presAssocID="{4D687D9B-33BD-4398-AE0C-A73D437A682A}" presName="textNode" presStyleLbl="node1" presStyleIdx="2" presStyleCnt="6">
        <dgm:presLayoutVars>
          <dgm:bulletEnabled val="1"/>
        </dgm:presLayoutVars>
      </dgm:prSet>
      <dgm:spPr/>
      <dgm:t>
        <a:bodyPr/>
        <a:lstStyle/>
        <a:p>
          <a:endParaRPr lang="zh-TW" altLang="en-US"/>
        </a:p>
      </dgm:t>
    </dgm:pt>
    <dgm:pt modelId="{33BB176C-BC63-48EF-94E5-910DA04960E5}" type="pres">
      <dgm:prSet presAssocID="{56BC432B-B434-4F7A-A223-DF39A6FD23B9}" presName="sibTrans" presStyleCnt="0"/>
      <dgm:spPr/>
    </dgm:pt>
    <dgm:pt modelId="{2069C385-2A6D-4462-8937-48E73EB25F14}" type="pres">
      <dgm:prSet presAssocID="{52A6E3A4-9DB3-4DF2-97CF-9D8801A6135E}" presName="textNode" presStyleLbl="node1" presStyleIdx="3" presStyleCnt="6">
        <dgm:presLayoutVars>
          <dgm:bulletEnabled val="1"/>
        </dgm:presLayoutVars>
      </dgm:prSet>
      <dgm:spPr/>
      <dgm:t>
        <a:bodyPr/>
        <a:lstStyle/>
        <a:p>
          <a:endParaRPr lang="zh-TW" altLang="en-US"/>
        </a:p>
      </dgm:t>
    </dgm:pt>
    <dgm:pt modelId="{98E90C37-D6A2-4CDA-9029-F55997403257}" type="pres">
      <dgm:prSet presAssocID="{F6CBD2CE-06CE-4389-AF48-3F886CECC1E1}" presName="sibTrans" presStyleCnt="0"/>
      <dgm:spPr/>
    </dgm:pt>
    <dgm:pt modelId="{83E707F1-73DF-49F1-8F9D-79E4712ED864}" type="pres">
      <dgm:prSet presAssocID="{2BB917FF-2917-4D0D-A778-CBC5E8C08470}" presName="textNode" presStyleLbl="node1" presStyleIdx="4" presStyleCnt="6">
        <dgm:presLayoutVars>
          <dgm:bulletEnabled val="1"/>
        </dgm:presLayoutVars>
      </dgm:prSet>
      <dgm:spPr/>
    </dgm:pt>
    <dgm:pt modelId="{FFFB6C36-B42D-44B6-8D75-41BB1D354AAF}" type="pres">
      <dgm:prSet presAssocID="{7EA555D9-4F59-46CF-BE35-1E5356A0A850}" presName="sibTrans" presStyleCnt="0"/>
      <dgm:spPr/>
    </dgm:pt>
    <dgm:pt modelId="{2154DA94-0ECF-4CFC-A330-A8C8C4669F25}" type="pres">
      <dgm:prSet presAssocID="{312F3A94-728F-4652-B227-ED2FB34C6FE4}" presName="textNode" presStyleLbl="node1" presStyleIdx="5" presStyleCnt="6">
        <dgm:presLayoutVars>
          <dgm:bulletEnabled val="1"/>
        </dgm:presLayoutVars>
      </dgm:prSet>
      <dgm:spPr/>
    </dgm:pt>
  </dgm:ptLst>
  <dgm:cxnLst>
    <dgm:cxn modelId="{00AF80CC-2FEE-4683-BD91-77B6025C0BAE}" srcId="{B551A921-B916-46AB-9B24-E63E6C2B12B2}" destId="{2BB917FF-2917-4D0D-A778-CBC5E8C08470}" srcOrd="4" destOrd="0" parTransId="{40914C71-776D-4FF1-A954-E60971F92856}" sibTransId="{7EA555D9-4F59-46CF-BE35-1E5356A0A850}"/>
    <dgm:cxn modelId="{25A97832-9999-43EF-B1BB-0902FE7D8997}" type="presOf" srcId="{069A1B55-273B-4E6F-9302-50F96400E1C8}" destId="{A4D68876-B441-4EFB-8FFE-B4FD474EF3FB}" srcOrd="0" destOrd="0" presId="urn:microsoft.com/office/officeart/2005/8/layout/hProcess9"/>
    <dgm:cxn modelId="{590F1FAE-C263-437F-A93C-BD43460D1B48}" type="presOf" srcId="{52A6E3A4-9DB3-4DF2-97CF-9D8801A6135E}" destId="{2069C385-2A6D-4462-8937-48E73EB25F14}" srcOrd="0" destOrd="0" presId="urn:microsoft.com/office/officeart/2005/8/layout/hProcess9"/>
    <dgm:cxn modelId="{C9EEB69C-26BC-457E-81DF-CF46929ECA79}" type="presOf" srcId="{2BB917FF-2917-4D0D-A778-CBC5E8C08470}" destId="{83E707F1-73DF-49F1-8F9D-79E4712ED864}" srcOrd="0" destOrd="0" presId="urn:microsoft.com/office/officeart/2005/8/layout/hProcess9"/>
    <dgm:cxn modelId="{7747D021-4268-4C5B-A1CB-BE7B898BB0DC}" srcId="{B551A921-B916-46AB-9B24-E63E6C2B12B2}" destId="{C88D6409-C89A-4587-A1BA-0C296D30E2D1}" srcOrd="0" destOrd="0" parTransId="{7D2F0A49-9758-46A1-9DE5-0BD72BDD1369}" sibTransId="{7E0E47CD-D82D-4095-B84B-030986E6C7AB}"/>
    <dgm:cxn modelId="{BE4334CC-3621-4288-A3FD-B50E61BC25EE}" type="presOf" srcId="{312F3A94-728F-4652-B227-ED2FB34C6FE4}" destId="{2154DA94-0ECF-4CFC-A330-A8C8C4669F25}" srcOrd="0" destOrd="0" presId="urn:microsoft.com/office/officeart/2005/8/layout/hProcess9"/>
    <dgm:cxn modelId="{0896413D-F0F5-4250-8CDB-9EB1E1709102}" srcId="{B551A921-B916-46AB-9B24-E63E6C2B12B2}" destId="{069A1B55-273B-4E6F-9302-50F96400E1C8}" srcOrd="1" destOrd="0" parTransId="{63B7241E-78F1-40B1-9A4A-2024B2AC50D7}" sibTransId="{1971FB98-D9E6-470F-9542-5576D7E779EA}"/>
    <dgm:cxn modelId="{5DD96F46-4832-463C-80B3-F9D4E5C8D124}" type="presOf" srcId="{C88D6409-C89A-4587-A1BA-0C296D30E2D1}" destId="{0F1C9210-C903-4128-9087-44EE0E0E5932}" srcOrd="0" destOrd="0" presId="urn:microsoft.com/office/officeart/2005/8/layout/hProcess9"/>
    <dgm:cxn modelId="{B56CC62E-8CE4-46B5-9A72-37C626CCDFBD}" srcId="{B551A921-B916-46AB-9B24-E63E6C2B12B2}" destId="{4D687D9B-33BD-4398-AE0C-A73D437A682A}" srcOrd="2" destOrd="0" parTransId="{CDE0A59F-3842-408D-9AA1-BA9A65E95A6E}" sibTransId="{56BC432B-B434-4F7A-A223-DF39A6FD23B9}"/>
    <dgm:cxn modelId="{AF837F01-C60A-46DA-A657-E4DED8B147B6}" type="presOf" srcId="{4D687D9B-33BD-4398-AE0C-A73D437A682A}" destId="{34D75B37-9BAF-482F-B4FF-FED3ED094D4C}" srcOrd="0" destOrd="0" presId="urn:microsoft.com/office/officeart/2005/8/layout/hProcess9"/>
    <dgm:cxn modelId="{08EB0EFE-F808-4272-BACD-35F3465BF594}" type="presOf" srcId="{B551A921-B916-46AB-9B24-E63E6C2B12B2}" destId="{5F36BF7F-2F2E-4D96-8D4F-94752A7AEA6A}" srcOrd="0" destOrd="0" presId="urn:microsoft.com/office/officeart/2005/8/layout/hProcess9"/>
    <dgm:cxn modelId="{B45830B1-082C-4302-B74D-2D1E7EE1616C}" srcId="{B551A921-B916-46AB-9B24-E63E6C2B12B2}" destId="{312F3A94-728F-4652-B227-ED2FB34C6FE4}" srcOrd="5" destOrd="0" parTransId="{2D6C6CF3-54BF-4AF4-9147-FE113F52BD77}" sibTransId="{2B6F1848-42E9-4893-A075-4250E6C5FAC3}"/>
    <dgm:cxn modelId="{A873524F-BC9D-4361-8EA2-C47743270B56}" srcId="{B551A921-B916-46AB-9B24-E63E6C2B12B2}" destId="{52A6E3A4-9DB3-4DF2-97CF-9D8801A6135E}" srcOrd="3" destOrd="0" parTransId="{E084161C-3BCE-4EB4-80D2-779DB0114452}" sibTransId="{F6CBD2CE-06CE-4389-AF48-3F886CECC1E1}"/>
    <dgm:cxn modelId="{66DC00A5-E11C-46D9-8B5E-12385703C589}" type="presParOf" srcId="{5F36BF7F-2F2E-4D96-8D4F-94752A7AEA6A}" destId="{67E8BFC2-6DE9-4A2A-AF32-5C6CDC7F19FD}" srcOrd="0" destOrd="0" presId="urn:microsoft.com/office/officeart/2005/8/layout/hProcess9"/>
    <dgm:cxn modelId="{B70E477C-9F5C-43FE-9651-A83C08FFFA3F}" type="presParOf" srcId="{5F36BF7F-2F2E-4D96-8D4F-94752A7AEA6A}" destId="{4EAF997B-C384-46DB-B3A7-89E94699E3C5}" srcOrd="1" destOrd="0" presId="urn:microsoft.com/office/officeart/2005/8/layout/hProcess9"/>
    <dgm:cxn modelId="{EF03FD1D-B94E-4B39-8452-E33880C12577}" type="presParOf" srcId="{4EAF997B-C384-46DB-B3A7-89E94699E3C5}" destId="{0F1C9210-C903-4128-9087-44EE0E0E5932}" srcOrd="0" destOrd="0" presId="urn:microsoft.com/office/officeart/2005/8/layout/hProcess9"/>
    <dgm:cxn modelId="{9C6C0996-0FDD-4DE7-A85E-AE0B84EE85FC}" type="presParOf" srcId="{4EAF997B-C384-46DB-B3A7-89E94699E3C5}" destId="{DBA46A9C-0F99-4F61-80C1-4DD2D59E8597}" srcOrd="1" destOrd="0" presId="urn:microsoft.com/office/officeart/2005/8/layout/hProcess9"/>
    <dgm:cxn modelId="{B7E2F50C-9839-4C4C-B60E-499BF0D4AB65}" type="presParOf" srcId="{4EAF997B-C384-46DB-B3A7-89E94699E3C5}" destId="{A4D68876-B441-4EFB-8FFE-B4FD474EF3FB}" srcOrd="2" destOrd="0" presId="urn:microsoft.com/office/officeart/2005/8/layout/hProcess9"/>
    <dgm:cxn modelId="{095609B2-ECB2-4589-94AE-4ED8769D441B}" type="presParOf" srcId="{4EAF997B-C384-46DB-B3A7-89E94699E3C5}" destId="{99CB135A-918F-44E0-B726-E846FD59A54D}" srcOrd="3" destOrd="0" presId="urn:microsoft.com/office/officeart/2005/8/layout/hProcess9"/>
    <dgm:cxn modelId="{81F3CA8D-9443-474A-8091-5ADF5FC22FF2}" type="presParOf" srcId="{4EAF997B-C384-46DB-B3A7-89E94699E3C5}" destId="{34D75B37-9BAF-482F-B4FF-FED3ED094D4C}" srcOrd="4" destOrd="0" presId="urn:microsoft.com/office/officeart/2005/8/layout/hProcess9"/>
    <dgm:cxn modelId="{DBDFD7A6-A939-4418-86A9-CA34C0D54B1E}" type="presParOf" srcId="{4EAF997B-C384-46DB-B3A7-89E94699E3C5}" destId="{33BB176C-BC63-48EF-94E5-910DA04960E5}" srcOrd="5" destOrd="0" presId="urn:microsoft.com/office/officeart/2005/8/layout/hProcess9"/>
    <dgm:cxn modelId="{BEBB4111-DDC7-4510-A3A1-B1960F1C8E0B}" type="presParOf" srcId="{4EAF997B-C384-46DB-B3A7-89E94699E3C5}" destId="{2069C385-2A6D-4462-8937-48E73EB25F14}" srcOrd="6" destOrd="0" presId="urn:microsoft.com/office/officeart/2005/8/layout/hProcess9"/>
    <dgm:cxn modelId="{92814C64-EDB9-4968-AD1D-32947F3777EA}" type="presParOf" srcId="{4EAF997B-C384-46DB-B3A7-89E94699E3C5}" destId="{98E90C37-D6A2-4CDA-9029-F55997403257}" srcOrd="7" destOrd="0" presId="urn:microsoft.com/office/officeart/2005/8/layout/hProcess9"/>
    <dgm:cxn modelId="{977D8459-B4E0-4747-85F3-02E9D1D23BA6}" type="presParOf" srcId="{4EAF997B-C384-46DB-B3A7-89E94699E3C5}" destId="{83E707F1-73DF-49F1-8F9D-79E4712ED864}" srcOrd="8" destOrd="0" presId="urn:microsoft.com/office/officeart/2005/8/layout/hProcess9"/>
    <dgm:cxn modelId="{A4F42645-C83C-4529-8E30-B048C1846CF6}" type="presParOf" srcId="{4EAF997B-C384-46DB-B3A7-89E94699E3C5}" destId="{FFFB6C36-B42D-44B6-8D75-41BB1D354AAF}" srcOrd="9" destOrd="0" presId="urn:microsoft.com/office/officeart/2005/8/layout/hProcess9"/>
    <dgm:cxn modelId="{1B8052EC-B27E-4746-989E-9364B2BE7801}" type="presParOf" srcId="{4EAF997B-C384-46DB-B3A7-89E94699E3C5}" destId="{2154DA94-0ECF-4CFC-A330-A8C8C4669F25}" srcOrd="10" destOrd="0" presId="urn:microsoft.com/office/officeart/2005/8/layout/hProcess9"/>
  </dgm:cxnLst>
  <dgm:bg/>
  <dgm:whole/>
</dgm:dataModel>
</file>

<file path=ppt/diagrams/data7.xml><?xml version="1.0" encoding="utf-8"?>
<dgm:dataModel xmlns:dgm="http://schemas.openxmlformats.org/drawingml/2006/diagram" xmlns:a="http://schemas.openxmlformats.org/drawingml/2006/main">
  <dgm:ptLst>
    <dgm:pt modelId="{5CF64CCC-7FF9-46A3-8E6C-0B65EB1383FA}" type="doc">
      <dgm:prSet loTypeId="urn:microsoft.com/office/officeart/2008/layout/VerticalCurvedList" loCatId="list" qsTypeId="urn:microsoft.com/office/officeart/2005/8/quickstyle/simple4" qsCatId="simple" csTypeId="urn:microsoft.com/office/officeart/2005/8/colors/accent1_5" csCatId="accent1" phldr="1"/>
      <dgm:spPr/>
      <dgm:t>
        <a:bodyPr/>
        <a:lstStyle/>
        <a:p>
          <a:endParaRPr lang="zh-TW" altLang="en-US"/>
        </a:p>
      </dgm:t>
    </dgm:pt>
    <dgm:pt modelId="{D97F83D7-B1E2-4D31-A336-9B6B00E3AB0F}">
      <dgm:prSet phldrT="[文字]" custT="1"/>
      <dgm:spPr/>
      <dgm:t>
        <a:bodyPr/>
        <a:lstStyle/>
        <a:p>
          <a:r>
            <a:rPr lang="zh-TW" altLang="en-US" sz="2800" b="1" dirty="0" smtClean="0">
              <a:latin typeface="標楷體" pitchFamily="65" charset="-120"/>
              <a:ea typeface="標楷體" pitchFamily="65" charset="-120"/>
            </a:rPr>
            <a:t>技優甄審入學</a:t>
          </a:r>
          <a:endParaRPr lang="zh-TW" altLang="en-US" sz="2800" b="1" dirty="0">
            <a:latin typeface="標楷體" pitchFamily="65" charset="-120"/>
            <a:ea typeface="標楷體" pitchFamily="65" charset="-120"/>
          </a:endParaRPr>
        </a:p>
      </dgm:t>
    </dgm:pt>
    <dgm:pt modelId="{D69FCF5A-B724-49F1-945F-C3D7A57AFE2A}" type="parTrans" cxnId="{AC8FA5A5-5BBD-44A7-9418-DAB5A3C2C4CB}">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A4B0C26D-3F44-4A64-BC29-A19D2F9C2D60}" type="sibTrans" cxnId="{AC8FA5A5-5BBD-44A7-9418-DAB5A3C2C4CB}">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E2B1E84C-1E4B-4064-8AF3-ACA7120D3377}">
      <dgm:prSet custT="1"/>
      <dgm:spPr/>
      <dgm:t>
        <a:bodyPr/>
        <a:lstStyle/>
        <a:p>
          <a:r>
            <a:rPr lang="zh-TW" altLang="en-US" sz="2800" b="1" dirty="0" smtClean="0">
              <a:latin typeface="標楷體" pitchFamily="65" charset="-120"/>
              <a:ea typeface="標楷體" pitchFamily="65" charset="-120"/>
            </a:rPr>
            <a:t>特色招生專業群科甄選入學</a:t>
          </a:r>
          <a:endParaRPr lang="en-US" altLang="zh-TW" sz="2800" b="1" dirty="0" smtClean="0">
            <a:latin typeface="標楷體" pitchFamily="65" charset="-120"/>
            <a:ea typeface="標楷體" pitchFamily="65" charset="-120"/>
          </a:endParaRPr>
        </a:p>
      </dgm:t>
    </dgm:pt>
    <dgm:pt modelId="{0807B5BB-DEF0-41CA-A7E4-832BCDBE7C69}" type="parTrans" cxnId="{6560193A-5A86-46A0-9D3D-CAB0B356AAB6}">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78C13673-4D10-402B-96FD-F816FB08EA97}" type="sibTrans" cxnId="{6560193A-5A86-46A0-9D3D-CAB0B356AAB6}">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950CA700-A649-4CA2-9998-0603FCD092D5}">
      <dgm:prSet custT="1"/>
      <dgm:spPr/>
      <dgm:t>
        <a:bodyPr/>
        <a:lstStyle/>
        <a:p>
          <a:r>
            <a:rPr lang="zh-TW" altLang="en-US" sz="2800" b="1" smtClean="0">
              <a:latin typeface="標楷體" pitchFamily="65" charset="-120"/>
              <a:ea typeface="標楷體" pitchFamily="65" charset="-120"/>
            </a:rPr>
            <a:t>產業特殊需求類科</a:t>
          </a:r>
          <a:endParaRPr lang="en-US" altLang="zh-TW" sz="2800" b="1" dirty="0" smtClean="0">
            <a:latin typeface="標楷體" pitchFamily="65" charset="-120"/>
            <a:ea typeface="標楷體" pitchFamily="65" charset="-120"/>
          </a:endParaRPr>
        </a:p>
      </dgm:t>
    </dgm:pt>
    <dgm:pt modelId="{542C6622-0112-47B5-830A-BB8C399A2942}" type="parTrans" cxnId="{CFF8B4B4-1986-416E-B590-567BF395667D}">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79B34587-6170-4BB8-84D1-017493DEA6C2}" type="sibTrans" cxnId="{CFF8B4B4-1986-416E-B590-567BF395667D}">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A4089DEC-CEBC-4936-A2EB-1EA650F7E28E}">
      <dgm:prSet custT="1"/>
      <dgm:spPr/>
      <dgm:t>
        <a:bodyPr/>
        <a:lstStyle/>
        <a:p>
          <a:r>
            <a:rPr lang="zh-TW" altLang="en-US" sz="2800" b="1" smtClean="0">
              <a:latin typeface="標楷體" pitchFamily="65" charset="-120"/>
              <a:ea typeface="標楷體" pitchFamily="65" charset="-120"/>
            </a:rPr>
            <a:t>實用技能學程</a:t>
          </a:r>
          <a:endParaRPr lang="en-US" altLang="zh-TW" sz="2800" b="1" dirty="0" smtClean="0">
            <a:latin typeface="標楷體" pitchFamily="65" charset="-120"/>
            <a:ea typeface="標楷體" pitchFamily="65" charset="-120"/>
          </a:endParaRPr>
        </a:p>
      </dgm:t>
    </dgm:pt>
    <dgm:pt modelId="{50D344F1-7349-4B65-89C5-D9A599C5A216}" type="parTrans" cxnId="{4A828AFE-4FD2-446C-A4D2-8628496CB213}">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920CFEE3-2FC6-450E-AAB4-FB30E3D8FFB7}" type="sibTrans" cxnId="{4A828AFE-4FD2-446C-A4D2-8628496CB213}">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8B0FE117-1950-4821-BC0E-BAB1CFFE6E92}">
      <dgm:prSet custT="1"/>
      <dgm:spPr/>
      <dgm:t>
        <a:bodyPr/>
        <a:lstStyle/>
        <a:p>
          <a:r>
            <a:rPr lang="zh-TW" altLang="en-US" sz="2800" b="1" smtClean="0">
              <a:latin typeface="標楷體" pitchFamily="65" charset="-120"/>
              <a:ea typeface="標楷體" pitchFamily="65" charset="-120"/>
            </a:rPr>
            <a:t>產學攜手合作計畫</a:t>
          </a:r>
          <a:endParaRPr lang="en-US" altLang="zh-TW" sz="2800" b="1" dirty="0" smtClean="0">
            <a:latin typeface="標楷體" pitchFamily="65" charset="-120"/>
            <a:ea typeface="標楷體" pitchFamily="65" charset="-120"/>
          </a:endParaRPr>
        </a:p>
      </dgm:t>
    </dgm:pt>
    <dgm:pt modelId="{E5B58C9E-1CD8-4BE1-A025-2526BFE64880}" type="parTrans" cxnId="{8426FF44-6240-40A5-80A9-AFE9CBDA24E3}">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10EF4DDF-E9CE-4016-B2F1-7DA16DA41939}" type="sibTrans" cxnId="{8426FF44-6240-40A5-80A9-AFE9CBDA24E3}">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4FD896C3-02C7-4FA2-B403-2C9E6E016650}">
      <dgm:prSet custT="1"/>
      <dgm:spPr/>
      <dgm:t>
        <a:bodyPr/>
        <a:lstStyle/>
        <a:p>
          <a:r>
            <a:rPr lang="zh-TW" altLang="en-US" sz="2800" b="1" smtClean="0">
              <a:latin typeface="標楷體" pitchFamily="65" charset="-120"/>
              <a:ea typeface="標楷體" pitchFamily="65" charset="-120"/>
            </a:rPr>
            <a:t>建教合作班</a:t>
          </a:r>
          <a:endParaRPr lang="en-US" altLang="zh-TW" sz="2800" b="1" dirty="0" smtClean="0">
            <a:latin typeface="標楷體" pitchFamily="65" charset="-120"/>
            <a:ea typeface="標楷體" pitchFamily="65" charset="-120"/>
          </a:endParaRPr>
        </a:p>
      </dgm:t>
    </dgm:pt>
    <dgm:pt modelId="{599302F5-5E51-426D-BCF5-EF64B9CF478B}" type="parTrans" cxnId="{536330C9-ED05-4717-92FE-ECABC889A625}">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E3079EE9-D174-42A4-9CA7-9EC2F2A7E1B0}" type="sibTrans" cxnId="{536330C9-ED05-4717-92FE-ECABC889A625}">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4D60A0B1-EA38-4EBF-A86B-92527EF1345D}">
      <dgm:prSet custT="1"/>
      <dgm:spPr/>
      <dgm:t>
        <a:bodyPr/>
        <a:lstStyle/>
        <a:p>
          <a:r>
            <a:rPr lang="zh-TW" altLang="en-US" sz="2800" b="1" dirty="0" smtClean="0">
              <a:latin typeface="標楷體" pitchFamily="65" charset="-120"/>
              <a:ea typeface="標楷體" pitchFamily="65" charset="-120"/>
            </a:rPr>
            <a:t>五專免試入學</a:t>
          </a:r>
          <a:endParaRPr lang="zh-TW" altLang="en-US" sz="2800" b="1" dirty="0">
            <a:latin typeface="標楷體" pitchFamily="65" charset="-120"/>
            <a:ea typeface="標楷體" pitchFamily="65" charset="-120"/>
          </a:endParaRPr>
        </a:p>
      </dgm:t>
    </dgm:pt>
    <dgm:pt modelId="{B571B41A-CCFA-477F-84D9-8F79D472BCAA}" type="parTrans" cxnId="{1EBDBB57-4270-491B-84B6-A34F75C9FBF6}">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2CE781BF-52EB-4FAA-8387-58D97C5EC267}" type="sibTrans" cxnId="{1EBDBB57-4270-491B-84B6-A34F75C9FBF6}">
      <dgm:prSet/>
      <dgm:spPr/>
      <dgm:t>
        <a:bodyPr/>
        <a:lstStyle/>
        <a:p>
          <a:endParaRPr lang="zh-TW" altLang="en-US" sz="2400" b="1">
            <a:solidFill>
              <a:schemeClr val="accent2">
                <a:lumMod val="75000"/>
              </a:schemeClr>
            </a:solidFill>
            <a:latin typeface="標楷體" pitchFamily="65" charset="-120"/>
            <a:ea typeface="標楷體" pitchFamily="65" charset="-120"/>
          </a:endParaRPr>
        </a:p>
      </dgm:t>
    </dgm:pt>
    <dgm:pt modelId="{B16E3B39-2B4E-4449-BE99-997AD4911961}" type="pres">
      <dgm:prSet presAssocID="{5CF64CCC-7FF9-46A3-8E6C-0B65EB1383FA}" presName="Name0" presStyleCnt="0">
        <dgm:presLayoutVars>
          <dgm:chMax val="7"/>
          <dgm:chPref val="7"/>
          <dgm:dir/>
        </dgm:presLayoutVars>
      </dgm:prSet>
      <dgm:spPr/>
      <dgm:t>
        <a:bodyPr/>
        <a:lstStyle/>
        <a:p>
          <a:endParaRPr lang="zh-TW" altLang="en-US"/>
        </a:p>
      </dgm:t>
    </dgm:pt>
    <dgm:pt modelId="{BFC46748-FD04-4B20-8E77-9170B131713E}" type="pres">
      <dgm:prSet presAssocID="{5CF64CCC-7FF9-46A3-8E6C-0B65EB1383FA}" presName="Name1" presStyleCnt="0"/>
      <dgm:spPr/>
      <dgm:t>
        <a:bodyPr/>
        <a:lstStyle/>
        <a:p>
          <a:endParaRPr lang="zh-TW" altLang="en-US"/>
        </a:p>
      </dgm:t>
    </dgm:pt>
    <dgm:pt modelId="{E1677BC8-D072-425F-9958-C07C51CBCD5A}" type="pres">
      <dgm:prSet presAssocID="{5CF64CCC-7FF9-46A3-8E6C-0B65EB1383FA}" presName="cycle" presStyleCnt="0"/>
      <dgm:spPr/>
      <dgm:t>
        <a:bodyPr/>
        <a:lstStyle/>
        <a:p>
          <a:endParaRPr lang="zh-TW" altLang="en-US"/>
        </a:p>
      </dgm:t>
    </dgm:pt>
    <dgm:pt modelId="{A9602788-FBFC-46FA-BAA4-FF0E55BFF6F7}" type="pres">
      <dgm:prSet presAssocID="{5CF64CCC-7FF9-46A3-8E6C-0B65EB1383FA}" presName="srcNode" presStyleLbl="node1" presStyleIdx="0" presStyleCnt="7"/>
      <dgm:spPr/>
      <dgm:t>
        <a:bodyPr/>
        <a:lstStyle/>
        <a:p>
          <a:endParaRPr lang="zh-TW" altLang="en-US"/>
        </a:p>
      </dgm:t>
    </dgm:pt>
    <dgm:pt modelId="{043471AD-577A-4537-82F7-27616798857D}" type="pres">
      <dgm:prSet presAssocID="{5CF64CCC-7FF9-46A3-8E6C-0B65EB1383FA}" presName="conn" presStyleLbl="parChTrans1D2" presStyleIdx="0" presStyleCnt="1"/>
      <dgm:spPr/>
      <dgm:t>
        <a:bodyPr/>
        <a:lstStyle/>
        <a:p>
          <a:endParaRPr lang="zh-TW" altLang="en-US"/>
        </a:p>
      </dgm:t>
    </dgm:pt>
    <dgm:pt modelId="{863C6B0E-78B8-4748-9BAE-56E39A2A537E}" type="pres">
      <dgm:prSet presAssocID="{5CF64CCC-7FF9-46A3-8E6C-0B65EB1383FA}" presName="extraNode" presStyleLbl="node1" presStyleIdx="0" presStyleCnt="7"/>
      <dgm:spPr/>
      <dgm:t>
        <a:bodyPr/>
        <a:lstStyle/>
        <a:p>
          <a:endParaRPr lang="zh-TW" altLang="en-US"/>
        </a:p>
      </dgm:t>
    </dgm:pt>
    <dgm:pt modelId="{FF0B700A-B0EC-41C1-A816-83C5FD882F46}" type="pres">
      <dgm:prSet presAssocID="{5CF64CCC-7FF9-46A3-8E6C-0B65EB1383FA}" presName="dstNode" presStyleLbl="node1" presStyleIdx="0" presStyleCnt="7"/>
      <dgm:spPr/>
      <dgm:t>
        <a:bodyPr/>
        <a:lstStyle/>
        <a:p>
          <a:endParaRPr lang="zh-TW" altLang="en-US"/>
        </a:p>
      </dgm:t>
    </dgm:pt>
    <dgm:pt modelId="{CFAB8A2C-1C79-4A39-B941-5054B4F247A8}" type="pres">
      <dgm:prSet presAssocID="{D97F83D7-B1E2-4D31-A336-9B6B00E3AB0F}" presName="text_1" presStyleLbl="node1" presStyleIdx="0" presStyleCnt="7">
        <dgm:presLayoutVars>
          <dgm:bulletEnabled val="1"/>
        </dgm:presLayoutVars>
      </dgm:prSet>
      <dgm:spPr/>
      <dgm:t>
        <a:bodyPr/>
        <a:lstStyle/>
        <a:p>
          <a:endParaRPr lang="zh-TW" altLang="en-US"/>
        </a:p>
      </dgm:t>
    </dgm:pt>
    <dgm:pt modelId="{2A111593-A2CE-4A4F-A8D4-89EB9D69AAB4}" type="pres">
      <dgm:prSet presAssocID="{D97F83D7-B1E2-4D31-A336-9B6B00E3AB0F}" presName="accent_1" presStyleCnt="0"/>
      <dgm:spPr/>
      <dgm:t>
        <a:bodyPr/>
        <a:lstStyle/>
        <a:p>
          <a:endParaRPr lang="zh-TW" altLang="en-US"/>
        </a:p>
      </dgm:t>
    </dgm:pt>
    <dgm:pt modelId="{0A76F8E6-BDA5-45D4-8D1A-6585CEC1DB51}" type="pres">
      <dgm:prSet presAssocID="{D97F83D7-B1E2-4D31-A336-9B6B00E3AB0F}" presName="accentRepeatNode" presStyleLbl="solidFgAcc1" presStyleIdx="0" presStyleCnt="7" custLinFactNeighborX="924" custLinFactNeighborY="-4665"/>
      <dgm:spPr/>
      <dgm:t>
        <a:bodyPr/>
        <a:lstStyle/>
        <a:p>
          <a:endParaRPr lang="zh-TW" altLang="en-US"/>
        </a:p>
      </dgm:t>
    </dgm:pt>
    <dgm:pt modelId="{4EEA3DF2-EB54-4741-97D9-6074AB7B4121}" type="pres">
      <dgm:prSet presAssocID="{E2B1E84C-1E4B-4064-8AF3-ACA7120D3377}" presName="text_2" presStyleLbl="node1" presStyleIdx="1" presStyleCnt="7">
        <dgm:presLayoutVars>
          <dgm:bulletEnabled val="1"/>
        </dgm:presLayoutVars>
      </dgm:prSet>
      <dgm:spPr/>
      <dgm:t>
        <a:bodyPr/>
        <a:lstStyle/>
        <a:p>
          <a:endParaRPr lang="zh-TW" altLang="en-US"/>
        </a:p>
      </dgm:t>
    </dgm:pt>
    <dgm:pt modelId="{FB857C41-1AF6-4DD3-9A10-0D6DF28EF5CA}" type="pres">
      <dgm:prSet presAssocID="{E2B1E84C-1E4B-4064-8AF3-ACA7120D3377}" presName="accent_2" presStyleCnt="0"/>
      <dgm:spPr/>
      <dgm:t>
        <a:bodyPr/>
        <a:lstStyle/>
        <a:p>
          <a:endParaRPr lang="zh-TW" altLang="en-US"/>
        </a:p>
      </dgm:t>
    </dgm:pt>
    <dgm:pt modelId="{15F5BD1F-FF45-4A23-8B64-68D7830B31D6}" type="pres">
      <dgm:prSet presAssocID="{E2B1E84C-1E4B-4064-8AF3-ACA7120D3377}" presName="accentRepeatNode" presStyleLbl="solidFgAcc1" presStyleIdx="1" presStyleCnt="7"/>
      <dgm:spPr/>
      <dgm:t>
        <a:bodyPr/>
        <a:lstStyle/>
        <a:p>
          <a:endParaRPr lang="zh-TW" altLang="en-US"/>
        </a:p>
      </dgm:t>
    </dgm:pt>
    <dgm:pt modelId="{B6B7EC55-C0E0-4EA6-BD62-6D377D06D877}" type="pres">
      <dgm:prSet presAssocID="{950CA700-A649-4CA2-9998-0603FCD092D5}" presName="text_3" presStyleLbl="node1" presStyleIdx="2" presStyleCnt="7">
        <dgm:presLayoutVars>
          <dgm:bulletEnabled val="1"/>
        </dgm:presLayoutVars>
      </dgm:prSet>
      <dgm:spPr/>
      <dgm:t>
        <a:bodyPr/>
        <a:lstStyle/>
        <a:p>
          <a:endParaRPr lang="zh-TW" altLang="en-US"/>
        </a:p>
      </dgm:t>
    </dgm:pt>
    <dgm:pt modelId="{B0DEF036-E3CD-4C31-9B0A-B7ECFFC3FF64}" type="pres">
      <dgm:prSet presAssocID="{950CA700-A649-4CA2-9998-0603FCD092D5}" presName="accent_3" presStyleCnt="0"/>
      <dgm:spPr/>
      <dgm:t>
        <a:bodyPr/>
        <a:lstStyle/>
        <a:p>
          <a:endParaRPr lang="zh-TW" altLang="en-US"/>
        </a:p>
      </dgm:t>
    </dgm:pt>
    <dgm:pt modelId="{7E1D13DD-A273-4497-B198-2AF26421BA05}" type="pres">
      <dgm:prSet presAssocID="{950CA700-A649-4CA2-9998-0603FCD092D5}" presName="accentRepeatNode" presStyleLbl="solidFgAcc1" presStyleIdx="2" presStyleCnt="7"/>
      <dgm:spPr/>
      <dgm:t>
        <a:bodyPr/>
        <a:lstStyle/>
        <a:p>
          <a:endParaRPr lang="zh-TW" altLang="en-US"/>
        </a:p>
      </dgm:t>
    </dgm:pt>
    <dgm:pt modelId="{FF377A62-E0AF-4D53-9C0B-106E87908ACF}" type="pres">
      <dgm:prSet presAssocID="{A4089DEC-CEBC-4936-A2EB-1EA650F7E28E}" presName="text_4" presStyleLbl="node1" presStyleIdx="3" presStyleCnt="7">
        <dgm:presLayoutVars>
          <dgm:bulletEnabled val="1"/>
        </dgm:presLayoutVars>
      </dgm:prSet>
      <dgm:spPr/>
      <dgm:t>
        <a:bodyPr/>
        <a:lstStyle/>
        <a:p>
          <a:endParaRPr lang="zh-TW" altLang="en-US"/>
        </a:p>
      </dgm:t>
    </dgm:pt>
    <dgm:pt modelId="{8CA6D658-7BBF-4A95-AF41-A6DAFFA1EA78}" type="pres">
      <dgm:prSet presAssocID="{A4089DEC-CEBC-4936-A2EB-1EA650F7E28E}" presName="accent_4" presStyleCnt="0"/>
      <dgm:spPr/>
      <dgm:t>
        <a:bodyPr/>
        <a:lstStyle/>
        <a:p>
          <a:endParaRPr lang="zh-TW" altLang="en-US"/>
        </a:p>
      </dgm:t>
    </dgm:pt>
    <dgm:pt modelId="{3D6B2D63-AC6D-41C7-8818-CDDD3337EDE2}" type="pres">
      <dgm:prSet presAssocID="{A4089DEC-CEBC-4936-A2EB-1EA650F7E28E}" presName="accentRepeatNode" presStyleLbl="solidFgAcc1" presStyleIdx="3" presStyleCnt="7"/>
      <dgm:spPr/>
      <dgm:t>
        <a:bodyPr/>
        <a:lstStyle/>
        <a:p>
          <a:endParaRPr lang="zh-TW" altLang="en-US"/>
        </a:p>
      </dgm:t>
    </dgm:pt>
    <dgm:pt modelId="{8CED407B-C9E8-485F-8A2E-E35EC6A1F514}" type="pres">
      <dgm:prSet presAssocID="{8B0FE117-1950-4821-BC0E-BAB1CFFE6E92}" presName="text_5" presStyleLbl="node1" presStyleIdx="4" presStyleCnt="7">
        <dgm:presLayoutVars>
          <dgm:bulletEnabled val="1"/>
        </dgm:presLayoutVars>
      </dgm:prSet>
      <dgm:spPr/>
      <dgm:t>
        <a:bodyPr/>
        <a:lstStyle/>
        <a:p>
          <a:endParaRPr lang="zh-TW" altLang="en-US"/>
        </a:p>
      </dgm:t>
    </dgm:pt>
    <dgm:pt modelId="{0B20F524-2EC7-4699-B923-CFCF98AFD71A}" type="pres">
      <dgm:prSet presAssocID="{8B0FE117-1950-4821-BC0E-BAB1CFFE6E92}" presName="accent_5" presStyleCnt="0"/>
      <dgm:spPr/>
      <dgm:t>
        <a:bodyPr/>
        <a:lstStyle/>
        <a:p>
          <a:endParaRPr lang="zh-TW" altLang="en-US"/>
        </a:p>
      </dgm:t>
    </dgm:pt>
    <dgm:pt modelId="{EAAC1D7B-17CA-464E-A155-F6BA169B4672}" type="pres">
      <dgm:prSet presAssocID="{8B0FE117-1950-4821-BC0E-BAB1CFFE6E92}" presName="accentRepeatNode" presStyleLbl="solidFgAcc1" presStyleIdx="4" presStyleCnt="7"/>
      <dgm:spPr/>
      <dgm:t>
        <a:bodyPr/>
        <a:lstStyle/>
        <a:p>
          <a:endParaRPr lang="zh-TW" altLang="en-US"/>
        </a:p>
      </dgm:t>
    </dgm:pt>
    <dgm:pt modelId="{AAF08D58-4694-4576-A769-5025EA533EFE}" type="pres">
      <dgm:prSet presAssocID="{4FD896C3-02C7-4FA2-B403-2C9E6E016650}" presName="text_6" presStyleLbl="node1" presStyleIdx="5" presStyleCnt="7">
        <dgm:presLayoutVars>
          <dgm:bulletEnabled val="1"/>
        </dgm:presLayoutVars>
      </dgm:prSet>
      <dgm:spPr/>
      <dgm:t>
        <a:bodyPr/>
        <a:lstStyle/>
        <a:p>
          <a:endParaRPr lang="zh-TW" altLang="en-US"/>
        </a:p>
      </dgm:t>
    </dgm:pt>
    <dgm:pt modelId="{BA41381E-2E61-4EDB-AD06-5E992B6CECB3}" type="pres">
      <dgm:prSet presAssocID="{4FD896C3-02C7-4FA2-B403-2C9E6E016650}" presName="accent_6" presStyleCnt="0"/>
      <dgm:spPr/>
      <dgm:t>
        <a:bodyPr/>
        <a:lstStyle/>
        <a:p>
          <a:endParaRPr lang="zh-TW" altLang="en-US"/>
        </a:p>
      </dgm:t>
    </dgm:pt>
    <dgm:pt modelId="{5914C4F6-BCB7-4D89-9F3C-6207064EC537}" type="pres">
      <dgm:prSet presAssocID="{4FD896C3-02C7-4FA2-B403-2C9E6E016650}" presName="accentRepeatNode" presStyleLbl="solidFgAcc1" presStyleIdx="5" presStyleCnt="7"/>
      <dgm:spPr/>
      <dgm:t>
        <a:bodyPr/>
        <a:lstStyle/>
        <a:p>
          <a:endParaRPr lang="zh-TW" altLang="en-US"/>
        </a:p>
      </dgm:t>
    </dgm:pt>
    <dgm:pt modelId="{BD4F27B2-D647-4733-A30D-47FD416DFBDC}" type="pres">
      <dgm:prSet presAssocID="{4D60A0B1-EA38-4EBF-A86B-92527EF1345D}" presName="text_7" presStyleLbl="node1" presStyleIdx="6" presStyleCnt="7">
        <dgm:presLayoutVars>
          <dgm:bulletEnabled val="1"/>
        </dgm:presLayoutVars>
      </dgm:prSet>
      <dgm:spPr/>
      <dgm:t>
        <a:bodyPr/>
        <a:lstStyle/>
        <a:p>
          <a:endParaRPr lang="zh-TW" altLang="en-US"/>
        </a:p>
      </dgm:t>
    </dgm:pt>
    <dgm:pt modelId="{A9A0CDB6-CAA4-4445-80CA-515E2EC604B2}" type="pres">
      <dgm:prSet presAssocID="{4D60A0B1-EA38-4EBF-A86B-92527EF1345D}" presName="accent_7" presStyleCnt="0"/>
      <dgm:spPr/>
      <dgm:t>
        <a:bodyPr/>
        <a:lstStyle/>
        <a:p>
          <a:endParaRPr lang="zh-TW" altLang="en-US"/>
        </a:p>
      </dgm:t>
    </dgm:pt>
    <dgm:pt modelId="{884DE709-3FB8-4524-857E-67B784325A3B}" type="pres">
      <dgm:prSet presAssocID="{4D60A0B1-EA38-4EBF-A86B-92527EF1345D}" presName="accentRepeatNode" presStyleLbl="solidFgAcc1" presStyleIdx="6" presStyleCnt="7"/>
      <dgm:spPr/>
      <dgm:t>
        <a:bodyPr/>
        <a:lstStyle/>
        <a:p>
          <a:endParaRPr lang="zh-TW" altLang="en-US"/>
        </a:p>
      </dgm:t>
    </dgm:pt>
  </dgm:ptLst>
  <dgm:cxnLst>
    <dgm:cxn modelId="{1EBDBB57-4270-491B-84B6-A34F75C9FBF6}" srcId="{5CF64CCC-7FF9-46A3-8E6C-0B65EB1383FA}" destId="{4D60A0B1-EA38-4EBF-A86B-92527EF1345D}" srcOrd="6" destOrd="0" parTransId="{B571B41A-CCFA-477F-84D9-8F79D472BCAA}" sibTransId="{2CE781BF-52EB-4FAA-8387-58D97C5EC267}"/>
    <dgm:cxn modelId="{DF65677B-C9A7-420B-A19D-B8BBC41EBCB9}" type="presOf" srcId="{A4B0C26D-3F44-4A64-BC29-A19D2F9C2D60}" destId="{043471AD-577A-4537-82F7-27616798857D}" srcOrd="0" destOrd="0" presId="urn:microsoft.com/office/officeart/2008/layout/VerticalCurvedList"/>
    <dgm:cxn modelId="{536330C9-ED05-4717-92FE-ECABC889A625}" srcId="{5CF64CCC-7FF9-46A3-8E6C-0B65EB1383FA}" destId="{4FD896C3-02C7-4FA2-B403-2C9E6E016650}" srcOrd="5" destOrd="0" parTransId="{599302F5-5E51-426D-BCF5-EF64B9CF478B}" sibTransId="{E3079EE9-D174-42A4-9CA7-9EC2F2A7E1B0}"/>
    <dgm:cxn modelId="{6560193A-5A86-46A0-9D3D-CAB0B356AAB6}" srcId="{5CF64CCC-7FF9-46A3-8E6C-0B65EB1383FA}" destId="{E2B1E84C-1E4B-4064-8AF3-ACA7120D3377}" srcOrd="1" destOrd="0" parTransId="{0807B5BB-DEF0-41CA-A7E4-832BCDBE7C69}" sibTransId="{78C13673-4D10-402B-96FD-F816FB08EA97}"/>
    <dgm:cxn modelId="{CFF8B4B4-1986-416E-B590-567BF395667D}" srcId="{5CF64CCC-7FF9-46A3-8E6C-0B65EB1383FA}" destId="{950CA700-A649-4CA2-9998-0603FCD092D5}" srcOrd="2" destOrd="0" parTransId="{542C6622-0112-47B5-830A-BB8C399A2942}" sibTransId="{79B34587-6170-4BB8-84D1-017493DEA6C2}"/>
    <dgm:cxn modelId="{AC8FA5A5-5BBD-44A7-9418-DAB5A3C2C4CB}" srcId="{5CF64CCC-7FF9-46A3-8E6C-0B65EB1383FA}" destId="{D97F83D7-B1E2-4D31-A336-9B6B00E3AB0F}" srcOrd="0" destOrd="0" parTransId="{D69FCF5A-B724-49F1-945F-C3D7A57AFE2A}" sibTransId="{A4B0C26D-3F44-4A64-BC29-A19D2F9C2D60}"/>
    <dgm:cxn modelId="{4A828AFE-4FD2-446C-A4D2-8628496CB213}" srcId="{5CF64CCC-7FF9-46A3-8E6C-0B65EB1383FA}" destId="{A4089DEC-CEBC-4936-A2EB-1EA650F7E28E}" srcOrd="3" destOrd="0" parTransId="{50D344F1-7349-4B65-89C5-D9A599C5A216}" sibTransId="{920CFEE3-2FC6-450E-AAB4-FB30E3D8FFB7}"/>
    <dgm:cxn modelId="{CCAB8ABE-3F33-4014-AB87-240BA5093805}" type="presOf" srcId="{4D60A0B1-EA38-4EBF-A86B-92527EF1345D}" destId="{BD4F27B2-D647-4733-A30D-47FD416DFBDC}" srcOrd="0" destOrd="0" presId="urn:microsoft.com/office/officeart/2008/layout/VerticalCurvedList"/>
    <dgm:cxn modelId="{57EF08A4-C751-47A0-8ED2-89EAB85D7F6C}" type="presOf" srcId="{950CA700-A649-4CA2-9998-0603FCD092D5}" destId="{B6B7EC55-C0E0-4EA6-BD62-6D377D06D877}" srcOrd="0" destOrd="0" presId="urn:microsoft.com/office/officeart/2008/layout/VerticalCurvedList"/>
    <dgm:cxn modelId="{8426FF44-6240-40A5-80A9-AFE9CBDA24E3}" srcId="{5CF64CCC-7FF9-46A3-8E6C-0B65EB1383FA}" destId="{8B0FE117-1950-4821-BC0E-BAB1CFFE6E92}" srcOrd="4" destOrd="0" parTransId="{E5B58C9E-1CD8-4BE1-A025-2526BFE64880}" sibTransId="{10EF4DDF-E9CE-4016-B2F1-7DA16DA41939}"/>
    <dgm:cxn modelId="{E43FBDF6-ADA0-4B7A-BC40-A6B76C225938}" type="presOf" srcId="{E2B1E84C-1E4B-4064-8AF3-ACA7120D3377}" destId="{4EEA3DF2-EB54-4741-97D9-6074AB7B4121}" srcOrd="0" destOrd="0" presId="urn:microsoft.com/office/officeart/2008/layout/VerticalCurvedList"/>
    <dgm:cxn modelId="{D363E474-11FE-497C-8C24-CB12F8D654EC}" type="presOf" srcId="{D97F83D7-B1E2-4D31-A336-9B6B00E3AB0F}" destId="{CFAB8A2C-1C79-4A39-B941-5054B4F247A8}" srcOrd="0" destOrd="0" presId="urn:microsoft.com/office/officeart/2008/layout/VerticalCurvedList"/>
    <dgm:cxn modelId="{7079578D-2F2A-4455-AD1B-92B860663F31}" type="presOf" srcId="{A4089DEC-CEBC-4936-A2EB-1EA650F7E28E}" destId="{FF377A62-E0AF-4D53-9C0B-106E87908ACF}" srcOrd="0" destOrd="0" presId="urn:microsoft.com/office/officeart/2008/layout/VerticalCurvedList"/>
    <dgm:cxn modelId="{7D064F47-2C07-43ED-9372-6991FF4F0363}" type="presOf" srcId="{8B0FE117-1950-4821-BC0E-BAB1CFFE6E92}" destId="{8CED407B-C9E8-485F-8A2E-E35EC6A1F514}" srcOrd="0" destOrd="0" presId="urn:microsoft.com/office/officeart/2008/layout/VerticalCurvedList"/>
    <dgm:cxn modelId="{B7E88D99-E988-44C4-A039-4AB12F599E42}" type="presOf" srcId="{4FD896C3-02C7-4FA2-B403-2C9E6E016650}" destId="{AAF08D58-4694-4576-A769-5025EA533EFE}" srcOrd="0" destOrd="0" presId="urn:microsoft.com/office/officeart/2008/layout/VerticalCurvedList"/>
    <dgm:cxn modelId="{ACB4A772-5E84-4A86-A31F-5789A247185C}" type="presOf" srcId="{5CF64CCC-7FF9-46A3-8E6C-0B65EB1383FA}" destId="{B16E3B39-2B4E-4449-BE99-997AD4911961}" srcOrd="0" destOrd="0" presId="urn:microsoft.com/office/officeart/2008/layout/VerticalCurvedList"/>
    <dgm:cxn modelId="{2A7F93C9-EDCB-4E24-9B45-A540F40B9F25}" type="presParOf" srcId="{B16E3B39-2B4E-4449-BE99-997AD4911961}" destId="{BFC46748-FD04-4B20-8E77-9170B131713E}" srcOrd="0" destOrd="0" presId="urn:microsoft.com/office/officeart/2008/layout/VerticalCurvedList"/>
    <dgm:cxn modelId="{9591F260-CCC2-43AC-A03B-D286A5602F2F}" type="presParOf" srcId="{BFC46748-FD04-4B20-8E77-9170B131713E}" destId="{E1677BC8-D072-425F-9958-C07C51CBCD5A}" srcOrd="0" destOrd="0" presId="urn:microsoft.com/office/officeart/2008/layout/VerticalCurvedList"/>
    <dgm:cxn modelId="{5852BA0F-399D-4F02-A957-4316E5B187F6}" type="presParOf" srcId="{E1677BC8-D072-425F-9958-C07C51CBCD5A}" destId="{A9602788-FBFC-46FA-BAA4-FF0E55BFF6F7}" srcOrd="0" destOrd="0" presId="urn:microsoft.com/office/officeart/2008/layout/VerticalCurvedList"/>
    <dgm:cxn modelId="{EDE8F899-69F4-4C14-93ED-6384BC403678}" type="presParOf" srcId="{E1677BC8-D072-425F-9958-C07C51CBCD5A}" destId="{043471AD-577A-4537-82F7-27616798857D}" srcOrd="1" destOrd="0" presId="urn:microsoft.com/office/officeart/2008/layout/VerticalCurvedList"/>
    <dgm:cxn modelId="{477B452E-95A0-4E3E-9DE2-C0594AD0FD11}" type="presParOf" srcId="{E1677BC8-D072-425F-9958-C07C51CBCD5A}" destId="{863C6B0E-78B8-4748-9BAE-56E39A2A537E}" srcOrd="2" destOrd="0" presId="urn:microsoft.com/office/officeart/2008/layout/VerticalCurvedList"/>
    <dgm:cxn modelId="{8B84E0F0-5179-4532-9CB4-EE4F3958F1C3}" type="presParOf" srcId="{E1677BC8-D072-425F-9958-C07C51CBCD5A}" destId="{FF0B700A-B0EC-41C1-A816-83C5FD882F46}" srcOrd="3" destOrd="0" presId="urn:microsoft.com/office/officeart/2008/layout/VerticalCurvedList"/>
    <dgm:cxn modelId="{275CE03A-5C76-4EB4-A7E2-3D9B5B6CD713}" type="presParOf" srcId="{BFC46748-FD04-4B20-8E77-9170B131713E}" destId="{CFAB8A2C-1C79-4A39-B941-5054B4F247A8}" srcOrd="1" destOrd="0" presId="urn:microsoft.com/office/officeart/2008/layout/VerticalCurvedList"/>
    <dgm:cxn modelId="{E60EB544-C3E1-4BA6-88C2-E4D6A2878889}" type="presParOf" srcId="{BFC46748-FD04-4B20-8E77-9170B131713E}" destId="{2A111593-A2CE-4A4F-A8D4-89EB9D69AAB4}" srcOrd="2" destOrd="0" presId="urn:microsoft.com/office/officeart/2008/layout/VerticalCurvedList"/>
    <dgm:cxn modelId="{81706F5B-F629-4A39-90EA-338B001FBEC3}" type="presParOf" srcId="{2A111593-A2CE-4A4F-A8D4-89EB9D69AAB4}" destId="{0A76F8E6-BDA5-45D4-8D1A-6585CEC1DB51}" srcOrd="0" destOrd="0" presId="urn:microsoft.com/office/officeart/2008/layout/VerticalCurvedList"/>
    <dgm:cxn modelId="{CCD98D09-9B65-47E2-9D4D-299B691E72CD}" type="presParOf" srcId="{BFC46748-FD04-4B20-8E77-9170B131713E}" destId="{4EEA3DF2-EB54-4741-97D9-6074AB7B4121}" srcOrd="3" destOrd="0" presId="urn:microsoft.com/office/officeart/2008/layout/VerticalCurvedList"/>
    <dgm:cxn modelId="{EC3EE416-CAFA-473C-8084-F8AFD5897112}" type="presParOf" srcId="{BFC46748-FD04-4B20-8E77-9170B131713E}" destId="{FB857C41-1AF6-4DD3-9A10-0D6DF28EF5CA}" srcOrd="4" destOrd="0" presId="urn:microsoft.com/office/officeart/2008/layout/VerticalCurvedList"/>
    <dgm:cxn modelId="{FBAD48C0-F496-493E-B7E4-315F93A62ED5}" type="presParOf" srcId="{FB857C41-1AF6-4DD3-9A10-0D6DF28EF5CA}" destId="{15F5BD1F-FF45-4A23-8B64-68D7830B31D6}" srcOrd="0" destOrd="0" presId="urn:microsoft.com/office/officeart/2008/layout/VerticalCurvedList"/>
    <dgm:cxn modelId="{0339B54C-8F7D-4FBE-8482-8213A69AF684}" type="presParOf" srcId="{BFC46748-FD04-4B20-8E77-9170B131713E}" destId="{B6B7EC55-C0E0-4EA6-BD62-6D377D06D877}" srcOrd="5" destOrd="0" presId="urn:microsoft.com/office/officeart/2008/layout/VerticalCurvedList"/>
    <dgm:cxn modelId="{52B292EA-E10B-405F-8BA7-9D1D06C43006}" type="presParOf" srcId="{BFC46748-FD04-4B20-8E77-9170B131713E}" destId="{B0DEF036-E3CD-4C31-9B0A-B7ECFFC3FF64}" srcOrd="6" destOrd="0" presId="urn:microsoft.com/office/officeart/2008/layout/VerticalCurvedList"/>
    <dgm:cxn modelId="{260FF6EB-B8D4-4516-AA0D-08E27FFEEEE2}" type="presParOf" srcId="{B0DEF036-E3CD-4C31-9B0A-B7ECFFC3FF64}" destId="{7E1D13DD-A273-4497-B198-2AF26421BA05}" srcOrd="0" destOrd="0" presId="urn:microsoft.com/office/officeart/2008/layout/VerticalCurvedList"/>
    <dgm:cxn modelId="{5A05E5F5-1CAD-4B84-B2AB-08F76C4EC55B}" type="presParOf" srcId="{BFC46748-FD04-4B20-8E77-9170B131713E}" destId="{FF377A62-E0AF-4D53-9C0B-106E87908ACF}" srcOrd="7" destOrd="0" presId="urn:microsoft.com/office/officeart/2008/layout/VerticalCurvedList"/>
    <dgm:cxn modelId="{B0342535-5C9F-4E41-9DCD-28E02652A1B6}" type="presParOf" srcId="{BFC46748-FD04-4B20-8E77-9170B131713E}" destId="{8CA6D658-7BBF-4A95-AF41-A6DAFFA1EA78}" srcOrd="8" destOrd="0" presId="urn:microsoft.com/office/officeart/2008/layout/VerticalCurvedList"/>
    <dgm:cxn modelId="{7E2A05CC-6B45-4A4A-9BF3-A35C5605F50F}" type="presParOf" srcId="{8CA6D658-7BBF-4A95-AF41-A6DAFFA1EA78}" destId="{3D6B2D63-AC6D-41C7-8818-CDDD3337EDE2}" srcOrd="0" destOrd="0" presId="urn:microsoft.com/office/officeart/2008/layout/VerticalCurvedList"/>
    <dgm:cxn modelId="{3CD3C1F4-5A3D-43A8-9313-7803F0AC842E}" type="presParOf" srcId="{BFC46748-FD04-4B20-8E77-9170B131713E}" destId="{8CED407B-C9E8-485F-8A2E-E35EC6A1F514}" srcOrd="9" destOrd="0" presId="urn:microsoft.com/office/officeart/2008/layout/VerticalCurvedList"/>
    <dgm:cxn modelId="{03AC87F7-5466-4744-A046-BC9416146484}" type="presParOf" srcId="{BFC46748-FD04-4B20-8E77-9170B131713E}" destId="{0B20F524-2EC7-4699-B923-CFCF98AFD71A}" srcOrd="10" destOrd="0" presId="urn:microsoft.com/office/officeart/2008/layout/VerticalCurvedList"/>
    <dgm:cxn modelId="{23BEBE4F-20D9-40AE-8B95-CC372288C17E}" type="presParOf" srcId="{0B20F524-2EC7-4699-B923-CFCF98AFD71A}" destId="{EAAC1D7B-17CA-464E-A155-F6BA169B4672}" srcOrd="0" destOrd="0" presId="urn:microsoft.com/office/officeart/2008/layout/VerticalCurvedList"/>
    <dgm:cxn modelId="{F40732E0-60FF-4A3D-BE45-6E5D012DF08F}" type="presParOf" srcId="{BFC46748-FD04-4B20-8E77-9170B131713E}" destId="{AAF08D58-4694-4576-A769-5025EA533EFE}" srcOrd="11" destOrd="0" presId="urn:microsoft.com/office/officeart/2008/layout/VerticalCurvedList"/>
    <dgm:cxn modelId="{E5FE0D12-A750-4D82-9361-39B411CC8741}" type="presParOf" srcId="{BFC46748-FD04-4B20-8E77-9170B131713E}" destId="{BA41381E-2E61-4EDB-AD06-5E992B6CECB3}" srcOrd="12" destOrd="0" presId="urn:microsoft.com/office/officeart/2008/layout/VerticalCurvedList"/>
    <dgm:cxn modelId="{B15363ED-C240-404E-BB0D-CB805978535A}" type="presParOf" srcId="{BA41381E-2E61-4EDB-AD06-5E992B6CECB3}" destId="{5914C4F6-BCB7-4D89-9F3C-6207064EC537}" srcOrd="0" destOrd="0" presId="urn:microsoft.com/office/officeart/2008/layout/VerticalCurvedList"/>
    <dgm:cxn modelId="{14A92A05-88AC-4D75-859C-5A14BC46F730}" type="presParOf" srcId="{BFC46748-FD04-4B20-8E77-9170B131713E}" destId="{BD4F27B2-D647-4733-A30D-47FD416DFBDC}" srcOrd="13" destOrd="0" presId="urn:microsoft.com/office/officeart/2008/layout/VerticalCurvedList"/>
    <dgm:cxn modelId="{D31E7CB3-66F5-4133-92DC-4C255219A612}" type="presParOf" srcId="{BFC46748-FD04-4B20-8E77-9170B131713E}" destId="{A9A0CDB6-CAA4-4445-80CA-515E2EC604B2}" srcOrd="14" destOrd="0" presId="urn:microsoft.com/office/officeart/2008/layout/VerticalCurvedList"/>
    <dgm:cxn modelId="{A8854D65-7AE3-47E8-BF70-88BB2383D479}" type="presParOf" srcId="{A9A0CDB6-CAA4-4445-80CA-515E2EC604B2}" destId="{884DE709-3FB8-4524-857E-67B784325A3B}"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1" qsCatId="simple" csTypeId="urn:microsoft.com/office/officeart/2005/8/colors/colorful1#6" csCatId="colorful" phldr="1"/>
      <dgm:spPr/>
      <dgm:t>
        <a:bodyPr/>
        <a:lstStyle>
          <a:extLst/>
        </a:lstStyle>
        <a:p>
          <a:endParaRPr lang="zh-TW"/>
        </a:p>
      </dgm:t>
    </dgm:pt>
    <dgm:pt modelId="{787546C1-DD5C-4D6E-BFDD-D95A52E781AD}">
      <dgm:prSet phldrT="[Text]"/>
      <dgm:spPr/>
      <dgm:t>
        <a:bodyPr/>
        <a:lstStyle>
          <a:extLst/>
        </a:lstStyle>
        <a:p>
          <a:r>
            <a:rPr lang="zh-TW" altLang="en-US" dirty="0" smtClean="0">
              <a:latin typeface="標楷體" panose="03000509000000000000" pitchFamily="65" charset="-120"/>
              <a:ea typeface="標楷體" panose="03000509000000000000" pitchFamily="65" charset="-120"/>
            </a:rPr>
            <a:t>免試入學</a:t>
          </a:r>
          <a:endParaRPr lang="zh-TW" dirty="0">
            <a:latin typeface="標楷體" panose="03000509000000000000" pitchFamily="65" charset="-120"/>
            <a:ea typeface="標楷體" panose="03000509000000000000" pitchFamily="65" charset="-120"/>
          </a:endParaRPr>
        </a:p>
      </dgm:t>
    </dgm:pt>
    <dgm:pt modelId="{88942913-D2BB-4DEB-B0E7-EA2B7A6CD360}" type="parTrans" cxnId="{DFAEFA4C-B3B0-4C4E-BCD8-BFB53D07C5D0}">
      <dgm:prSet/>
      <dgm:spPr/>
      <dgm:t>
        <a:bodyPr/>
        <a:lstStyle>
          <a:extLst/>
        </a:lstStyle>
        <a:p>
          <a:endParaRPr lang="zh-TW"/>
        </a:p>
      </dgm:t>
    </dgm:pt>
    <dgm:pt modelId="{579A9A07-8770-4AC1-9705-76E19F87D269}" type="sibTrans" cxnId="{DFAEFA4C-B3B0-4C4E-BCD8-BFB53D07C5D0}">
      <dgm:prSet/>
      <dgm:spPr/>
      <dgm:t>
        <a:bodyPr/>
        <a:lstStyle>
          <a:extLst/>
        </a:lstStyle>
        <a:p>
          <a:endParaRPr lang="zh-TW"/>
        </a:p>
      </dgm:t>
    </dgm:pt>
    <dgm:pt modelId="{ECBD6B98-1CBE-4BAA-AB77-4873C9DB1799}">
      <dgm:prSet phldrT="[Text]"/>
      <dgm:spPr/>
      <dgm:t>
        <a:bodyPr/>
        <a:lstStyle>
          <a:extLst/>
        </a:lstStyle>
        <a:p>
          <a:r>
            <a:rPr lang="zh-TW" altLang="en-US" dirty="0" smtClean="0">
              <a:latin typeface="標楷體" panose="03000509000000000000" pitchFamily="65" charset="-120"/>
              <a:ea typeface="標楷體" panose="03000509000000000000" pitchFamily="65" charset="-120"/>
            </a:rPr>
            <a:t>特色招生</a:t>
          </a:r>
          <a:endParaRPr lang="zh-TW" dirty="0">
            <a:latin typeface="標楷體" panose="03000509000000000000" pitchFamily="65" charset="-120"/>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p>
      </dgm:t>
    </dgm:pt>
    <dgm:pt modelId="{CF18F627-55D0-4D75-84BC-9F6776290819}" type="sibTrans" cxnId="{7BE48F06-505A-4F51-BA61-409D1FF34502}">
      <dgm:prSet/>
      <dgm:spPr/>
      <dgm:t>
        <a:bodyPr/>
        <a:lstStyle>
          <a:extLst/>
        </a:lstStyle>
        <a:p>
          <a:endParaRPr lang="zh-TW"/>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29EC7F92-6143-4EC7-AD17-ECAF75C06DC8}" type="pres">
      <dgm:prSet presAssocID="{787546C1-DD5C-4D6E-BFDD-D95A52E781AD}" presName="parentLin" presStyleCnt="0"/>
      <dgm:spPr/>
      <dgm:t>
        <a:bodyPr/>
        <a:lstStyle>
          <a:extLst/>
        </a:lstStyle>
        <a:p>
          <a:endParaRPr lang="zh-TW"/>
        </a:p>
      </dgm:t>
    </dgm:pt>
    <dgm:pt modelId="{F4F466C7-208D-4B4A-A865-9D82D8E9F892}" type="pres">
      <dgm:prSet presAssocID="{787546C1-DD5C-4D6E-BFDD-D95A52E781AD}" presName="parentLeftMargin" presStyleLbl="node1" presStyleIdx="0" presStyleCnt="2"/>
      <dgm:spPr/>
      <dgm:t>
        <a:bodyPr/>
        <a:lstStyle>
          <a:extLst/>
        </a:lstStyle>
        <a:p>
          <a:endParaRPr lang="zh-TW"/>
        </a:p>
      </dgm:t>
    </dgm:pt>
    <dgm:pt modelId="{8BC4E78D-0D98-4ED2-B23A-71FEC19A6436}" type="pres">
      <dgm:prSet presAssocID="{787546C1-DD5C-4D6E-BFDD-D95A52E781AD}" presName="parentText" presStyleLbl="node1" presStyleIdx="0" presStyleCnt="2" custScaleX="115633" custLinFactNeighborX="9276" custLinFactNeighborY="-4638">
        <dgm:presLayoutVars>
          <dgm:chMax val="0"/>
          <dgm:bulletEnabled val="1"/>
        </dgm:presLayoutVars>
      </dgm:prSet>
      <dgm:spPr/>
      <dgm:t>
        <a:bodyPr/>
        <a:lstStyle>
          <a:extLst/>
        </a:lstStyle>
        <a:p>
          <a:endParaRPr lang="zh-TW"/>
        </a:p>
      </dgm:t>
    </dgm:pt>
    <dgm:pt modelId="{129CDA7D-4C80-4698-AFD0-7208B5D9749E}" type="pres">
      <dgm:prSet presAssocID="{787546C1-DD5C-4D6E-BFDD-D95A52E781AD}" presName="negativeSpace" presStyleCnt="0"/>
      <dgm:spPr/>
      <dgm:t>
        <a:bodyPr/>
        <a:lstStyle>
          <a:extLst/>
        </a:lstStyle>
        <a:p>
          <a:endParaRPr lang="zh-TW"/>
        </a:p>
      </dgm:t>
    </dgm:pt>
    <dgm:pt modelId="{EBA8CF1F-3B4A-4B6A-8877-CB03CDDAB1E9}" type="pres">
      <dgm:prSet presAssocID="{787546C1-DD5C-4D6E-BFDD-D95A52E781AD}" presName="childText" presStyleLbl="alignAcc1" presStyleIdx="0" presStyleCnt="2">
        <dgm:presLayoutVars>
          <dgm:bulletEnabled val="1"/>
        </dgm:presLayoutVars>
      </dgm:prSet>
      <dgm:spPr/>
      <dgm:t>
        <a:bodyPr/>
        <a:lstStyle>
          <a:extLst/>
        </a:lstStyle>
        <a:p>
          <a:endParaRPr lang="zh-TW"/>
        </a:p>
      </dgm:t>
    </dgm:pt>
    <dgm:pt modelId="{8BC0D01A-9D98-495C-93AA-A7D9631CDDAD}" type="pres">
      <dgm:prSet presAssocID="{579A9A07-8770-4AC1-9705-76E19F87D269}" presName="spaceBetweenRectangles" presStyleCnt="0"/>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2"/>
      <dgm:spPr/>
      <dgm:t>
        <a:bodyPr/>
        <a:lstStyle>
          <a:extLst/>
        </a:lstStyle>
        <a:p>
          <a:endParaRPr lang="zh-TW"/>
        </a:p>
      </dgm:t>
    </dgm:pt>
    <dgm:pt modelId="{D2A5797B-20EE-4298-BA50-C968CEE241D4}" type="pres">
      <dgm:prSet presAssocID="{ECBD6B98-1CBE-4BAA-AB77-4873C9DB1799}" presName="parentText" presStyleLbl="node1" presStyleIdx="1" presStyleCnt="2" custScaleX="116173">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1" presStyleCnt="2" custLinFactNeighborX="0" custLinFactNeighborY="-895">
        <dgm:presLayoutVars>
          <dgm:bulletEnabled val="1"/>
        </dgm:presLayoutVars>
      </dgm:prSet>
      <dgm:spPr/>
      <dgm:t>
        <a:bodyPr/>
        <a:lstStyle>
          <a:extLst/>
        </a:lstStyle>
        <a:p>
          <a:endParaRPr lang="zh-TW"/>
        </a:p>
      </dgm:t>
    </dgm:pt>
  </dgm:ptLst>
  <dgm:cxnLst>
    <dgm:cxn modelId="{F367E006-E364-497C-B70E-702360BAA5BB}" type="presOf" srcId="{ECBD6B98-1CBE-4BAA-AB77-4873C9DB1799}" destId="{CA895514-6C23-43E3-A15C-728A9EC10843}" srcOrd="0" destOrd="0" presId="urn:microsoft.com/office/officeart/2005/8/layout/list1#1"/>
    <dgm:cxn modelId="{2FFB9042-E5EA-43D7-B18C-733495D38CFA}" type="presOf" srcId="{8554BDF9-8515-4677-9942-0171F000F8EB}" destId="{9D58511D-D18C-46E6-ADFB-6CDE1389D37F}" srcOrd="0" destOrd="0" presId="urn:microsoft.com/office/officeart/2005/8/layout/list1#1"/>
    <dgm:cxn modelId="{D2077655-CF9D-4DD9-A54F-D810EB43CDB1}" type="presOf" srcId="{787546C1-DD5C-4D6E-BFDD-D95A52E781AD}" destId="{8BC4E78D-0D98-4ED2-B23A-71FEC19A6436}" srcOrd="1" destOrd="0" presId="urn:microsoft.com/office/officeart/2005/8/layout/list1#1"/>
    <dgm:cxn modelId="{7BE48F06-505A-4F51-BA61-409D1FF34502}" srcId="{8554BDF9-8515-4677-9942-0171F000F8EB}" destId="{ECBD6B98-1CBE-4BAA-AB77-4873C9DB1799}" srcOrd="1" destOrd="0" parTransId="{A8E7F406-AFD8-48D2-8D82-E8A1F17391BF}" sibTransId="{CF18F627-55D0-4D75-84BC-9F6776290819}"/>
    <dgm:cxn modelId="{6383DF75-BE9C-4018-B034-8B7C0EC08C68}" type="presOf" srcId="{ECBD6B98-1CBE-4BAA-AB77-4873C9DB1799}" destId="{D2A5797B-20EE-4298-BA50-C968CEE241D4}" srcOrd="1"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2121CF61-0B57-43DD-AE18-9BC418410DAB}" type="presOf" srcId="{787546C1-DD5C-4D6E-BFDD-D95A52E781AD}" destId="{F4F466C7-208D-4B4A-A865-9D82D8E9F892}" srcOrd="0" destOrd="0" presId="urn:microsoft.com/office/officeart/2005/8/layout/list1#1"/>
    <dgm:cxn modelId="{AF359B83-E157-4E82-B0CF-512EA7FA1371}" type="presParOf" srcId="{9D58511D-D18C-46E6-ADFB-6CDE1389D37F}" destId="{29EC7F92-6143-4EC7-AD17-ECAF75C06DC8}" srcOrd="0" destOrd="0" presId="urn:microsoft.com/office/officeart/2005/8/layout/list1#1"/>
    <dgm:cxn modelId="{55D4246A-B31A-4609-8A5F-6A48A89E39D2}" type="presParOf" srcId="{29EC7F92-6143-4EC7-AD17-ECAF75C06DC8}" destId="{F4F466C7-208D-4B4A-A865-9D82D8E9F892}" srcOrd="0" destOrd="0" presId="urn:microsoft.com/office/officeart/2005/8/layout/list1#1"/>
    <dgm:cxn modelId="{730F064D-AC32-4ACF-BDDD-AED1CEEDDC88}" type="presParOf" srcId="{29EC7F92-6143-4EC7-AD17-ECAF75C06DC8}" destId="{8BC4E78D-0D98-4ED2-B23A-71FEC19A6436}" srcOrd="1" destOrd="0" presId="urn:microsoft.com/office/officeart/2005/8/layout/list1#1"/>
    <dgm:cxn modelId="{987AB76A-A1B5-4219-8CA0-E3FB6081A139}" type="presParOf" srcId="{9D58511D-D18C-46E6-ADFB-6CDE1389D37F}" destId="{129CDA7D-4C80-4698-AFD0-7208B5D9749E}" srcOrd="1" destOrd="0" presId="urn:microsoft.com/office/officeart/2005/8/layout/list1#1"/>
    <dgm:cxn modelId="{72EC08B6-E59B-48B0-AE9F-D0100F891D3C}" type="presParOf" srcId="{9D58511D-D18C-46E6-ADFB-6CDE1389D37F}" destId="{EBA8CF1F-3B4A-4B6A-8877-CB03CDDAB1E9}" srcOrd="2" destOrd="0" presId="urn:microsoft.com/office/officeart/2005/8/layout/list1#1"/>
    <dgm:cxn modelId="{2D5539D6-D1E0-4B1C-BB36-D1F69CEBFE9B}" type="presParOf" srcId="{9D58511D-D18C-46E6-ADFB-6CDE1389D37F}" destId="{8BC0D01A-9D98-495C-93AA-A7D9631CDDAD}" srcOrd="3" destOrd="0" presId="urn:microsoft.com/office/officeart/2005/8/layout/list1#1"/>
    <dgm:cxn modelId="{89CE54E0-3A0C-48DE-91BA-088FDFE86DE1}" type="presParOf" srcId="{9D58511D-D18C-46E6-ADFB-6CDE1389D37F}" destId="{3936D63D-3BB5-4099-A097-CE176EB2ABE2}" srcOrd="4" destOrd="0" presId="urn:microsoft.com/office/officeart/2005/8/layout/list1#1"/>
    <dgm:cxn modelId="{49E2B080-6D82-4C4F-9858-CCEDA9CEF705}" type="presParOf" srcId="{3936D63D-3BB5-4099-A097-CE176EB2ABE2}" destId="{CA895514-6C23-43E3-A15C-728A9EC10843}" srcOrd="0" destOrd="0" presId="urn:microsoft.com/office/officeart/2005/8/layout/list1#1"/>
    <dgm:cxn modelId="{A2C87818-8C8B-4711-830E-627B1B619C44}" type="presParOf" srcId="{3936D63D-3BB5-4099-A097-CE176EB2ABE2}" destId="{D2A5797B-20EE-4298-BA50-C968CEE241D4}" srcOrd="1" destOrd="0" presId="urn:microsoft.com/office/officeart/2005/8/layout/list1#1"/>
    <dgm:cxn modelId="{7C0DA64B-6136-4E48-845F-F5B63A131DD0}" type="presParOf" srcId="{9D58511D-D18C-46E6-ADFB-6CDE1389D37F}" destId="{AEA9E5FD-8F48-4CA8-8487-C530B0C74333}" srcOrd="5" destOrd="0" presId="urn:microsoft.com/office/officeart/2005/8/layout/list1#1"/>
    <dgm:cxn modelId="{D73BC4D9-DA15-4BA9-80B5-4ABAC09C7C4A}" type="presParOf" srcId="{9D58511D-D18C-46E6-ADFB-6CDE1389D37F}" destId="{56015E43-931D-4CAD-85C0-E9EB84437182}" srcOrd="6" destOrd="0" presId="urn:microsoft.com/office/officeart/2005/8/layout/list1#1"/>
  </dgm:cxnLst>
  <dgm:bg/>
  <dgm:whole/>
</dgm:dataModel>
</file>

<file path=ppt/diagrams/data9.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 qsCatId="simple" csTypeId="urn:microsoft.com/office/officeart/2005/8/colors/colorful1#7" csCatId="colorful" phldr="1"/>
      <dgm:spPr/>
      <dgm:t>
        <a:bodyPr/>
        <a:lstStyle>
          <a:extLst/>
        </a:lstStyle>
        <a:p>
          <a:endParaRPr lang="zh-TW"/>
        </a:p>
      </dgm:t>
    </dgm:pt>
    <dgm:pt modelId="{ECBD6B98-1CBE-4BAA-AB77-4873C9DB1799}">
      <dgm:prSet phldrT="[Text]" custT="1"/>
      <dgm:spPr/>
      <dgm:t>
        <a:bodyPr/>
        <a:lstStyle>
          <a:extLst/>
        </a:lstStyle>
        <a:p>
          <a:pPr algn="ctr"/>
          <a:r>
            <a:rPr lang="zh-TW" altLang="en-US" sz="4000" b="1" dirty="0" smtClean="0">
              <a:latin typeface="標楷體" panose="03000509000000000000" pitchFamily="65" charset="-120"/>
              <a:ea typeface="標楷體" panose="03000509000000000000" pitchFamily="65" charset="-120"/>
            </a:rPr>
            <a:t>優先</a:t>
          </a:r>
          <a:endParaRPr lang="en-US" altLang="zh-TW" sz="4000" b="1" dirty="0" smtClean="0">
            <a:latin typeface="標楷體" panose="03000509000000000000" pitchFamily="65" charset="-120"/>
            <a:ea typeface="標楷體" panose="03000509000000000000" pitchFamily="65" charset="-120"/>
          </a:endParaRPr>
        </a:p>
        <a:p>
          <a:pPr algn="ctr"/>
          <a:r>
            <a:rPr lang="zh-TW" altLang="en-US" sz="4000" b="1" dirty="0" smtClean="0">
              <a:latin typeface="標楷體" panose="03000509000000000000" pitchFamily="65" charset="-120"/>
              <a:ea typeface="標楷體" panose="03000509000000000000" pitchFamily="65" charset="-120"/>
            </a:rPr>
            <a:t>免試入學</a:t>
          </a:r>
          <a:endParaRPr lang="zh-TW" altLang="en-US" sz="4000" b="1" dirty="0">
            <a:latin typeface="標楷體" panose="03000509000000000000" pitchFamily="65" charset="-120"/>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p>
      </dgm:t>
    </dgm:pt>
    <dgm:pt modelId="{CF18F627-55D0-4D75-84BC-9F6776290819}" type="sibTrans" cxnId="{7BE48F06-505A-4F51-BA61-409D1FF34502}">
      <dgm:prSet/>
      <dgm:spPr/>
      <dgm:t>
        <a:bodyPr/>
        <a:lstStyle>
          <a:extLst/>
        </a:lstStyle>
        <a:p>
          <a:endParaRPr lang="zh-TW"/>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1"/>
      <dgm:spPr/>
      <dgm:t>
        <a:bodyPr/>
        <a:lstStyle>
          <a:extLst/>
        </a:lstStyle>
        <a:p>
          <a:endParaRPr lang="zh-TW"/>
        </a:p>
      </dgm:t>
    </dgm:pt>
    <dgm:pt modelId="{D2A5797B-20EE-4298-BA50-C968CEE241D4}" type="pres">
      <dgm:prSet presAssocID="{ECBD6B98-1CBE-4BAA-AB77-4873C9DB1799}" presName="parentText" presStyleLbl="node1" presStyleIdx="0" presStyleCnt="1" custScaleX="116173" custScaleY="65616" custLinFactNeighborX="96721" custLinFactNeighborY="-329">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0" presStyleCnt="1">
        <dgm:presLayoutVars>
          <dgm:bulletEnabled val="1"/>
        </dgm:presLayoutVars>
      </dgm:prSet>
      <dgm:spPr/>
      <dgm:t>
        <a:bodyPr/>
        <a:lstStyle>
          <a:extLst/>
        </a:lstStyle>
        <a:p>
          <a:endParaRPr lang="zh-TW"/>
        </a:p>
      </dgm:t>
    </dgm:pt>
  </dgm:ptLst>
  <dgm:cxnLst>
    <dgm:cxn modelId="{7BE48F06-505A-4F51-BA61-409D1FF34502}" srcId="{8554BDF9-8515-4677-9942-0171F000F8EB}" destId="{ECBD6B98-1CBE-4BAA-AB77-4873C9DB1799}" srcOrd="0" destOrd="0" parTransId="{A8E7F406-AFD8-48D2-8D82-E8A1F17391BF}" sibTransId="{CF18F627-55D0-4D75-84BC-9F6776290819}"/>
    <dgm:cxn modelId="{D685B05D-A63D-47C7-8486-9E45B802F9F5}" type="presOf" srcId="{8554BDF9-8515-4677-9942-0171F000F8EB}" destId="{9D58511D-D18C-46E6-ADFB-6CDE1389D37F}" srcOrd="0" destOrd="0" presId="urn:microsoft.com/office/officeart/2005/8/layout/list1#1"/>
    <dgm:cxn modelId="{DB8CD6E1-B6A3-4B2F-AFDB-0D62B1FBA09D}" type="presOf" srcId="{ECBD6B98-1CBE-4BAA-AB77-4873C9DB1799}" destId="{CA895514-6C23-43E3-A15C-728A9EC10843}" srcOrd="0" destOrd="0" presId="urn:microsoft.com/office/officeart/2005/8/layout/list1#1"/>
    <dgm:cxn modelId="{E2BFAFFB-1C88-4957-BAA5-3AC18CD8AE0D}" type="presOf" srcId="{ECBD6B98-1CBE-4BAA-AB77-4873C9DB1799}" destId="{D2A5797B-20EE-4298-BA50-C968CEE241D4}" srcOrd="1" destOrd="0" presId="urn:microsoft.com/office/officeart/2005/8/layout/list1#1"/>
    <dgm:cxn modelId="{DFDEFA38-942E-41F6-8798-6313F92BCBB6}" type="presParOf" srcId="{9D58511D-D18C-46E6-ADFB-6CDE1389D37F}" destId="{3936D63D-3BB5-4099-A097-CE176EB2ABE2}" srcOrd="0" destOrd="0" presId="urn:microsoft.com/office/officeart/2005/8/layout/list1#1"/>
    <dgm:cxn modelId="{7E21E4B1-1F4E-4A55-961F-0EFE25BDA131}" type="presParOf" srcId="{3936D63D-3BB5-4099-A097-CE176EB2ABE2}" destId="{CA895514-6C23-43E3-A15C-728A9EC10843}" srcOrd="0" destOrd="0" presId="urn:microsoft.com/office/officeart/2005/8/layout/list1#1"/>
    <dgm:cxn modelId="{C5F94922-C390-495B-9A54-CA7DA61ECAAF}" type="presParOf" srcId="{3936D63D-3BB5-4099-A097-CE176EB2ABE2}" destId="{D2A5797B-20EE-4298-BA50-C968CEE241D4}" srcOrd="1" destOrd="0" presId="urn:microsoft.com/office/officeart/2005/8/layout/list1#1"/>
    <dgm:cxn modelId="{6AD83F89-6C3C-4C3E-9FEE-5FFF1A4CE3BB}" type="presParOf" srcId="{9D58511D-D18C-46E6-ADFB-6CDE1389D37F}" destId="{AEA9E5FD-8F48-4CA8-8487-C530B0C74333}" srcOrd="1" destOrd="0" presId="urn:microsoft.com/office/officeart/2005/8/layout/list1#1"/>
    <dgm:cxn modelId="{2B927D42-3A7F-461C-B912-B234A1049D62}" type="presParOf" srcId="{9D58511D-D18C-46E6-ADFB-6CDE1389D37F}" destId="{56015E43-931D-4CAD-85C0-E9EB84437182}" srcOrd="2" destOrd="0" presId="urn:microsoft.com/office/officeart/2005/8/layout/list1#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879A8-89F0-46AB-8814-DF3D989AC499}">
      <dsp:nvSpPr>
        <dsp:cNvPr id="0" name=""/>
        <dsp:cNvSpPr/>
      </dsp:nvSpPr>
      <dsp:spPr>
        <a:xfrm>
          <a:off x="0" y="264217"/>
          <a:ext cx="6641560" cy="1457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zh-TW" altLang="en-US" sz="2400" b="0" i="0" u="none" strike="noStrike" kern="1200" cap="none" normalizeH="0" baseline="0" dirty="0" smtClean="0">
              <a:ln/>
              <a:effectLst/>
              <a:latin typeface="微軟正黑體" panose="020B0604030504040204" pitchFamily="34" charset="-120"/>
              <a:ea typeface="微軟正黑體" panose="020B0604030504040204" pitchFamily="34" charset="-120"/>
            </a:rPr>
            <a:t>難易適中</a:t>
          </a:r>
          <a:endParaRPr kumimoji="0" lang="en-US" altLang="zh-TW" sz="2400" b="0" i="0" u="none" strike="noStrike" kern="1200" cap="none" normalizeH="0" baseline="0" dirty="0" smtClean="0">
            <a:ln/>
            <a:effectLst/>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kumimoji="0" lang="zh-TW" altLang="en-US" sz="2400" b="0" i="0" u="none" strike="noStrike" kern="1200" cap="none" normalizeH="0" baseline="0" dirty="0" smtClean="0">
              <a:ln/>
              <a:effectLst/>
              <a:latin typeface="微軟正黑體" panose="020B0604030504040204" pitchFamily="34" charset="-120"/>
              <a:ea typeface="微軟正黑體" panose="020B0604030504040204" pitchFamily="34" charset="-120"/>
            </a:rPr>
            <a:t>每科平均通過率 </a:t>
          </a:r>
          <a:r>
            <a:rPr kumimoji="0" lang="en-US" altLang="zh-TW" sz="2400" b="0" i="0" u="none" strike="noStrike" kern="1200" cap="none" normalizeH="0" baseline="0" dirty="0" smtClean="0">
              <a:ln/>
              <a:effectLst/>
              <a:latin typeface="微軟正黑體" panose="020B0604030504040204" pitchFamily="34" charset="-120"/>
              <a:ea typeface="微軟正黑體" panose="020B0604030504040204" pitchFamily="34" charset="-120"/>
            </a:rPr>
            <a:t>50%~55%</a:t>
          </a:r>
          <a:endParaRPr lang="zh-TW" altLang="en-US" sz="2400" kern="1200" dirty="0">
            <a:latin typeface="微軟正黑體" panose="020B0604030504040204" pitchFamily="34" charset="-120"/>
            <a:ea typeface="微軟正黑體" panose="020B0604030504040204" pitchFamily="34" charset="-120"/>
          </a:endParaRPr>
        </a:p>
      </dsp:txBody>
      <dsp:txXfrm>
        <a:off x="42701" y="306918"/>
        <a:ext cx="6556158" cy="1372529"/>
      </dsp:txXfrm>
    </dsp:sp>
    <dsp:sp modelId="{0BC25A63-4B3C-4CE7-8314-5203F453B26C}">
      <dsp:nvSpPr>
        <dsp:cNvPr id="0" name=""/>
        <dsp:cNvSpPr/>
      </dsp:nvSpPr>
      <dsp:spPr>
        <a:xfrm>
          <a:off x="0" y="1791820"/>
          <a:ext cx="3950322" cy="15222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國文、數學、英語、社會、自然</a:t>
          </a:r>
          <a:endParaRPr lang="zh-TW" altLang="en-US" sz="2400" kern="1200" dirty="0">
            <a:latin typeface="微軟正黑體" panose="020B0604030504040204" pitchFamily="34" charset="-120"/>
            <a:ea typeface="微軟正黑體" panose="020B0604030504040204" pitchFamily="34" charset="-120"/>
          </a:endParaRPr>
        </a:p>
      </dsp:txBody>
      <dsp:txXfrm>
        <a:off x="44586" y="1836406"/>
        <a:ext cx="3861150" cy="1433122"/>
      </dsp:txXfrm>
    </dsp:sp>
    <dsp:sp modelId="{50EFD8C2-7F24-4C01-8CA1-FB8B4FA2721B}">
      <dsp:nvSpPr>
        <dsp:cNvPr id="0" name=""/>
        <dsp:cNvSpPr/>
      </dsp:nvSpPr>
      <dsp:spPr>
        <a:xfrm>
          <a:off x="0"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zh-TW" sz="1700" kern="1200" dirty="0" smtClean="0">
              <a:latin typeface="微軟正黑體" panose="020B0604030504040204" pitchFamily="34" charset="-120"/>
              <a:ea typeface="微軟正黑體" panose="020B0604030504040204" pitchFamily="34" charset="-120"/>
            </a:rPr>
            <a:t>A</a:t>
          </a:r>
          <a:br>
            <a:rPr lang="en-US" altLang="zh-TW" sz="1700" kern="1200" dirty="0" smtClean="0">
              <a:latin typeface="微軟正黑體" panose="020B0604030504040204" pitchFamily="34" charset="-120"/>
              <a:ea typeface="微軟正黑體" panose="020B0604030504040204" pitchFamily="34" charset="-120"/>
            </a:rPr>
          </a:br>
          <a:r>
            <a:rPr lang="zh-TW" altLang="en-US" sz="1700" kern="1200" dirty="0" smtClean="0">
              <a:latin typeface="微軟正黑體" panose="020B0604030504040204" pitchFamily="34" charset="-120"/>
              <a:ea typeface="微軟正黑體" panose="020B0604030504040204" pitchFamily="34" charset="-120"/>
            </a:rPr>
            <a:t>精熟</a:t>
          </a:r>
          <a:r>
            <a:rPr lang="en-US" altLang="zh-TW" sz="1700" kern="1200" dirty="0" smtClean="0">
              <a:latin typeface="微軟正黑體" panose="020B0604030504040204" pitchFamily="34" charset="-120"/>
              <a:ea typeface="微軟正黑體" panose="020B0604030504040204" pitchFamily="34" charset="-120"/>
            </a:rPr>
            <a:t>10%~20%</a:t>
          </a:r>
          <a:endParaRPr lang="zh-TW" altLang="en-US" sz="1700" kern="1200" dirty="0">
            <a:latin typeface="微軟正黑體" panose="020B0604030504040204" pitchFamily="34" charset="-120"/>
            <a:ea typeface="微軟正黑體" panose="020B0604030504040204" pitchFamily="34" charset="-120"/>
          </a:endParaRPr>
        </a:p>
      </dsp:txBody>
      <dsp:txXfrm>
        <a:off x="37844" y="3268077"/>
        <a:ext cx="1216410" cy="1446606"/>
      </dsp:txXfrm>
    </dsp:sp>
    <dsp:sp modelId="{E64A6A70-A102-4592-9EC2-10F7F7D3975E}">
      <dsp:nvSpPr>
        <dsp:cNvPr id="0" name=""/>
        <dsp:cNvSpPr/>
      </dsp:nvSpPr>
      <dsp:spPr>
        <a:xfrm>
          <a:off x="1079246"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B</a:t>
          </a:r>
          <a:b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br>
          <a:r>
            <a:rPr kumimoji="0" lang="zh-TW" altLang="en-US" sz="1700" b="0" i="0" u="none" strike="noStrike" kern="1200" cap="none" normalizeH="0" baseline="0" dirty="0" smtClean="0">
              <a:ln/>
              <a:effectLst/>
              <a:latin typeface="微軟正黑體" panose="020B0604030504040204" pitchFamily="34" charset="-120"/>
              <a:ea typeface="微軟正黑體" panose="020B0604030504040204" pitchFamily="34" charset="-120"/>
            </a:rPr>
            <a:t>基礎 </a:t>
          </a: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45%~60%</a:t>
          </a:r>
          <a:endParaRPr lang="zh-TW" altLang="en-US" sz="1700" kern="1200" dirty="0">
            <a:latin typeface="微軟正黑體" panose="020B0604030504040204" pitchFamily="34" charset="-120"/>
            <a:ea typeface="微軟正黑體" panose="020B0604030504040204" pitchFamily="34" charset="-120"/>
          </a:endParaRPr>
        </a:p>
      </dsp:txBody>
      <dsp:txXfrm>
        <a:off x="1117090" y="3268077"/>
        <a:ext cx="1216410" cy="1446606"/>
      </dsp:txXfrm>
    </dsp:sp>
    <dsp:sp modelId="{D95CF39E-9D26-4C3D-BD2B-192F07DA3764}">
      <dsp:nvSpPr>
        <dsp:cNvPr id="0" name=""/>
        <dsp:cNvSpPr/>
      </dsp:nvSpPr>
      <dsp:spPr>
        <a:xfrm>
          <a:off x="2425613"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C</a:t>
          </a:r>
          <a:b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br>
          <a:r>
            <a:rPr kumimoji="0" lang="zh-TW" altLang="en-US" sz="1700" b="0" i="0" u="none" strike="noStrike" kern="1200" cap="none" normalizeH="0" baseline="0" dirty="0" smtClean="0">
              <a:ln/>
              <a:effectLst/>
              <a:latin typeface="微軟正黑體" panose="020B0604030504040204" pitchFamily="34" charset="-120"/>
              <a:ea typeface="微軟正黑體" panose="020B0604030504040204" pitchFamily="34" charset="-120"/>
            </a:rPr>
            <a:t>待加強</a:t>
          </a: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20%~35%</a:t>
          </a:r>
          <a:endParaRPr lang="zh-TW" altLang="en-US" sz="1700" kern="1200" dirty="0">
            <a:latin typeface="微軟正黑體" panose="020B0604030504040204" pitchFamily="34" charset="-120"/>
            <a:ea typeface="微軟正黑體" panose="020B0604030504040204" pitchFamily="34" charset="-120"/>
          </a:endParaRPr>
        </a:p>
      </dsp:txBody>
      <dsp:txXfrm>
        <a:off x="2463457" y="3268077"/>
        <a:ext cx="1216410" cy="1446606"/>
      </dsp:txXfrm>
    </dsp:sp>
    <dsp:sp modelId="{28F003FD-135A-41C3-B5F4-91B9FFE3F575}">
      <dsp:nvSpPr>
        <dsp:cNvPr id="0" name=""/>
        <dsp:cNvSpPr/>
      </dsp:nvSpPr>
      <dsp:spPr>
        <a:xfrm>
          <a:off x="3826248" y="1794256"/>
          <a:ext cx="1292098" cy="1522294"/>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寫作測驗</a:t>
          </a:r>
          <a:endParaRPr lang="zh-TW" altLang="en-US" sz="2400" kern="1200" dirty="0">
            <a:latin typeface="微軟正黑體" panose="020B0604030504040204" pitchFamily="34" charset="-120"/>
            <a:ea typeface="微軟正黑體" panose="020B0604030504040204" pitchFamily="34" charset="-120"/>
          </a:endParaRPr>
        </a:p>
      </dsp:txBody>
      <dsp:txXfrm>
        <a:off x="3864092" y="1832100"/>
        <a:ext cx="1216410" cy="1446606"/>
      </dsp:txXfrm>
    </dsp:sp>
    <dsp:sp modelId="{7E188A53-206B-4322-895F-788FDF988A60}">
      <dsp:nvSpPr>
        <dsp:cNvPr id="0" name=""/>
        <dsp:cNvSpPr/>
      </dsp:nvSpPr>
      <dsp:spPr>
        <a:xfrm>
          <a:off x="3826248" y="3230233"/>
          <a:ext cx="1292098" cy="1522294"/>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zh-TW" sz="1700" kern="1200" dirty="0" smtClean="0">
              <a:latin typeface="微軟正黑體" panose="020B0604030504040204" pitchFamily="34" charset="-120"/>
              <a:ea typeface="微軟正黑體" panose="020B0604030504040204" pitchFamily="34" charset="-120"/>
            </a:rPr>
            <a:t>1-6</a:t>
          </a:r>
          <a:r>
            <a:rPr lang="zh-TW" altLang="en-US" sz="1700" kern="1200" dirty="0" smtClean="0">
              <a:latin typeface="微軟正黑體" panose="020B0604030504040204" pitchFamily="34" charset="-120"/>
              <a:ea typeface="微軟正黑體" panose="020B0604030504040204" pitchFamily="34" charset="-120"/>
            </a:rPr>
            <a:t>級分</a:t>
          </a:r>
          <a:endParaRPr lang="zh-TW" altLang="en-US" sz="1700" kern="1200" dirty="0">
            <a:latin typeface="微軟正黑體" panose="020B0604030504040204" pitchFamily="34" charset="-120"/>
            <a:ea typeface="微軟正黑體" panose="020B0604030504040204" pitchFamily="34" charset="-120"/>
          </a:endParaRPr>
        </a:p>
      </dsp:txBody>
      <dsp:txXfrm>
        <a:off x="3864092" y="3268077"/>
        <a:ext cx="1216410" cy="1446606"/>
      </dsp:txXfrm>
    </dsp:sp>
    <dsp:sp modelId="{9E54933C-F873-47A5-BA11-8B496C34F470}">
      <dsp:nvSpPr>
        <dsp:cNvPr id="0" name=""/>
        <dsp:cNvSpPr/>
      </dsp:nvSpPr>
      <dsp:spPr>
        <a:xfrm>
          <a:off x="5500174" y="1582935"/>
          <a:ext cx="1292098" cy="152229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英語聽力</a:t>
          </a:r>
          <a:endParaRPr lang="zh-TW" altLang="en-US" sz="2400" kern="1200" dirty="0">
            <a:latin typeface="微軟正黑體" panose="020B0604030504040204" pitchFamily="34" charset="-120"/>
            <a:ea typeface="微軟正黑體" panose="020B0604030504040204" pitchFamily="34" charset="-120"/>
          </a:endParaRPr>
        </a:p>
      </dsp:txBody>
      <dsp:txXfrm>
        <a:off x="5538018" y="1620779"/>
        <a:ext cx="1216410" cy="1446606"/>
      </dsp:txXfrm>
    </dsp:sp>
    <dsp:sp modelId="{B8640255-276C-41BA-8282-6D931FC6596B}">
      <dsp:nvSpPr>
        <dsp:cNvPr id="0" name=""/>
        <dsp:cNvSpPr/>
      </dsp:nvSpPr>
      <dsp:spPr>
        <a:xfrm>
          <a:off x="5500174" y="3227176"/>
          <a:ext cx="1292098" cy="152229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基礎</a:t>
          </a:r>
          <a:r>
            <a:rPr lang="en-US" altLang="zh-TW" sz="1700" kern="1200" dirty="0" smtClean="0">
              <a:latin typeface="微軟正黑體" panose="020B0604030504040204" pitchFamily="34" charset="-120"/>
              <a:ea typeface="微軟正黑體" panose="020B0604030504040204" pitchFamily="34" charset="-120"/>
            </a:rPr>
            <a:t>(</a:t>
          </a:r>
          <a:r>
            <a:rPr lang="zh-TW" altLang="en-US" sz="1700" kern="1200" dirty="0" smtClean="0">
              <a:latin typeface="微軟正黑體" panose="020B0604030504040204" pitchFamily="34" charset="-120"/>
              <a:ea typeface="微軟正黑體" panose="020B0604030504040204" pitchFamily="34" charset="-120"/>
            </a:rPr>
            <a:t>含以上</a:t>
          </a:r>
          <a:r>
            <a:rPr lang="en-US" altLang="zh-TW" sz="1700" kern="1200" dirty="0" smtClean="0">
              <a:latin typeface="微軟正黑體" panose="020B0604030504040204" pitchFamily="34" charset="-120"/>
              <a:ea typeface="微軟正黑體" panose="020B0604030504040204" pitchFamily="34" charset="-120"/>
            </a:rPr>
            <a:t>)/</a:t>
          </a:r>
          <a:br>
            <a:rPr lang="en-US" altLang="zh-TW" sz="1700" kern="1200" dirty="0" smtClean="0">
              <a:latin typeface="微軟正黑體" panose="020B0604030504040204" pitchFamily="34" charset="-120"/>
              <a:ea typeface="微軟正黑體" panose="020B0604030504040204" pitchFamily="34" charset="-120"/>
            </a:rPr>
          </a:br>
          <a:r>
            <a:rPr lang="zh-TW" altLang="en-US" sz="1700" kern="1200" dirty="0" smtClean="0">
              <a:latin typeface="微軟正黑體" panose="020B0604030504040204" pitchFamily="34" charset="-120"/>
              <a:ea typeface="微軟正黑體" panose="020B0604030504040204" pitchFamily="34" charset="-120"/>
            </a:rPr>
            <a:t>待加強</a:t>
          </a:r>
          <a:endParaRPr lang="zh-TW" altLang="en-US" sz="1700" kern="1200" dirty="0">
            <a:latin typeface="微軟正黑體" panose="020B0604030504040204" pitchFamily="34" charset="-120"/>
            <a:ea typeface="微軟正黑體" panose="020B0604030504040204" pitchFamily="34" charset="-120"/>
          </a:endParaRPr>
        </a:p>
      </dsp:txBody>
      <dsp:txXfrm>
        <a:off x="5538018" y="3265020"/>
        <a:ext cx="1216410" cy="1446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5EEB7-E388-4E57-A751-93DE9098F612}">
      <dsp:nvSpPr>
        <dsp:cNvPr id="0" name=""/>
        <dsp:cNvSpPr/>
      </dsp:nvSpPr>
      <dsp:spPr>
        <a:xfrm>
          <a:off x="2670" y="592030"/>
          <a:ext cx="2275416" cy="10633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比序開始</a:t>
          </a:r>
          <a:endParaRPr lang="zh-TW" altLang="en-US" sz="2000" b="1" kern="1200" dirty="0"/>
        </a:p>
      </dsp:txBody>
      <dsp:txXfrm>
        <a:off x="33815" y="623175"/>
        <a:ext cx="2213126" cy="1001076"/>
      </dsp:txXfrm>
    </dsp:sp>
    <dsp:sp modelId="{47DB1D89-A6EE-4266-97B4-53E5FF052C21}">
      <dsp:nvSpPr>
        <dsp:cNvPr id="0" name=""/>
        <dsp:cNvSpPr/>
      </dsp:nvSpPr>
      <dsp:spPr>
        <a:xfrm>
          <a:off x="2392982" y="961815"/>
          <a:ext cx="276793" cy="3237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2392982" y="1026574"/>
        <a:ext cx="193755" cy="194278"/>
      </dsp:txXfrm>
    </dsp:sp>
    <dsp:sp modelId="{725127C5-0547-4195-AC86-6B19B134F452}">
      <dsp:nvSpPr>
        <dsp:cNvPr id="0" name=""/>
        <dsp:cNvSpPr/>
      </dsp:nvSpPr>
      <dsp:spPr>
        <a:xfrm>
          <a:off x="2800339" y="592030"/>
          <a:ext cx="2275416" cy="1063366"/>
        </a:xfrm>
        <a:prstGeom prst="roundRect">
          <a:avLst>
            <a:gd name="adj" fmla="val 10000"/>
          </a:avLst>
        </a:prstGeom>
        <a:solidFill>
          <a:schemeClr val="accent3">
            <a:hueOff val="-2804407"/>
            <a:satOff val="-1442"/>
            <a:lumOff val="-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總積分</a:t>
          </a:r>
          <a:r>
            <a:rPr kumimoji="0" lang="en-US" altLang="zh-TW" sz="2000" b="1" kern="1200" dirty="0" smtClean="0">
              <a:latin typeface="微軟正黑體" panose="020B0604030504040204" pitchFamily="34" charset="-120"/>
              <a:ea typeface="微軟正黑體" panose="020B0604030504040204" pitchFamily="34" charset="-120"/>
            </a:rPr>
            <a:t>(108)</a:t>
          </a:r>
          <a:endParaRPr lang="zh-TW" altLang="en-US" sz="2000" b="1" kern="1200" dirty="0"/>
        </a:p>
      </dsp:txBody>
      <dsp:txXfrm>
        <a:off x="2831484" y="623175"/>
        <a:ext cx="2213126" cy="1001076"/>
      </dsp:txXfrm>
    </dsp:sp>
    <dsp:sp modelId="{6A76CDFB-01C3-4377-9F0A-00F9A99D462F}">
      <dsp:nvSpPr>
        <dsp:cNvPr id="0" name=""/>
        <dsp:cNvSpPr/>
      </dsp:nvSpPr>
      <dsp:spPr>
        <a:xfrm>
          <a:off x="5190651" y="961815"/>
          <a:ext cx="276793" cy="323796"/>
        </a:xfrm>
        <a:prstGeom prst="rightArrow">
          <a:avLst>
            <a:gd name="adj1" fmla="val 60000"/>
            <a:gd name="adj2" fmla="val 50000"/>
          </a:avLst>
        </a:prstGeom>
        <a:solidFill>
          <a:schemeClr val="accent3">
            <a:hueOff val="-3365288"/>
            <a:satOff val="-1730"/>
            <a:lumOff val="-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5190651" y="1026574"/>
        <a:ext cx="193755" cy="194278"/>
      </dsp:txXfrm>
    </dsp:sp>
    <dsp:sp modelId="{FF775114-8578-4EC4-930C-A182CCAF8B97}">
      <dsp:nvSpPr>
        <dsp:cNvPr id="0" name=""/>
        <dsp:cNvSpPr/>
      </dsp:nvSpPr>
      <dsp:spPr>
        <a:xfrm>
          <a:off x="5598008" y="592030"/>
          <a:ext cx="2275416" cy="1063366"/>
        </a:xfrm>
        <a:prstGeom prst="roundRect">
          <a:avLst>
            <a:gd name="adj" fmla="val 10000"/>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多元學習表現</a:t>
          </a:r>
          <a:endParaRPr lang="en-US" altLang="zh-TW" sz="2400" b="1" kern="1200" dirty="0" smtClean="0">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積分</a:t>
          </a:r>
          <a:r>
            <a:rPr kumimoji="0" lang="en-US" altLang="zh-TW" sz="2400" b="1" kern="1200" dirty="0" smtClean="0">
              <a:latin typeface="微軟正黑體" panose="020B0604030504040204" pitchFamily="34" charset="-120"/>
              <a:ea typeface="微軟正黑體" panose="020B0604030504040204" pitchFamily="34" charset="-120"/>
            </a:rPr>
            <a:t>( 36 )</a:t>
          </a:r>
          <a:endParaRPr lang="zh-TW" altLang="en-US" sz="2400" b="1" kern="1200" dirty="0">
            <a:latin typeface="微軟正黑體" panose="020B0604030504040204" pitchFamily="34" charset="-120"/>
            <a:ea typeface="微軟正黑體" panose="020B0604030504040204" pitchFamily="34" charset="-120"/>
          </a:endParaRPr>
        </a:p>
      </dsp:txBody>
      <dsp:txXfrm>
        <a:off x="5629153" y="623175"/>
        <a:ext cx="2213126" cy="1001076"/>
      </dsp:txXfrm>
    </dsp:sp>
    <dsp:sp modelId="{2E45A189-6EC3-411A-B274-9DF196E491A4}">
      <dsp:nvSpPr>
        <dsp:cNvPr id="0" name=""/>
        <dsp:cNvSpPr/>
      </dsp:nvSpPr>
      <dsp:spPr>
        <a:xfrm rot="5400000">
          <a:off x="6597319" y="1746791"/>
          <a:ext cx="276793" cy="323796"/>
        </a:xfrm>
        <a:prstGeom prst="rightArrow">
          <a:avLst>
            <a:gd name="adj1" fmla="val 60000"/>
            <a:gd name="adj2" fmla="val 50000"/>
          </a:avLst>
        </a:prstGeom>
        <a:solidFill>
          <a:schemeClr val="accent3">
            <a:hueOff val="-6730576"/>
            <a:satOff val="-3461"/>
            <a:lumOff val="-1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6638577" y="1770292"/>
        <a:ext cx="194278" cy="193755"/>
      </dsp:txXfrm>
    </dsp:sp>
    <dsp:sp modelId="{53540EF3-BE22-4ACA-83AA-0E0739A63BCC}">
      <dsp:nvSpPr>
        <dsp:cNvPr id="0" name=""/>
        <dsp:cNvSpPr/>
      </dsp:nvSpPr>
      <dsp:spPr>
        <a:xfrm>
          <a:off x="5598008" y="2177650"/>
          <a:ext cx="2275416" cy="1063366"/>
        </a:xfrm>
        <a:prstGeom prst="roundRect">
          <a:avLst>
            <a:gd name="adj" fmla="val 10000"/>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會考總積分</a:t>
          </a:r>
          <a:r>
            <a:rPr kumimoji="0" lang="en-US" altLang="zh-TW" sz="2000" b="1" kern="1200" dirty="0" smtClean="0">
              <a:latin typeface="微軟正黑體" panose="020B0604030504040204" pitchFamily="34" charset="-120"/>
              <a:ea typeface="微軟正黑體" panose="020B0604030504040204" pitchFamily="34" charset="-120"/>
            </a:rPr>
            <a:t>( 36 )</a:t>
          </a:r>
          <a:endParaRPr lang="zh-TW" altLang="en-US" sz="2000" b="1" kern="1200" dirty="0"/>
        </a:p>
      </dsp:txBody>
      <dsp:txXfrm>
        <a:off x="5629153" y="2208795"/>
        <a:ext cx="2213126" cy="1001076"/>
      </dsp:txXfrm>
    </dsp:sp>
    <dsp:sp modelId="{82BFD267-6BBB-447F-A2D1-8A6F6A22D19A}">
      <dsp:nvSpPr>
        <dsp:cNvPr id="0" name=""/>
        <dsp:cNvSpPr/>
      </dsp:nvSpPr>
      <dsp:spPr>
        <a:xfrm rot="10800000">
          <a:off x="5206318" y="2547435"/>
          <a:ext cx="276793" cy="323796"/>
        </a:xfrm>
        <a:prstGeom prst="rightArrow">
          <a:avLst>
            <a:gd name="adj1" fmla="val 60000"/>
            <a:gd name="adj2" fmla="val 50000"/>
          </a:avLst>
        </a:prstGeom>
        <a:solidFill>
          <a:schemeClr val="accent3">
            <a:hueOff val="-10095863"/>
            <a:satOff val="-5191"/>
            <a:lumOff val="-2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00000">
        <a:off x="5289356" y="2612194"/>
        <a:ext cx="193755" cy="194278"/>
      </dsp:txXfrm>
    </dsp:sp>
    <dsp:sp modelId="{78BE291A-78D4-4D60-B80C-C2395E755964}">
      <dsp:nvSpPr>
        <dsp:cNvPr id="0" name=""/>
        <dsp:cNvSpPr/>
      </dsp:nvSpPr>
      <dsp:spPr>
        <a:xfrm>
          <a:off x="2800339" y="2177650"/>
          <a:ext cx="2275416" cy="1063366"/>
        </a:xfrm>
        <a:prstGeom prst="roundRect">
          <a:avLst>
            <a:gd name="adj" fmla="val 10000"/>
          </a:avLst>
        </a:prstGeom>
        <a:solidFill>
          <a:schemeClr val="accent3">
            <a:hueOff val="-11217626"/>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志願序積分 </a:t>
          </a:r>
          <a:r>
            <a:rPr kumimoji="0" lang="en-US" altLang="zh-TW" sz="2000" b="1" kern="1200" dirty="0" smtClean="0">
              <a:latin typeface="微軟正黑體" panose="020B0604030504040204" pitchFamily="34" charset="-120"/>
              <a:ea typeface="微軟正黑體" panose="020B0604030504040204" pitchFamily="34" charset="-120"/>
            </a:rPr>
            <a:t>( 36 )</a:t>
          </a:r>
          <a:endParaRPr lang="zh-TW" altLang="en-US" sz="2000" b="1" kern="1200" dirty="0"/>
        </a:p>
      </dsp:txBody>
      <dsp:txXfrm>
        <a:off x="2831484" y="2208795"/>
        <a:ext cx="2213126" cy="1001076"/>
      </dsp:txXfrm>
    </dsp:sp>
    <dsp:sp modelId="{098443E2-5F2E-4FFF-808B-449DD436676F}">
      <dsp:nvSpPr>
        <dsp:cNvPr id="0" name=""/>
        <dsp:cNvSpPr/>
      </dsp:nvSpPr>
      <dsp:spPr>
        <a:xfrm rot="10800000">
          <a:off x="2408649" y="2547435"/>
          <a:ext cx="276793" cy="323796"/>
        </a:xfrm>
        <a:prstGeom prst="rightArrow">
          <a:avLst>
            <a:gd name="adj1" fmla="val 60000"/>
            <a:gd name="adj2" fmla="val 50000"/>
          </a:avLst>
        </a:prstGeom>
        <a:solidFill>
          <a:schemeClr val="accent3">
            <a:hueOff val="-13461151"/>
            <a:satOff val="-6922"/>
            <a:lumOff val="-2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00000">
        <a:off x="2491687" y="2612194"/>
        <a:ext cx="193755" cy="194278"/>
      </dsp:txXfrm>
    </dsp:sp>
    <dsp:sp modelId="{1856336A-C2D4-4800-BFB5-5F31273D167E}">
      <dsp:nvSpPr>
        <dsp:cNvPr id="0" name=""/>
        <dsp:cNvSpPr/>
      </dsp:nvSpPr>
      <dsp:spPr>
        <a:xfrm>
          <a:off x="2670" y="2177650"/>
          <a:ext cx="2275416" cy="1063366"/>
        </a:xfrm>
        <a:prstGeom prst="roundRect">
          <a:avLst>
            <a:gd name="adj" fmla="val 10000"/>
          </a:avLst>
        </a:prstGeom>
        <a:solidFill>
          <a:schemeClr val="accent3">
            <a:hueOff val="-14022032"/>
            <a:satOff val="-7210"/>
            <a:lumOff val="-3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各科會考標示</a:t>
          </a:r>
          <a:endParaRPr lang="zh-TW" altLang="en-US" sz="2000" b="1" kern="1200" dirty="0"/>
        </a:p>
      </dsp:txBody>
      <dsp:txXfrm>
        <a:off x="33815" y="2208795"/>
        <a:ext cx="2213126" cy="1001076"/>
      </dsp:txXfrm>
    </dsp:sp>
    <dsp:sp modelId="{6B44879B-DBF8-41CA-8054-4C7DDDE60505}">
      <dsp:nvSpPr>
        <dsp:cNvPr id="0" name=""/>
        <dsp:cNvSpPr/>
      </dsp:nvSpPr>
      <dsp:spPr>
        <a:xfrm rot="5400000">
          <a:off x="1001981" y="3332411"/>
          <a:ext cx="276793" cy="323796"/>
        </a:xfrm>
        <a:prstGeom prst="rightArrow">
          <a:avLst>
            <a:gd name="adj1" fmla="val 60000"/>
            <a:gd name="adj2" fmla="val 50000"/>
          </a:avLst>
        </a:prstGeom>
        <a:solidFill>
          <a:schemeClr val="accent3">
            <a:hueOff val="-16826439"/>
            <a:satOff val="-865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1043239" y="3355912"/>
        <a:ext cx="194278" cy="193755"/>
      </dsp:txXfrm>
    </dsp:sp>
    <dsp:sp modelId="{D0B48C92-F75E-4D70-BFB5-650E633FCE83}">
      <dsp:nvSpPr>
        <dsp:cNvPr id="0" name=""/>
        <dsp:cNvSpPr/>
      </dsp:nvSpPr>
      <dsp:spPr>
        <a:xfrm>
          <a:off x="2670" y="3763269"/>
          <a:ext cx="2275416" cy="1063366"/>
        </a:xfrm>
        <a:prstGeom prst="roundRect">
          <a:avLst>
            <a:gd name="adj" fmla="val 10000"/>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增額人數</a:t>
          </a:r>
          <a:r>
            <a:rPr kumimoji="0" lang="en-US" altLang="zh-TW" sz="2000" b="1" kern="1200" dirty="0" smtClean="0">
              <a:latin typeface="微軟正黑體" panose="020B0604030504040204" pitchFamily="34" charset="-120"/>
              <a:ea typeface="微軟正黑體" panose="020B0604030504040204" pitchFamily="34" charset="-120"/>
            </a:rPr>
            <a:t>5%</a:t>
          </a:r>
          <a:r>
            <a:rPr kumimoji="0" lang="zh-TW" altLang="en-US" sz="2000" b="1" kern="1200" dirty="0" smtClean="0">
              <a:latin typeface="微軟正黑體" panose="020B0604030504040204" pitchFamily="34" charset="-120"/>
              <a:ea typeface="微軟正黑體" panose="020B0604030504040204" pitchFamily="34" charset="-120"/>
            </a:rPr>
            <a:t>內直接增額錄取</a:t>
          </a:r>
          <a:endParaRPr lang="zh-TW" altLang="en-US" sz="2000" b="1" kern="1200" dirty="0"/>
        </a:p>
      </dsp:txBody>
      <dsp:txXfrm>
        <a:off x="33815" y="3794414"/>
        <a:ext cx="2213126" cy="1001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069CC-559B-49A7-B51E-C30CF5F3B1B9}">
      <dsp:nvSpPr>
        <dsp:cNvPr id="0" name=""/>
        <dsp:cNvSpPr/>
      </dsp:nvSpPr>
      <dsp:spPr>
        <a:xfrm>
          <a:off x="-5350014" y="-825548"/>
          <a:ext cx="6419400" cy="6419400"/>
        </a:xfrm>
        <a:prstGeom prst="blockArc">
          <a:avLst>
            <a:gd name="adj1" fmla="val 18900000"/>
            <a:gd name="adj2" fmla="val 2700000"/>
            <a:gd name="adj3" fmla="val 336"/>
          </a:avLst>
        </a:pr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4E1D914-ED0E-44B6-B225-B13D053BF118}">
      <dsp:nvSpPr>
        <dsp:cNvPr id="0" name=""/>
        <dsp:cNvSpPr/>
      </dsp:nvSpPr>
      <dsp:spPr>
        <a:xfrm>
          <a:off x="876533" y="681199"/>
          <a:ext cx="5602697" cy="136220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1253" tIns="86360" rIns="86360" bIns="86360" numCol="1" spcCol="1270" anchor="ctr" anchorCtr="0">
          <a:noAutofit/>
        </a:bodyPr>
        <a:lstStyle/>
        <a:p>
          <a:pPr lvl="0" algn="l" defTabSz="1511300" rtl="0">
            <a:lnSpc>
              <a:spcPct val="90000"/>
            </a:lnSpc>
            <a:spcBef>
              <a:spcPct val="0"/>
            </a:spcBef>
            <a:spcAft>
              <a:spcPct val="35000"/>
            </a:spcAft>
          </a:pPr>
          <a:r>
            <a:rPr lang="zh-TW" altLang="en-US" sz="3400" kern="1200" dirty="0" smtClean="0"/>
            <a:t>科學班甄選入學</a:t>
          </a:r>
          <a:endParaRPr lang="zh-TW" altLang="en-US" sz="3400" kern="1200" dirty="0"/>
        </a:p>
      </dsp:txBody>
      <dsp:txXfrm>
        <a:off x="876533" y="681199"/>
        <a:ext cx="5602697" cy="1362209"/>
      </dsp:txXfrm>
    </dsp:sp>
    <dsp:sp modelId="{273740EE-6047-4EC2-A38E-6A74882D9454}">
      <dsp:nvSpPr>
        <dsp:cNvPr id="0" name=""/>
        <dsp:cNvSpPr/>
      </dsp:nvSpPr>
      <dsp:spPr>
        <a:xfrm>
          <a:off x="25152" y="510923"/>
          <a:ext cx="1702761" cy="17027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57150" extrusionH="12700" prstMaterial="flat">
          <a:bevelT w="50800" h="50800"/>
        </a:sp3d>
      </dsp:spPr>
      <dsp:style>
        <a:lnRef idx="1">
          <a:scrgbClr r="0" g="0" b="0"/>
        </a:lnRef>
        <a:fillRef idx="1">
          <a:scrgbClr r="0" g="0" b="0"/>
        </a:fillRef>
        <a:effectRef idx="2">
          <a:scrgbClr r="0" g="0" b="0"/>
        </a:effectRef>
        <a:fontRef idx="minor"/>
      </dsp:style>
    </dsp:sp>
    <dsp:sp modelId="{2F179205-A51A-49D7-B429-543EA65DC911}">
      <dsp:nvSpPr>
        <dsp:cNvPr id="0" name=""/>
        <dsp:cNvSpPr/>
      </dsp:nvSpPr>
      <dsp:spPr>
        <a:xfrm>
          <a:off x="876533" y="2724895"/>
          <a:ext cx="5602697" cy="136220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1253" tIns="86360" rIns="86360" bIns="86360" numCol="1" spcCol="1270" anchor="ctr" anchorCtr="0">
          <a:noAutofit/>
        </a:bodyPr>
        <a:lstStyle/>
        <a:p>
          <a:pPr lvl="0" algn="l" defTabSz="1511300" rtl="0">
            <a:lnSpc>
              <a:spcPct val="90000"/>
            </a:lnSpc>
            <a:spcBef>
              <a:spcPct val="0"/>
            </a:spcBef>
            <a:spcAft>
              <a:spcPct val="35000"/>
            </a:spcAft>
          </a:pPr>
          <a:r>
            <a:rPr lang="zh-TW" altLang="en-US" sz="3400" kern="1200" dirty="0" smtClean="0"/>
            <a:t>特色招生考試分發入學</a:t>
          </a:r>
        </a:p>
      </dsp:txBody>
      <dsp:txXfrm>
        <a:off x="876533" y="2724895"/>
        <a:ext cx="5602697" cy="1362209"/>
      </dsp:txXfrm>
    </dsp:sp>
    <dsp:sp modelId="{056F2FF9-C17F-4848-A3A2-4D8616722C0F}">
      <dsp:nvSpPr>
        <dsp:cNvPr id="0" name=""/>
        <dsp:cNvSpPr/>
      </dsp:nvSpPr>
      <dsp:spPr>
        <a:xfrm>
          <a:off x="25152" y="2554618"/>
          <a:ext cx="1702761" cy="17027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471AD-577A-4537-82F7-27616798857D}">
      <dsp:nvSpPr>
        <dsp:cNvPr id="0" name=""/>
        <dsp:cNvSpPr/>
      </dsp:nvSpPr>
      <dsp:spPr>
        <a:xfrm>
          <a:off x="-5675307" y="-869242"/>
          <a:ext cx="6760822" cy="6760822"/>
        </a:xfrm>
        <a:prstGeom prst="blockArc">
          <a:avLst>
            <a:gd name="adj1" fmla="val 18900000"/>
            <a:gd name="adj2" fmla="val 2700000"/>
            <a:gd name="adj3" fmla="val 319"/>
          </a:avLst>
        </a:pr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AB8A2C-1C79-4A39-B941-5054B4F247A8}">
      <dsp:nvSpPr>
        <dsp:cNvPr id="0" name=""/>
        <dsp:cNvSpPr/>
      </dsp:nvSpPr>
      <dsp:spPr>
        <a:xfrm>
          <a:off x="352317" y="228315"/>
          <a:ext cx="5434303" cy="456430"/>
        </a:xfrm>
        <a:prstGeom prst="rect">
          <a:avLst/>
        </a:prstGeom>
        <a:gradFill rotWithShape="0">
          <a:gsLst>
            <a:gs pos="0">
              <a:schemeClr val="accent1">
                <a:alpha val="90000"/>
                <a:hueOff val="0"/>
                <a:satOff val="0"/>
                <a:lumOff val="0"/>
                <a:alphaOff val="0"/>
                <a:tint val="92000"/>
                <a:satMod val="170000"/>
              </a:schemeClr>
            </a:gs>
            <a:gs pos="15000">
              <a:schemeClr val="accent1">
                <a:alpha val="90000"/>
                <a:hueOff val="0"/>
                <a:satOff val="0"/>
                <a:lumOff val="0"/>
                <a:alphaOff val="0"/>
                <a:tint val="92000"/>
                <a:shade val="99000"/>
                <a:satMod val="170000"/>
              </a:schemeClr>
            </a:gs>
            <a:gs pos="62000">
              <a:schemeClr val="accent1">
                <a:alpha val="90000"/>
                <a:hueOff val="0"/>
                <a:satOff val="0"/>
                <a:lumOff val="0"/>
                <a:alphaOff val="0"/>
                <a:tint val="96000"/>
                <a:shade val="80000"/>
                <a:satMod val="170000"/>
              </a:schemeClr>
            </a:gs>
            <a:gs pos="97000">
              <a:schemeClr val="accent1">
                <a:alpha val="90000"/>
                <a:hueOff val="0"/>
                <a:satOff val="0"/>
                <a:lumOff val="0"/>
                <a:alphaOff val="0"/>
                <a:tint val="98000"/>
                <a:shade val="63000"/>
                <a:satMod val="170000"/>
              </a:schemeClr>
            </a:gs>
            <a:gs pos="100000">
              <a:schemeClr val="accent1">
                <a:alpha val="9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技優甄審入學</a:t>
          </a:r>
          <a:endParaRPr lang="zh-TW" altLang="en-US" sz="2800" b="1" kern="1200" dirty="0"/>
        </a:p>
      </dsp:txBody>
      <dsp:txXfrm>
        <a:off x="352317" y="228315"/>
        <a:ext cx="5434303" cy="456430"/>
      </dsp:txXfrm>
    </dsp:sp>
    <dsp:sp modelId="{0A76F8E6-BDA5-45D4-8D1A-6585CEC1DB51}">
      <dsp:nvSpPr>
        <dsp:cNvPr id="0" name=""/>
        <dsp:cNvSpPr/>
      </dsp:nvSpPr>
      <dsp:spPr>
        <a:xfrm>
          <a:off x="67048" y="171261"/>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EA3DF2-EB54-4741-97D9-6074AB7B4121}">
      <dsp:nvSpPr>
        <dsp:cNvPr id="0" name=""/>
        <dsp:cNvSpPr/>
      </dsp:nvSpPr>
      <dsp:spPr>
        <a:xfrm>
          <a:off x="765655" y="913362"/>
          <a:ext cx="5020965" cy="456430"/>
        </a:xfrm>
        <a:prstGeom prst="rect">
          <a:avLst/>
        </a:prstGeom>
        <a:gradFill rotWithShape="0">
          <a:gsLst>
            <a:gs pos="0">
              <a:schemeClr val="accent1">
                <a:alpha val="90000"/>
                <a:hueOff val="0"/>
                <a:satOff val="0"/>
                <a:lumOff val="0"/>
                <a:alphaOff val="-6667"/>
                <a:tint val="92000"/>
                <a:satMod val="170000"/>
              </a:schemeClr>
            </a:gs>
            <a:gs pos="15000">
              <a:schemeClr val="accent1">
                <a:alpha val="90000"/>
                <a:hueOff val="0"/>
                <a:satOff val="0"/>
                <a:lumOff val="0"/>
                <a:alphaOff val="-6667"/>
                <a:tint val="92000"/>
                <a:shade val="99000"/>
                <a:satMod val="170000"/>
              </a:schemeClr>
            </a:gs>
            <a:gs pos="62000">
              <a:schemeClr val="accent1">
                <a:alpha val="90000"/>
                <a:hueOff val="0"/>
                <a:satOff val="0"/>
                <a:lumOff val="0"/>
                <a:alphaOff val="-6667"/>
                <a:tint val="96000"/>
                <a:shade val="80000"/>
                <a:satMod val="170000"/>
              </a:schemeClr>
            </a:gs>
            <a:gs pos="97000">
              <a:schemeClr val="accent1">
                <a:alpha val="90000"/>
                <a:hueOff val="0"/>
                <a:satOff val="0"/>
                <a:lumOff val="0"/>
                <a:alphaOff val="-6667"/>
                <a:tint val="98000"/>
                <a:shade val="63000"/>
                <a:satMod val="170000"/>
              </a:schemeClr>
            </a:gs>
            <a:gs pos="100000">
              <a:schemeClr val="accent1">
                <a:alpha val="90000"/>
                <a:hueOff val="0"/>
                <a:satOff val="0"/>
                <a:lumOff val="0"/>
                <a:alphaOff val="-6667"/>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6667"/>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特色招生專業群科甄選入學</a:t>
          </a:r>
          <a:endParaRPr lang="en-US" altLang="zh-TW" sz="2800" b="1" kern="1200" dirty="0" smtClean="0"/>
        </a:p>
      </dsp:txBody>
      <dsp:txXfrm>
        <a:off x="765655" y="913362"/>
        <a:ext cx="5020965" cy="456430"/>
      </dsp:txXfrm>
    </dsp:sp>
    <dsp:sp modelId="{15F5BD1F-FF45-4A23-8B64-68D7830B31D6}">
      <dsp:nvSpPr>
        <dsp:cNvPr id="0" name=""/>
        <dsp:cNvSpPr/>
      </dsp:nvSpPr>
      <dsp:spPr>
        <a:xfrm>
          <a:off x="480386" y="856308"/>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6667"/>
            </a:schemeClr>
          </a:solidFill>
          <a:prstDash val="solid"/>
        </a:ln>
        <a:effectLst/>
      </dsp:spPr>
      <dsp:style>
        <a:lnRef idx="1">
          <a:scrgbClr r="0" g="0" b="0"/>
        </a:lnRef>
        <a:fillRef idx="1">
          <a:scrgbClr r="0" g="0" b="0"/>
        </a:fillRef>
        <a:effectRef idx="0">
          <a:scrgbClr r="0" g="0" b="0"/>
        </a:effectRef>
        <a:fontRef idx="minor"/>
      </dsp:style>
    </dsp:sp>
    <dsp:sp modelId="{B6B7EC55-C0E0-4EA6-BD62-6D377D06D877}">
      <dsp:nvSpPr>
        <dsp:cNvPr id="0" name=""/>
        <dsp:cNvSpPr/>
      </dsp:nvSpPr>
      <dsp:spPr>
        <a:xfrm>
          <a:off x="992162" y="1597907"/>
          <a:ext cx="4794457" cy="456430"/>
        </a:xfrm>
        <a:prstGeom prst="rect">
          <a:avLst/>
        </a:prstGeom>
        <a:gradFill rotWithShape="0">
          <a:gsLst>
            <a:gs pos="0">
              <a:schemeClr val="accent1">
                <a:alpha val="90000"/>
                <a:hueOff val="0"/>
                <a:satOff val="0"/>
                <a:lumOff val="0"/>
                <a:alphaOff val="-13333"/>
                <a:tint val="92000"/>
                <a:satMod val="170000"/>
              </a:schemeClr>
            </a:gs>
            <a:gs pos="15000">
              <a:schemeClr val="accent1">
                <a:alpha val="90000"/>
                <a:hueOff val="0"/>
                <a:satOff val="0"/>
                <a:lumOff val="0"/>
                <a:alphaOff val="-13333"/>
                <a:tint val="92000"/>
                <a:shade val="99000"/>
                <a:satMod val="170000"/>
              </a:schemeClr>
            </a:gs>
            <a:gs pos="62000">
              <a:schemeClr val="accent1">
                <a:alpha val="90000"/>
                <a:hueOff val="0"/>
                <a:satOff val="0"/>
                <a:lumOff val="0"/>
                <a:alphaOff val="-13333"/>
                <a:tint val="96000"/>
                <a:shade val="80000"/>
                <a:satMod val="170000"/>
              </a:schemeClr>
            </a:gs>
            <a:gs pos="97000">
              <a:schemeClr val="accent1">
                <a:alpha val="90000"/>
                <a:hueOff val="0"/>
                <a:satOff val="0"/>
                <a:lumOff val="0"/>
                <a:alphaOff val="-13333"/>
                <a:tint val="98000"/>
                <a:shade val="63000"/>
                <a:satMod val="170000"/>
              </a:schemeClr>
            </a:gs>
            <a:gs pos="100000">
              <a:schemeClr val="accent1">
                <a:alpha val="90000"/>
                <a:hueOff val="0"/>
                <a:satOff val="0"/>
                <a:lumOff val="0"/>
                <a:alphaOff val="-1333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13333"/>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產業特殊需求類科</a:t>
          </a:r>
          <a:endParaRPr lang="en-US" altLang="zh-TW" sz="2800" b="1" kern="1200" dirty="0" smtClean="0"/>
        </a:p>
      </dsp:txBody>
      <dsp:txXfrm>
        <a:off x="992162" y="1597907"/>
        <a:ext cx="4794457" cy="456430"/>
      </dsp:txXfrm>
    </dsp:sp>
    <dsp:sp modelId="{7E1D13DD-A273-4497-B198-2AF26421BA05}">
      <dsp:nvSpPr>
        <dsp:cNvPr id="0" name=""/>
        <dsp:cNvSpPr/>
      </dsp:nvSpPr>
      <dsp:spPr>
        <a:xfrm>
          <a:off x="706894" y="1540853"/>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sp>
    <dsp:sp modelId="{FF377A62-E0AF-4D53-9C0B-106E87908ACF}">
      <dsp:nvSpPr>
        <dsp:cNvPr id="0" name=""/>
        <dsp:cNvSpPr/>
      </dsp:nvSpPr>
      <dsp:spPr>
        <a:xfrm>
          <a:off x="1064484" y="2282953"/>
          <a:ext cx="4722136" cy="456430"/>
        </a:xfrm>
        <a:prstGeom prst="rect">
          <a:avLst/>
        </a:prstGeom>
        <a:gradFill rotWithShape="0">
          <a:gsLst>
            <a:gs pos="0">
              <a:schemeClr val="accent1">
                <a:alpha val="90000"/>
                <a:hueOff val="0"/>
                <a:satOff val="0"/>
                <a:lumOff val="0"/>
                <a:alphaOff val="-20000"/>
                <a:tint val="92000"/>
                <a:satMod val="170000"/>
              </a:schemeClr>
            </a:gs>
            <a:gs pos="15000">
              <a:schemeClr val="accent1">
                <a:alpha val="90000"/>
                <a:hueOff val="0"/>
                <a:satOff val="0"/>
                <a:lumOff val="0"/>
                <a:alphaOff val="-20000"/>
                <a:tint val="92000"/>
                <a:shade val="99000"/>
                <a:satMod val="170000"/>
              </a:schemeClr>
            </a:gs>
            <a:gs pos="62000">
              <a:schemeClr val="accent1">
                <a:alpha val="90000"/>
                <a:hueOff val="0"/>
                <a:satOff val="0"/>
                <a:lumOff val="0"/>
                <a:alphaOff val="-20000"/>
                <a:tint val="96000"/>
                <a:shade val="80000"/>
                <a:satMod val="170000"/>
              </a:schemeClr>
            </a:gs>
            <a:gs pos="97000">
              <a:schemeClr val="accent1">
                <a:alpha val="90000"/>
                <a:hueOff val="0"/>
                <a:satOff val="0"/>
                <a:lumOff val="0"/>
                <a:alphaOff val="-20000"/>
                <a:tint val="98000"/>
                <a:shade val="63000"/>
                <a:satMod val="170000"/>
              </a:schemeClr>
            </a:gs>
            <a:gs pos="100000">
              <a:schemeClr val="accent1">
                <a:alpha val="90000"/>
                <a:hueOff val="0"/>
                <a:satOff val="0"/>
                <a:lumOff val="0"/>
                <a:alphaOff val="-2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2000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實用技能學程</a:t>
          </a:r>
          <a:endParaRPr lang="en-US" altLang="zh-TW" sz="2800" b="1" kern="1200" dirty="0" smtClean="0"/>
        </a:p>
      </dsp:txBody>
      <dsp:txXfrm>
        <a:off x="1064484" y="2282953"/>
        <a:ext cx="4722136" cy="456430"/>
      </dsp:txXfrm>
    </dsp:sp>
    <dsp:sp modelId="{3D6B2D63-AC6D-41C7-8818-CDDD3337EDE2}">
      <dsp:nvSpPr>
        <dsp:cNvPr id="0" name=""/>
        <dsp:cNvSpPr/>
      </dsp:nvSpPr>
      <dsp:spPr>
        <a:xfrm>
          <a:off x="779215" y="2225900"/>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8CED407B-C9E8-485F-8A2E-E35EC6A1F514}">
      <dsp:nvSpPr>
        <dsp:cNvPr id="0" name=""/>
        <dsp:cNvSpPr/>
      </dsp:nvSpPr>
      <dsp:spPr>
        <a:xfrm>
          <a:off x="992162" y="2968000"/>
          <a:ext cx="4794457" cy="456430"/>
        </a:xfrm>
        <a:prstGeom prst="rect">
          <a:avLst/>
        </a:prstGeom>
        <a:gradFill rotWithShape="0">
          <a:gsLst>
            <a:gs pos="0">
              <a:schemeClr val="accent1">
                <a:alpha val="90000"/>
                <a:hueOff val="0"/>
                <a:satOff val="0"/>
                <a:lumOff val="0"/>
                <a:alphaOff val="-26667"/>
                <a:tint val="92000"/>
                <a:satMod val="170000"/>
              </a:schemeClr>
            </a:gs>
            <a:gs pos="15000">
              <a:schemeClr val="accent1">
                <a:alpha val="90000"/>
                <a:hueOff val="0"/>
                <a:satOff val="0"/>
                <a:lumOff val="0"/>
                <a:alphaOff val="-26667"/>
                <a:tint val="92000"/>
                <a:shade val="99000"/>
                <a:satMod val="170000"/>
              </a:schemeClr>
            </a:gs>
            <a:gs pos="62000">
              <a:schemeClr val="accent1">
                <a:alpha val="90000"/>
                <a:hueOff val="0"/>
                <a:satOff val="0"/>
                <a:lumOff val="0"/>
                <a:alphaOff val="-26667"/>
                <a:tint val="96000"/>
                <a:shade val="80000"/>
                <a:satMod val="170000"/>
              </a:schemeClr>
            </a:gs>
            <a:gs pos="97000">
              <a:schemeClr val="accent1">
                <a:alpha val="90000"/>
                <a:hueOff val="0"/>
                <a:satOff val="0"/>
                <a:lumOff val="0"/>
                <a:alphaOff val="-26667"/>
                <a:tint val="98000"/>
                <a:shade val="63000"/>
                <a:satMod val="170000"/>
              </a:schemeClr>
            </a:gs>
            <a:gs pos="100000">
              <a:schemeClr val="accent1">
                <a:alpha val="90000"/>
                <a:hueOff val="0"/>
                <a:satOff val="0"/>
                <a:lumOff val="0"/>
                <a:alphaOff val="-26667"/>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26667"/>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產學攜手合作計畫</a:t>
          </a:r>
          <a:endParaRPr lang="en-US" altLang="zh-TW" sz="2800" b="1" kern="1200" dirty="0" smtClean="0"/>
        </a:p>
      </dsp:txBody>
      <dsp:txXfrm>
        <a:off x="992162" y="2968000"/>
        <a:ext cx="4794457" cy="456430"/>
      </dsp:txXfrm>
    </dsp:sp>
    <dsp:sp modelId="{EAAC1D7B-17CA-464E-A155-F6BA169B4672}">
      <dsp:nvSpPr>
        <dsp:cNvPr id="0" name=""/>
        <dsp:cNvSpPr/>
      </dsp:nvSpPr>
      <dsp:spPr>
        <a:xfrm>
          <a:off x="706894" y="2910947"/>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sp>
    <dsp:sp modelId="{AAF08D58-4694-4576-A769-5025EA533EFE}">
      <dsp:nvSpPr>
        <dsp:cNvPr id="0" name=""/>
        <dsp:cNvSpPr/>
      </dsp:nvSpPr>
      <dsp:spPr>
        <a:xfrm>
          <a:off x="765655" y="3652545"/>
          <a:ext cx="5020965" cy="456430"/>
        </a:xfrm>
        <a:prstGeom prst="rect">
          <a:avLst/>
        </a:prstGeom>
        <a:gradFill rotWithShape="0">
          <a:gsLst>
            <a:gs pos="0">
              <a:schemeClr val="accent1">
                <a:alpha val="90000"/>
                <a:hueOff val="0"/>
                <a:satOff val="0"/>
                <a:lumOff val="0"/>
                <a:alphaOff val="-33333"/>
                <a:tint val="92000"/>
                <a:satMod val="170000"/>
              </a:schemeClr>
            </a:gs>
            <a:gs pos="15000">
              <a:schemeClr val="accent1">
                <a:alpha val="90000"/>
                <a:hueOff val="0"/>
                <a:satOff val="0"/>
                <a:lumOff val="0"/>
                <a:alphaOff val="-33333"/>
                <a:tint val="92000"/>
                <a:shade val="99000"/>
                <a:satMod val="170000"/>
              </a:schemeClr>
            </a:gs>
            <a:gs pos="62000">
              <a:schemeClr val="accent1">
                <a:alpha val="90000"/>
                <a:hueOff val="0"/>
                <a:satOff val="0"/>
                <a:lumOff val="0"/>
                <a:alphaOff val="-33333"/>
                <a:tint val="96000"/>
                <a:shade val="80000"/>
                <a:satMod val="170000"/>
              </a:schemeClr>
            </a:gs>
            <a:gs pos="97000">
              <a:schemeClr val="accent1">
                <a:alpha val="90000"/>
                <a:hueOff val="0"/>
                <a:satOff val="0"/>
                <a:lumOff val="0"/>
                <a:alphaOff val="-33333"/>
                <a:tint val="98000"/>
                <a:shade val="63000"/>
                <a:satMod val="170000"/>
              </a:schemeClr>
            </a:gs>
            <a:gs pos="100000">
              <a:schemeClr val="accent1">
                <a:alpha val="90000"/>
                <a:hueOff val="0"/>
                <a:satOff val="0"/>
                <a:lumOff val="0"/>
                <a:alphaOff val="-3333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33333"/>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建教合作班</a:t>
          </a:r>
          <a:endParaRPr lang="en-US" altLang="zh-TW" sz="2800" b="1" kern="1200" dirty="0" smtClean="0"/>
        </a:p>
      </dsp:txBody>
      <dsp:txXfrm>
        <a:off x="765655" y="3652545"/>
        <a:ext cx="5020965" cy="456430"/>
      </dsp:txXfrm>
    </dsp:sp>
    <dsp:sp modelId="{5914C4F6-BCB7-4D89-9F3C-6207064EC537}">
      <dsp:nvSpPr>
        <dsp:cNvPr id="0" name=""/>
        <dsp:cNvSpPr/>
      </dsp:nvSpPr>
      <dsp:spPr>
        <a:xfrm>
          <a:off x="480386" y="3595491"/>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33333"/>
            </a:schemeClr>
          </a:solidFill>
          <a:prstDash val="solid"/>
        </a:ln>
        <a:effectLst/>
      </dsp:spPr>
      <dsp:style>
        <a:lnRef idx="1">
          <a:scrgbClr r="0" g="0" b="0"/>
        </a:lnRef>
        <a:fillRef idx="1">
          <a:scrgbClr r="0" g="0" b="0"/>
        </a:fillRef>
        <a:effectRef idx="0">
          <a:scrgbClr r="0" g="0" b="0"/>
        </a:effectRef>
        <a:fontRef idx="minor"/>
      </dsp:style>
    </dsp:sp>
    <dsp:sp modelId="{BD4F27B2-D647-4733-A30D-47FD416DFBDC}">
      <dsp:nvSpPr>
        <dsp:cNvPr id="0" name=""/>
        <dsp:cNvSpPr/>
      </dsp:nvSpPr>
      <dsp:spPr>
        <a:xfrm>
          <a:off x="352317" y="4337592"/>
          <a:ext cx="5434303" cy="456430"/>
        </a:xfrm>
        <a:prstGeom prst="rect">
          <a:avLst/>
        </a:prstGeom>
        <a:gradFill rotWithShape="0">
          <a:gsLst>
            <a:gs pos="0">
              <a:schemeClr val="accent1">
                <a:alpha val="90000"/>
                <a:hueOff val="0"/>
                <a:satOff val="0"/>
                <a:lumOff val="0"/>
                <a:alphaOff val="-40000"/>
                <a:tint val="92000"/>
                <a:satMod val="170000"/>
              </a:schemeClr>
            </a:gs>
            <a:gs pos="15000">
              <a:schemeClr val="accent1">
                <a:alpha val="90000"/>
                <a:hueOff val="0"/>
                <a:satOff val="0"/>
                <a:lumOff val="0"/>
                <a:alphaOff val="-40000"/>
                <a:tint val="92000"/>
                <a:shade val="99000"/>
                <a:satMod val="170000"/>
              </a:schemeClr>
            </a:gs>
            <a:gs pos="62000">
              <a:schemeClr val="accent1">
                <a:alpha val="90000"/>
                <a:hueOff val="0"/>
                <a:satOff val="0"/>
                <a:lumOff val="0"/>
                <a:alphaOff val="-40000"/>
                <a:tint val="96000"/>
                <a:shade val="80000"/>
                <a:satMod val="170000"/>
              </a:schemeClr>
            </a:gs>
            <a:gs pos="97000">
              <a:schemeClr val="accent1">
                <a:alpha val="90000"/>
                <a:hueOff val="0"/>
                <a:satOff val="0"/>
                <a:lumOff val="0"/>
                <a:alphaOff val="-40000"/>
                <a:tint val="98000"/>
                <a:shade val="63000"/>
                <a:satMod val="170000"/>
              </a:schemeClr>
            </a:gs>
            <a:gs pos="100000">
              <a:schemeClr val="accent1">
                <a:alpha val="90000"/>
                <a:hueOff val="0"/>
                <a:satOff val="0"/>
                <a:lumOff val="0"/>
                <a:alphaOff val="-4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4000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五專免試入學</a:t>
          </a:r>
          <a:endParaRPr lang="zh-TW" altLang="en-US" sz="2800" b="1" kern="1200" dirty="0"/>
        </a:p>
      </dsp:txBody>
      <dsp:txXfrm>
        <a:off x="352317" y="4337592"/>
        <a:ext cx="5434303" cy="456430"/>
      </dsp:txXfrm>
    </dsp:sp>
    <dsp:sp modelId="{884DE709-3FB8-4524-857E-67B784325A3B}">
      <dsp:nvSpPr>
        <dsp:cNvPr id="0" name=""/>
        <dsp:cNvSpPr/>
      </dsp:nvSpPr>
      <dsp:spPr>
        <a:xfrm>
          <a:off x="67048" y="4280538"/>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2945659" cy="496332"/>
          </a:xfrm>
          <a:prstGeom prst="rect">
            <a:avLst/>
          </a:prstGeom>
        </p:spPr>
        <p:txBody>
          <a:bodyPr vert="horz" lIns="91596" tIns="45799" rIns="91596" bIns="45799" rtlCol="0"/>
          <a:lstStyle>
            <a:lvl1pPr algn="l">
              <a:defRPr sz="1200"/>
            </a:lvl1pPr>
          </a:lstStyle>
          <a:p>
            <a:endParaRPr lang="zh-TW" altLang="en-US"/>
          </a:p>
        </p:txBody>
      </p:sp>
      <p:sp>
        <p:nvSpPr>
          <p:cNvPr id="3" name="日期版面配置區 2"/>
          <p:cNvSpPr>
            <a:spLocks noGrp="1"/>
          </p:cNvSpPr>
          <p:nvPr>
            <p:ph type="dt" sz="quarter" idx="1"/>
          </p:nvPr>
        </p:nvSpPr>
        <p:spPr>
          <a:xfrm>
            <a:off x="3850443" y="1"/>
            <a:ext cx="2945659" cy="496332"/>
          </a:xfrm>
          <a:prstGeom prst="rect">
            <a:avLst/>
          </a:prstGeom>
        </p:spPr>
        <p:txBody>
          <a:bodyPr vert="horz" lIns="91596" tIns="45799" rIns="91596" bIns="45799" rtlCol="0"/>
          <a:lstStyle>
            <a:lvl1pPr algn="r">
              <a:defRPr sz="1200"/>
            </a:lvl1pPr>
          </a:lstStyle>
          <a:p>
            <a:fld id="{549B47BE-838A-4C89-AA62-5519E3B638B5}" type="datetimeFigureOut">
              <a:rPr lang="zh-TW" altLang="en-US" smtClean="0"/>
              <a:pPr/>
              <a:t>2016/1/27</a:t>
            </a:fld>
            <a:endParaRPr lang="zh-TW" altLang="en-US"/>
          </a:p>
        </p:txBody>
      </p:sp>
      <p:sp>
        <p:nvSpPr>
          <p:cNvPr id="4" name="頁尾版面配置區 3"/>
          <p:cNvSpPr>
            <a:spLocks noGrp="1"/>
          </p:cNvSpPr>
          <p:nvPr>
            <p:ph type="ftr" sz="quarter" idx="2"/>
          </p:nvPr>
        </p:nvSpPr>
        <p:spPr>
          <a:xfrm>
            <a:off x="3" y="9428587"/>
            <a:ext cx="2945659" cy="496332"/>
          </a:xfrm>
          <a:prstGeom prst="rect">
            <a:avLst/>
          </a:prstGeom>
        </p:spPr>
        <p:txBody>
          <a:bodyPr vert="horz" lIns="91596" tIns="45799" rIns="91596" bIns="4579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7"/>
            <a:ext cx="2945659" cy="496332"/>
          </a:xfrm>
          <a:prstGeom prst="rect">
            <a:avLst/>
          </a:prstGeom>
        </p:spPr>
        <p:txBody>
          <a:bodyPr vert="horz" lIns="91596" tIns="45799" rIns="91596" bIns="45799" rtlCol="0" anchor="b"/>
          <a:lstStyle>
            <a:lvl1pPr algn="r">
              <a:defRPr sz="1200"/>
            </a:lvl1pPr>
          </a:lstStyle>
          <a:p>
            <a:fld id="{F30AFEDB-F653-45E4-B4A7-39F0D091AA71}" type="slidenum">
              <a:rPr lang="zh-TW" altLang="en-US" smtClean="0"/>
              <a:pPr/>
              <a:t>‹#›</a:t>
            </a:fld>
            <a:endParaRPr lang="zh-TW" altLang="en-US"/>
          </a:p>
        </p:txBody>
      </p:sp>
    </p:spTree>
    <p:extLst>
      <p:ext uri="{BB962C8B-B14F-4D97-AF65-F5344CB8AC3E}">
        <p14:creationId xmlns="" xmlns:p14="http://schemas.microsoft.com/office/powerpoint/2010/main" val="151698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553" cy="496332"/>
          </a:xfrm>
          <a:prstGeom prst="rect">
            <a:avLst/>
          </a:prstGeom>
        </p:spPr>
        <p:txBody>
          <a:bodyPr vert="horz" lIns="91596" tIns="45799" rIns="91596" bIns="45799" rtlCol="0"/>
          <a:lstStyle>
            <a:lvl1pPr algn="l">
              <a:defRPr sz="1200"/>
            </a:lvl1pPr>
          </a:lstStyle>
          <a:p>
            <a:endParaRPr lang="zh-TW" altLang="en-US"/>
          </a:p>
        </p:txBody>
      </p:sp>
      <p:sp>
        <p:nvSpPr>
          <p:cNvPr id="3" name="日期版面配置區 2"/>
          <p:cNvSpPr>
            <a:spLocks noGrp="1"/>
          </p:cNvSpPr>
          <p:nvPr>
            <p:ph type="dt" idx="1"/>
          </p:nvPr>
        </p:nvSpPr>
        <p:spPr>
          <a:xfrm>
            <a:off x="3850533" y="1"/>
            <a:ext cx="2945553" cy="496332"/>
          </a:xfrm>
          <a:prstGeom prst="rect">
            <a:avLst/>
          </a:prstGeom>
        </p:spPr>
        <p:txBody>
          <a:bodyPr vert="horz" lIns="91596" tIns="45799" rIns="91596" bIns="45799" rtlCol="0"/>
          <a:lstStyle>
            <a:lvl1pPr algn="r">
              <a:defRPr sz="1200"/>
            </a:lvl1pPr>
          </a:lstStyle>
          <a:p>
            <a:fld id="{63557E61-DFFC-45F4-9F08-CD0EA7C95860}" type="datetimeFigureOut">
              <a:rPr lang="zh-TW" altLang="en-US" smtClean="0"/>
              <a:pPr/>
              <a:t>2016/1/27</a:t>
            </a:fld>
            <a:endParaRPr lang="zh-TW" altLang="en-US"/>
          </a:p>
        </p:txBody>
      </p:sp>
      <p:sp>
        <p:nvSpPr>
          <p:cNvPr id="4" name="投影片圖像版面配置區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596" tIns="45799" rIns="91596" bIns="45799" rtlCol="0" anchor="ctr"/>
          <a:lstStyle/>
          <a:p>
            <a:endParaRPr lang="zh-TW" altLang="en-US"/>
          </a:p>
        </p:txBody>
      </p:sp>
      <p:sp>
        <p:nvSpPr>
          <p:cNvPr id="5" name="備忘稿版面配置區 4"/>
          <p:cNvSpPr>
            <a:spLocks noGrp="1"/>
          </p:cNvSpPr>
          <p:nvPr>
            <p:ph type="body" sz="quarter" idx="3"/>
          </p:nvPr>
        </p:nvSpPr>
        <p:spPr>
          <a:xfrm>
            <a:off x="679134" y="4715154"/>
            <a:ext cx="5439412" cy="4466987"/>
          </a:xfrm>
          <a:prstGeom prst="rect">
            <a:avLst/>
          </a:prstGeom>
        </p:spPr>
        <p:txBody>
          <a:bodyPr vert="horz" lIns="91596" tIns="45799" rIns="91596" bIns="45799"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28720"/>
            <a:ext cx="2945553" cy="496332"/>
          </a:xfrm>
          <a:prstGeom prst="rect">
            <a:avLst/>
          </a:prstGeom>
        </p:spPr>
        <p:txBody>
          <a:bodyPr vert="horz" lIns="91596" tIns="45799" rIns="91596" bIns="4579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533" y="9428720"/>
            <a:ext cx="2945553" cy="496332"/>
          </a:xfrm>
          <a:prstGeom prst="rect">
            <a:avLst/>
          </a:prstGeom>
        </p:spPr>
        <p:txBody>
          <a:bodyPr vert="horz" lIns="91596" tIns="45799" rIns="91596" bIns="45799" rtlCol="0" anchor="b"/>
          <a:lstStyle>
            <a:lvl1pPr algn="r">
              <a:defRPr sz="1200"/>
            </a:lvl1pPr>
          </a:lstStyle>
          <a:p>
            <a:fld id="{033DD6B4-95EC-4949-A9F9-C0695ADB8EC0}" type="slidenum">
              <a:rPr lang="zh-TW" altLang="en-US" smtClean="0"/>
              <a:pPr/>
              <a:t>‹#›</a:t>
            </a:fld>
            <a:endParaRPr lang="zh-TW" altLang="en-US"/>
          </a:p>
        </p:txBody>
      </p:sp>
    </p:spTree>
    <p:extLst>
      <p:ext uri="{BB962C8B-B14F-4D97-AF65-F5344CB8AC3E}">
        <p14:creationId xmlns="" xmlns:p14="http://schemas.microsoft.com/office/powerpoint/2010/main" val="39978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xfrm>
            <a:off x="919163" y="744538"/>
            <a:ext cx="4959350" cy="3721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1987426-7BE1-4B65-B657-9AE08F6F4F7A}" type="slidenum">
              <a:rPr kumimoji="0" lang="zh-TW" altLang="en-US" smtClean="0">
                <a:latin typeface="Calibri" pitchFamily="34" charset="0"/>
              </a:rPr>
              <a:pPr eaLnBrk="1" hangingPunct="1"/>
              <a:t>1</a:t>
            </a:fld>
            <a:endParaRPr kumimoji="0" lang="en-US" altLang="zh-TW"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投影片圖像版面配置區 1"/>
          <p:cNvSpPr>
            <a:spLocks noGrp="1" noRot="1" noChangeAspect="1" noTextEdit="1"/>
          </p:cNvSpPr>
          <p:nvPr>
            <p:ph type="sldImg"/>
          </p:nvPr>
        </p:nvSpPr>
        <p:spPr bwMode="auto">
          <a:xfrm>
            <a:off x="676275" y="809625"/>
            <a:ext cx="5386388" cy="4040188"/>
          </a:xfrm>
          <a:noFill/>
          <a:ln>
            <a:solidFill>
              <a:srgbClr val="000000"/>
            </a:solidFill>
            <a:miter lim="800000"/>
            <a:headEnd/>
            <a:tailEnd/>
          </a:ln>
        </p:spPr>
      </p:sp>
      <p:sp>
        <p:nvSpPr>
          <p:cNvPr id="184323"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a:t>
            </a:r>
          </a:p>
        </p:txBody>
      </p:sp>
      <p:sp>
        <p:nvSpPr>
          <p:cNvPr id="184324" name="投影片編號版面配置區 3"/>
          <p:cNvSpPr txBox="1">
            <a:spLocks noGrp="1"/>
          </p:cNvSpPr>
          <p:nvPr/>
        </p:nvSpPr>
        <p:spPr bwMode="auto">
          <a:xfrm>
            <a:off x="3814763" y="10234652"/>
            <a:ext cx="2921000" cy="539422"/>
          </a:xfrm>
          <a:prstGeom prst="rect">
            <a:avLst/>
          </a:prstGeom>
          <a:noFill/>
          <a:ln w="9525">
            <a:noFill/>
            <a:miter lim="800000"/>
            <a:headEnd/>
            <a:tailEnd/>
          </a:ln>
        </p:spPr>
        <p:txBody>
          <a:bodyPr lIns="98293" tIns="49146" rIns="98293" bIns="49146" anchor="b"/>
          <a:lstStyle/>
          <a:p>
            <a:pPr algn="r" eaLnBrk="1" hangingPunct="1"/>
            <a:fld id="{92B71A73-E887-45FD-9EBD-03200A7B532B}" type="slidenum">
              <a:rPr lang="zh-TW" altLang="en-US" sz="1300">
                <a:solidFill>
                  <a:srgbClr val="000000"/>
                </a:solidFill>
                <a:latin typeface="Calibri" pitchFamily="34" charset="0"/>
              </a:rPr>
              <a:pPr algn="r" eaLnBrk="1" hangingPunct="1"/>
              <a:t>18</a:t>
            </a:fld>
            <a:endParaRPr lang="zh-TW" altLang="en-US" sz="1300">
              <a:solidFill>
                <a:srgbClr val="000000"/>
              </a:solidFill>
              <a:latin typeface="Calibri" pitchFamily="34" charset="0"/>
            </a:endParaRPr>
          </a:p>
        </p:txBody>
      </p:sp>
      <p:sp>
        <p:nvSpPr>
          <p:cNvPr id="184325"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4326" name="投影片編號版面配置區 2"/>
          <p:cNvSpPr>
            <a:spLocks noGrp="1"/>
          </p:cNvSpPr>
          <p:nvPr>
            <p:ph type="sldNum" sz="quarter" idx="5"/>
          </p:nvPr>
        </p:nvSpPr>
        <p:spPr bwMode="auto">
          <a:noFill/>
          <a:ln>
            <a:miter lim="800000"/>
            <a:headEnd/>
            <a:tailEnd/>
          </a:ln>
        </p:spPr>
        <p:txBody>
          <a:bodyPr/>
          <a:lstStyle/>
          <a:p>
            <a:fld id="{31BEDBED-B91F-4A0A-80A4-D9B0D99876A3}" type="slidenum">
              <a:rPr lang="en-US" altLang="zh-TW" smtClean="0">
                <a:solidFill>
                  <a:srgbClr val="000000"/>
                </a:solidFill>
              </a:rPr>
              <a:pPr/>
              <a:t>18</a:t>
            </a:fld>
            <a:endParaRPr lang="zh-TW"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TextEdit="1"/>
          </p:cNvSpPr>
          <p:nvPr>
            <p:ph type="sldImg"/>
          </p:nvPr>
        </p:nvSpPr>
        <p:spPr bwMode="auto">
          <a:xfrm>
            <a:off x="676275" y="809625"/>
            <a:ext cx="5386388" cy="4040188"/>
          </a:xfrm>
          <a:noFill/>
          <a:ln>
            <a:solidFill>
              <a:srgbClr val="000000"/>
            </a:solidFill>
            <a:miter lim="800000"/>
            <a:headEnd/>
            <a:tailEnd/>
          </a:ln>
        </p:spPr>
      </p:sp>
      <p:sp>
        <p:nvSpPr>
          <p:cNvPr id="185347"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en-US" altLang="zh-TW" smtClean="0"/>
              <a:t>1</a:t>
            </a:r>
            <a:r>
              <a:rPr lang="zh-TW" altLang="en-US" smtClean="0"/>
              <a:t>、先免試，後特招，此特招指「考試特招」；在教育會考之前的術科特招有「專業類科」 、「藝才、體育、科學班」等管道；基北免之前的新北市自辦免試為「公私立優免」「私立直升」、</a:t>
            </a:r>
            <a:endParaRPr lang="en-US" altLang="zh-TW" smtClean="0"/>
          </a:p>
          <a:p>
            <a:pPr defTabSz="488950"/>
            <a:r>
              <a:rPr lang="en-US" altLang="zh-TW" smtClean="0"/>
              <a:t>2</a:t>
            </a:r>
            <a:r>
              <a:rPr lang="zh-TW" altLang="en-US" smtClean="0"/>
              <a:t>、免試比率提高、比序調整、標示採記！ 維持優免經濟弱勢生、產業特殊需求等照顧弱勢。</a:t>
            </a:r>
          </a:p>
        </p:txBody>
      </p:sp>
      <p:sp>
        <p:nvSpPr>
          <p:cNvPr id="185348" name="投影片編號版面配置區 3"/>
          <p:cNvSpPr txBox="1">
            <a:spLocks noGrp="1"/>
          </p:cNvSpPr>
          <p:nvPr/>
        </p:nvSpPr>
        <p:spPr bwMode="auto">
          <a:xfrm>
            <a:off x="3814763" y="10234652"/>
            <a:ext cx="2921000" cy="539422"/>
          </a:xfrm>
          <a:prstGeom prst="rect">
            <a:avLst/>
          </a:prstGeom>
          <a:noFill/>
          <a:ln w="9525">
            <a:noFill/>
            <a:miter lim="800000"/>
            <a:headEnd/>
            <a:tailEnd/>
          </a:ln>
        </p:spPr>
        <p:txBody>
          <a:bodyPr lIns="98293" tIns="49146" rIns="98293" bIns="49146" anchor="b"/>
          <a:lstStyle/>
          <a:p>
            <a:pPr algn="r" eaLnBrk="1" hangingPunct="1"/>
            <a:fld id="{AFBC2678-7C65-4C11-9F48-FAE5A54CECE5}" type="slidenum">
              <a:rPr lang="zh-TW" altLang="en-US" sz="1300">
                <a:solidFill>
                  <a:srgbClr val="000000"/>
                </a:solidFill>
                <a:latin typeface="Calibri" pitchFamily="34" charset="0"/>
              </a:rPr>
              <a:pPr algn="r" eaLnBrk="1" hangingPunct="1"/>
              <a:t>19</a:t>
            </a:fld>
            <a:endParaRPr lang="zh-TW" altLang="en-US" sz="1300">
              <a:solidFill>
                <a:srgbClr val="000000"/>
              </a:solidFill>
              <a:latin typeface="Calibri" pitchFamily="34" charset="0"/>
            </a:endParaRPr>
          </a:p>
        </p:txBody>
      </p:sp>
      <p:sp>
        <p:nvSpPr>
          <p:cNvPr id="185349"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5350" name="投影片編號版面配置區 2"/>
          <p:cNvSpPr>
            <a:spLocks noGrp="1"/>
          </p:cNvSpPr>
          <p:nvPr>
            <p:ph type="sldNum" sz="quarter" idx="5"/>
          </p:nvPr>
        </p:nvSpPr>
        <p:spPr bwMode="auto">
          <a:noFill/>
          <a:ln>
            <a:miter lim="800000"/>
            <a:headEnd/>
            <a:tailEnd/>
          </a:ln>
        </p:spPr>
        <p:txBody>
          <a:bodyPr/>
          <a:lstStyle/>
          <a:p>
            <a:fld id="{29761EC5-2686-433F-AE8A-916D613D1D48}" type="slidenum">
              <a:rPr lang="en-US" altLang="zh-TW" smtClean="0">
                <a:solidFill>
                  <a:srgbClr val="000000"/>
                </a:solidFill>
              </a:rPr>
              <a:pPr/>
              <a:t>19</a:t>
            </a:fld>
            <a:endParaRPr lang="zh-TW"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919163" y="744538"/>
            <a:ext cx="4959350" cy="3721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6656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44293B7-C89A-4CA2-B7EE-0D70C1F685C1}" type="slidenum">
              <a:rPr kumimoji="0" lang="zh-TW" altLang="en-US" smtClean="0">
                <a:latin typeface="Calibri" pitchFamily="34" charset="0"/>
              </a:rPr>
              <a:pPr eaLnBrk="1" hangingPunct="1"/>
              <a:t>20</a:t>
            </a:fld>
            <a:endParaRPr kumimoji="0" lang="en-US" altLang="zh-TW"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投影片圖像版面配置區 1"/>
          <p:cNvSpPr>
            <a:spLocks noGrp="1" noRot="1" noChangeAspect="1" noTextEdit="1"/>
          </p:cNvSpPr>
          <p:nvPr>
            <p:ph type="sldImg"/>
          </p:nvPr>
        </p:nvSpPr>
        <p:spPr bwMode="auto">
          <a:xfrm>
            <a:off x="676275" y="809625"/>
            <a:ext cx="5386388" cy="4040188"/>
          </a:xfrm>
          <a:noFill/>
          <a:ln>
            <a:solidFill>
              <a:srgbClr val="000000"/>
            </a:solidFill>
            <a:miter lim="800000"/>
            <a:headEnd/>
            <a:tailEnd/>
          </a:ln>
        </p:spPr>
      </p:sp>
      <p:sp>
        <p:nvSpPr>
          <p:cNvPr id="186371"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a:t>
            </a:r>
          </a:p>
        </p:txBody>
      </p:sp>
      <p:sp>
        <p:nvSpPr>
          <p:cNvPr id="186372" name="投影片編號版面配置區 3"/>
          <p:cNvSpPr txBox="1">
            <a:spLocks noGrp="1"/>
          </p:cNvSpPr>
          <p:nvPr/>
        </p:nvSpPr>
        <p:spPr bwMode="auto">
          <a:xfrm>
            <a:off x="3814763" y="10234652"/>
            <a:ext cx="2921000" cy="539422"/>
          </a:xfrm>
          <a:prstGeom prst="rect">
            <a:avLst/>
          </a:prstGeom>
          <a:noFill/>
          <a:ln w="9525">
            <a:noFill/>
            <a:miter lim="800000"/>
            <a:headEnd/>
            <a:tailEnd/>
          </a:ln>
        </p:spPr>
        <p:txBody>
          <a:bodyPr lIns="98293" tIns="49146" rIns="98293" bIns="49146" anchor="b"/>
          <a:lstStyle/>
          <a:p>
            <a:pPr algn="r" eaLnBrk="1" hangingPunct="1"/>
            <a:fld id="{6AC083D4-16A9-4653-A622-72A31EBDD230}" type="slidenum">
              <a:rPr lang="zh-TW" altLang="en-US" sz="1300">
                <a:solidFill>
                  <a:srgbClr val="000000"/>
                </a:solidFill>
                <a:latin typeface="Calibri" pitchFamily="34" charset="0"/>
              </a:rPr>
              <a:pPr algn="r" eaLnBrk="1" hangingPunct="1"/>
              <a:t>21</a:t>
            </a:fld>
            <a:endParaRPr lang="zh-TW" altLang="en-US" sz="1300">
              <a:solidFill>
                <a:srgbClr val="000000"/>
              </a:solidFill>
              <a:latin typeface="Calibri" pitchFamily="34" charset="0"/>
            </a:endParaRPr>
          </a:p>
        </p:txBody>
      </p:sp>
      <p:sp>
        <p:nvSpPr>
          <p:cNvPr id="186373"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6374" name="投影片編號版面配置區 2"/>
          <p:cNvSpPr>
            <a:spLocks noGrp="1"/>
          </p:cNvSpPr>
          <p:nvPr>
            <p:ph type="sldNum" sz="quarter" idx="5"/>
          </p:nvPr>
        </p:nvSpPr>
        <p:spPr bwMode="auto">
          <a:noFill/>
          <a:ln>
            <a:miter lim="800000"/>
            <a:headEnd/>
            <a:tailEnd/>
          </a:ln>
        </p:spPr>
        <p:txBody>
          <a:bodyPr/>
          <a:lstStyle/>
          <a:p>
            <a:fld id="{E88773E6-FB18-485B-9F0D-FED8435F01E4}" type="slidenum">
              <a:rPr lang="en-US" altLang="zh-TW" smtClean="0">
                <a:solidFill>
                  <a:srgbClr val="000000"/>
                </a:solidFill>
              </a:rPr>
              <a:pPr/>
              <a:t>21</a:t>
            </a:fld>
            <a:endParaRPr lang="zh-TW"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xfrm>
            <a:off x="676275" y="809625"/>
            <a:ext cx="5386388" cy="4040188"/>
          </a:xfrm>
          <a:noFill/>
          <a:ln>
            <a:solidFill>
              <a:srgbClr val="000000"/>
            </a:solidFill>
            <a:miter lim="800000"/>
            <a:headEnd/>
            <a:tailEnd/>
          </a:ln>
        </p:spPr>
      </p:sp>
      <p:sp>
        <p:nvSpPr>
          <p:cNvPr id="187395"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有動畫，由上而下講述！</a:t>
            </a:r>
          </a:p>
        </p:txBody>
      </p:sp>
      <p:sp>
        <p:nvSpPr>
          <p:cNvPr id="187396" name="投影片編號版面配置區 3"/>
          <p:cNvSpPr txBox="1">
            <a:spLocks noGrp="1"/>
          </p:cNvSpPr>
          <p:nvPr/>
        </p:nvSpPr>
        <p:spPr bwMode="auto">
          <a:xfrm>
            <a:off x="3814763" y="10234652"/>
            <a:ext cx="2921000" cy="539422"/>
          </a:xfrm>
          <a:prstGeom prst="rect">
            <a:avLst/>
          </a:prstGeom>
          <a:noFill/>
          <a:ln w="9525">
            <a:noFill/>
            <a:miter lim="800000"/>
            <a:headEnd/>
            <a:tailEnd/>
          </a:ln>
        </p:spPr>
        <p:txBody>
          <a:bodyPr lIns="98293" tIns="49146" rIns="98293" bIns="49146" anchor="b"/>
          <a:lstStyle/>
          <a:p>
            <a:pPr algn="r" eaLnBrk="1" hangingPunct="1"/>
            <a:fld id="{7B689FFE-3E0B-4CCD-8DC3-BAAEA3759A06}" type="slidenum">
              <a:rPr lang="zh-TW" altLang="en-US" sz="1300">
                <a:solidFill>
                  <a:srgbClr val="000000"/>
                </a:solidFill>
                <a:latin typeface="Calibri" pitchFamily="34" charset="0"/>
              </a:rPr>
              <a:pPr algn="r" eaLnBrk="1" hangingPunct="1"/>
              <a:t>23</a:t>
            </a:fld>
            <a:endParaRPr lang="zh-TW" altLang="en-US" sz="1300">
              <a:solidFill>
                <a:srgbClr val="000000"/>
              </a:solidFill>
              <a:latin typeface="Calibri" pitchFamily="34" charset="0"/>
            </a:endParaRPr>
          </a:p>
        </p:txBody>
      </p:sp>
      <p:sp>
        <p:nvSpPr>
          <p:cNvPr id="187397"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7398" name="投影片編號版面配置區 2"/>
          <p:cNvSpPr>
            <a:spLocks noGrp="1"/>
          </p:cNvSpPr>
          <p:nvPr>
            <p:ph type="sldNum" sz="quarter" idx="5"/>
          </p:nvPr>
        </p:nvSpPr>
        <p:spPr bwMode="auto">
          <a:noFill/>
          <a:ln>
            <a:miter lim="800000"/>
            <a:headEnd/>
            <a:tailEnd/>
          </a:ln>
        </p:spPr>
        <p:txBody>
          <a:bodyPr/>
          <a:lstStyle/>
          <a:p>
            <a:fld id="{F318D4B1-1D83-46F0-8D60-EEABB009EA01}" type="slidenum">
              <a:rPr lang="en-US" altLang="zh-TW" smtClean="0">
                <a:solidFill>
                  <a:srgbClr val="000000"/>
                </a:solidFill>
              </a:rPr>
              <a:pPr/>
              <a:t>23</a:t>
            </a:fld>
            <a:endParaRPr lang="zh-TW"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24</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25</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26</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1748" name="投影片編號版面配置區 3"/>
          <p:cNvSpPr txBox="1">
            <a:spLocks noGrp="1"/>
          </p:cNvSpPr>
          <p:nvPr/>
        </p:nvSpPr>
        <p:spPr bwMode="auto">
          <a:xfrm>
            <a:off x="3814763" y="10234652"/>
            <a:ext cx="2921000" cy="53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F5B9585-B2FB-4827-BDAE-74A2985538C1}" type="slidenum">
              <a:rPr lang="zh-TW" altLang="en-US" sz="1300">
                <a:solidFill>
                  <a:srgbClr val="000000"/>
                </a:solidFill>
                <a:latin typeface="Calibri" pitchFamily="34" charset="0"/>
              </a:rPr>
              <a:pPr algn="r" eaLnBrk="1" hangingPunct="1"/>
              <a:t>28</a:t>
            </a:fld>
            <a:endParaRPr lang="zh-TW" altLang="en-US" sz="1300">
              <a:solidFill>
                <a:srgbClr val="000000"/>
              </a:solidFill>
              <a:latin typeface="Calibri" pitchFamily="34" charset="0"/>
            </a:endParaRPr>
          </a:p>
        </p:txBody>
      </p:sp>
      <p:sp>
        <p:nvSpPr>
          <p:cNvPr id="31749"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1750"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7E9E6F39-14D5-41F8-9FCC-9368B46517D8}" type="slidenum">
              <a:rPr lang="en-US" altLang="zh-TW" smtClean="0">
                <a:solidFill>
                  <a:srgbClr val="000000"/>
                </a:solidFill>
              </a:rPr>
              <a:pPr/>
              <a:t>28</a:t>
            </a:fld>
            <a:endParaRPr lang="zh-TW" altLang="en-US" smtClean="0">
              <a:solidFill>
                <a:srgbClr val="000000"/>
              </a:solidFill>
            </a:endParaRPr>
          </a:p>
        </p:txBody>
      </p:sp>
    </p:spTree>
    <p:extLst>
      <p:ext uri="{BB962C8B-B14F-4D97-AF65-F5344CB8AC3E}">
        <p14:creationId xmlns="" xmlns:p14="http://schemas.microsoft.com/office/powerpoint/2010/main" val="246776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3796" name="投影片編號版面配置區 3"/>
          <p:cNvSpPr txBox="1">
            <a:spLocks noGrp="1"/>
          </p:cNvSpPr>
          <p:nvPr/>
        </p:nvSpPr>
        <p:spPr bwMode="auto">
          <a:xfrm>
            <a:off x="3814763" y="10234652"/>
            <a:ext cx="2921000" cy="53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FCC4BD7-D991-4D7E-9621-606ECBDED203}" type="slidenum">
              <a:rPr lang="zh-TW" altLang="en-US" sz="1300">
                <a:solidFill>
                  <a:srgbClr val="000000"/>
                </a:solidFill>
                <a:latin typeface="Calibri" pitchFamily="34" charset="0"/>
              </a:rPr>
              <a:pPr algn="r" eaLnBrk="1" hangingPunct="1"/>
              <a:t>29</a:t>
            </a:fld>
            <a:endParaRPr lang="zh-TW" altLang="en-US" sz="1300">
              <a:solidFill>
                <a:srgbClr val="000000"/>
              </a:solidFill>
              <a:latin typeface="Calibri" pitchFamily="34" charset="0"/>
            </a:endParaRPr>
          </a:p>
        </p:txBody>
      </p:sp>
      <p:sp>
        <p:nvSpPr>
          <p:cNvPr id="33797"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3798"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486F1070-B772-4765-A10B-379272957E88}" type="slidenum">
              <a:rPr lang="en-US" altLang="zh-TW" smtClean="0">
                <a:solidFill>
                  <a:srgbClr val="000000"/>
                </a:solidFill>
              </a:rPr>
              <a:pPr/>
              <a:t>29</a:t>
            </a:fld>
            <a:endParaRPr lang="zh-TW" altLang="en-US" smtClean="0">
              <a:solidFill>
                <a:srgbClr val="000000"/>
              </a:solidFill>
            </a:endParaRPr>
          </a:p>
        </p:txBody>
      </p:sp>
    </p:spTree>
    <p:extLst>
      <p:ext uri="{BB962C8B-B14F-4D97-AF65-F5344CB8AC3E}">
        <p14:creationId xmlns="" xmlns:p14="http://schemas.microsoft.com/office/powerpoint/2010/main" val="151371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3796" name="投影片編號版面配置區 3"/>
          <p:cNvSpPr txBox="1">
            <a:spLocks noGrp="1"/>
          </p:cNvSpPr>
          <p:nvPr/>
        </p:nvSpPr>
        <p:spPr bwMode="auto">
          <a:xfrm>
            <a:off x="3814763" y="10234652"/>
            <a:ext cx="2921000" cy="53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FCC4BD7-D991-4D7E-9621-606ECBDED203}" type="slidenum">
              <a:rPr lang="zh-TW" altLang="en-US" sz="1300">
                <a:solidFill>
                  <a:srgbClr val="000000"/>
                </a:solidFill>
                <a:latin typeface="Calibri" pitchFamily="34" charset="0"/>
              </a:rPr>
              <a:pPr algn="r" eaLnBrk="1" hangingPunct="1"/>
              <a:t>31</a:t>
            </a:fld>
            <a:endParaRPr lang="zh-TW" altLang="en-US" sz="1300">
              <a:solidFill>
                <a:srgbClr val="000000"/>
              </a:solidFill>
              <a:latin typeface="Calibri" pitchFamily="34" charset="0"/>
            </a:endParaRPr>
          </a:p>
        </p:txBody>
      </p:sp>
      <p:sp>
        <p:nvSpPr>
          <p:cNvPr id="33797"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3798"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486F1070-B772-4765-A10B-379272957E88}" type="slidenum">
              <a:rPr lang="en-US" altLang="zh-TW" smtClean="0">
                <a:solidFill>
                  <a:srgbClr val="000000"/>
                </a:solidFill>
              </a:rPr>
              <a:pPr/>
              <a:t>31</a:t>
            </a:fld>
            <a:endParaRPr lang="zh-TW" altLang="en-US" smtClean="0">
              <a:solidFill>
                <a:srgbClr val="000000"/>
              </a:solidFill>
            </a:endParaRPr>
          </a:p>
        </p:txBody>
      </p:sp>
    </p:spTree>
    <p:extLst>
      <p:ext uri="{BB962C8B-B14F-4D97-AF65-F5344CB8AC3E}">
        <p14:creationId xmlns="" xmlns:p14="http://schemas.microsoft.com/office/powerpoint/2010/main" val="233273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4820" name="投影片編號版面配置區 3"/>
          <p:cNvSpPr txBox="1">
            <a:spLocks noGrp="1"/>
          </p:cNvSpPr>
          <p:nvPr/>
        </p:nvSpPr>
        <p:spPr bwMode="auto">
          <a:xfrm>
            <a:off x="3814763" y="10234652"/>
            <a:ext cx="2921000" cy="53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671D184-A039-42CF-8E9F-1D5D16C59A33}" type="slidenum">
              <a:rPr lang="zh-TW" altLang="en-US" sz="1300">
                <a:solidFill>
                  <a:srgbClr val="000000"/>
                </a:solidFill>
                <a:latin typeface="Calibri" pitchFamily="34" charset="0"/>
              </a:rPr>
              <a:pPr algn="r" eaLnBrk="1" hangingPunct="1"/>
              <a:t>32</a:t>
            </a:fld>
            <a:endParaRPr lang="zh-TW" altLang="en-US" sz="1300">
              <a:solidFill>
                <a:srgbClr val="000000"/>
              </a:solidFill>
              <a:latin typeface="Calibri" pitchFamily="34" charset="0"/>
            </a:endParaRPr>
          </a:p>
        </p:txBody>
      </p:sp>
      <p:sp>
        <p:nvSpPr>
          <p:cNvPr id="34821"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4822"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2765E1BD-DB33-41F2-BF86-89038F2B8B14}" type="slidenum">
              <a:rPr lang="en-US" altLang="zh-TW" smtClean="0">
                <a:solidFill>
                  <a:srgbClr val="000000"/>
                </a:solidFill>
              </a:rPr>
              <a:pPr/>
              <a:t>32</a:t>
            </a:fld>
            <a:endParaRPr lang="zh-TW" altLang="en-US" smtClean="0">
              <a:solidFill>
                <a:srgbClr val="000000"/>
              </a:solidFill>
            </a:endParaRPr>
          </a:p>
        </p:txBody>
      </p:sp>
    </p:spTree>
    <p:extLst>
      <p:ext uri="{BB962C8B-B14F-4D97-AF65-F5344CB8AC3E}">
        <p14:creationId xmlns="" xmlns:p14="http://schemas.microsoft.com/office/powerpoint/2010/main" val="3406340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35</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38</a:t>
            </a:fld>
            <a:endParaRPr lang="zh-TW" altLang="en-US"/>
          </a:p>
        </p:txBody>
      </p:sp>
    </p:spTree>
    <p:extLst>
      <p:ext uri="{BB962C8B-B14F-4D97-AF65-F5344CB8AC3E}">
        <p14:creationId xmlns="" xmlns:p14="http://schemas.microsoft.com/office/powerpoint/2010/main" val="326685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39</a:t>
            </a:fld>
            <a:endParaRPr lang="zh-TW" altLang="en-US"/>
          </a:p>
        </p:txBody>
      </p:sp>
    </p:spTree>
    <p:extLst>
      <p:ext uri="{BB962C8B-B14F-4D97-AF65-F5344CB8AC3E}">
        <p14:creationId xmlns="" xmlns:p14="http://schemas.microsoft.com/office/powerpoint/2010/main" val="326685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60</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438"/>
            <a:r>
              <a:rPr lang="zh-TW" altLang="en-US" smtClean="0"/>
              <a:t> </a:t>
            </a:r>
          </a:p>
        </p:txBody>
      </p:sp>
      <p:sp>
        <p:nvSpPr>
          <p:cNvPr id="210948" name="投影片編號版面配置區 3"/>
          <p:cNvSpPr txBox="1">
            <a:spLocks noGrp="1"/>
          </p:cNvSpPr>
          <p:nvPr/>
        </p:nvSpPr>
        <p:spPr bwMode="auto">
          <a:xfrm>
            <a:off x="3847863" y="9428242"/>
            <a:ext cx="2948194" cy="496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26" tIns="45363" rIns="90726" bIns="45363"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a:fld id="{4AD8C70A-8D65-414C-9964-6C6FE791361F}" type="slidenum">
              <a:rPr lang="zh-TW" altLang="en-US" sz="1200">
                <a:solidFill>
                  <a:srgbClr val="000000"/>
                </a:solidFill>
                <a:latin typeface="Calibri" pitchFamily="34" charset="0"/>
              </a:rPr>
              <a:pPr algn="r"/>
              <a:t>68</a:t>
            </a:fld>
            <a:endParaRPr lang="zh-TW" altLang="en-US" sz="1200">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438"/>
            <a:r>
              <a:rPr lang="zh-TW" altLang="en-US" smtClean="0"/>
              <a:t> </a:t>
            </a:r>
          </a:p>
        </p:txBody>
      </p:sp>
      <p:sp>
        <p:nvSpPr>
          <p:cNvPr id="210948" name="投影片編號版面配置區 3"/>
          <p:cNvSpPr txBox="1">
            <a:spLocks noGrp="1"/>
          </p:cNvSpPr>
          <p:nvPr/>
        </p:nvSpPr>
        <p:spPr bwMode="auto">
          <a:xfrm>
            <a:off x="3847863" y="9428242"/>
            <a:ext cx="2948194" cy="496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26" tIns="45363" rIns="90726" bIns="45363"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a:fld id="{4AD8C70A-8D65-414C-9964-6C6FE791361F}" type="slidenum">
              <a:rPr lang="zh-TW" altLang="en-US" sz="1200">
                <a:solidFill>
                  <a:srgbClr val="000000"/>
                </a:solidFill>
                <a:latin typeface="Calibri" pitchFamily="34" charset="0"/>
              </a:rPr>
              <a:pPr algn="r"/>
              <a:t>69</a:t>
            </a:fld>
            <a:endParaRPr lang="zh-TW" altLang="en-US" sz="1200">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xfrm>
            <a:off x="673100" y="806450"/>
            <a:ext cx="5384800"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438"/>
            <a:endParaRPr lang="zh-TW" altLang="en-US" smtClean="0"/>
          </a:p>
        </p:txBody>
      </p:sp>
      <p:sp>
        <p:nvSpPr>
          <p:cNvPr id="211972" name="投影片編號版面配置區 3"/>
          <p:cNvSpPr txBox="1">
            <a:spLocks noGrp="1"/>
          </p:cNvSpPr>
          <p:nvPr/>
        </p:nvSpPr>
        <p:spPr bwMode="auto">
          <a:xfrm>
            <a:off x="3812264" y="10223453"/>
            <a:ext cx="2915832" cy="539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626" tIns="45313" rIns="90626" bIns="45313"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1AA875A-21C1-488C-9A6F-A2E2D97D46B9}" type="slidenum">
              <a:rPr lang="zh-TW" altLang="en-US" sz="1200">
                <a:solidFill>
                  <a:srgbClr val="000000"/>
                </a:solidFill>
                <a:latin typeface="Calibri" pitchFamily="34" charset="0"/>
              </a:rPr>
              <a:pPr algn="r" eaLnBrk="1" hangingPunct="1"/>
              <a:t>70</a:t>
            </a:fld>
            <a:endParaRPr lang="zh-TW" altLang="en-US" sz="1200">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299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F224EA3-E58B-4048-A5C7-D1F9CB562490}" type="slidenum">
              <a:rPr lang="zh-TW" altLang="en-US" smtClean="0"/>
              <a:pPr/>
              <a:t>71</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6</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523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66B2280-6516-4342-98D5-028DD128B250}" type="slidenum">
              <a:rPr lang="zh-TW" altLang="en-US" smtClean="0">
                <a:solidFill>
                  <a:srgbClr val="000000"/>
                </a:solidFill>
              </a:rPr>
              <a:pPr/>
              <a:t>73</a:t>
            </a:fld>
            <a:endParaRPr lang="zh-TW" altLang="en-US"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8E74CE24-DC73-4655-ACA5-FB0225B7EC88}" type="slidenum">
              <a:rPr lang="zh-TW" altLang="en-US" smtClean="0">
                <a:solidFill>
                  <a:srgbClr val="000000"/>
                </a:solidFill>
              </a:rPr>
              <a:pPr/>
              <a:t>75</a:t>
            </a:fld>
            <a:endParaRPr lang="zh-TW" alt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8E74CE24-DC73-4655-ACA5-FB0225B7EC88}" type="slidenum">
              <a:rPr lang="zh-TW" altLang="en-US" smtClean="0">
                <a:solidFill>
                  <a:srgbClr val="000000"/>
                </a:solidFill>
              </a:rPr>
              <a:pPr/>
              <a:t>76</a:t>
            </a:fld>
            <a:endParaRPr lang="zh-TW" altLang="en-US"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已修正新的時程</a:t>
            </a:r>
          </a:p>
        </p:txBody>
      </p:sp>
      <p:sp>
        <p:nvSpPr>
          <p:cNvPr id="9728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3C5BD2E9-5CD6-4BC8-BE84-EB86B97DF9A6}" type="slidenum">
              <a:rPr lang="zh-TW" altLang="en-US" smtClean="0">
                <a:solidFill>
                  <a:srgbClr val="000000"/>
                </a:solidFill>
              </a:rPr>
              <a:pPr/>
              <a:t>82</a:t>
            </a:fld>
            <a:endParaRPr lang="zh-TW" alt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84</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85</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86</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87</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88</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89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8</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90</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91</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92</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93</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99</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100</a:t>
            </a:fld>
            <a:endParaRPr 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101</a:t>
            </a:fld>
            <a:endParaRPr 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102</a:t>
            </a:fld>
            <a:endParaRPr 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103</a:t>
            </a:fld>
            <a:endParaRPr 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104</a:t>
            </a:fld>
            <a:endParaRPr 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a:t>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105</a:t>
            </a:fld>
            <a:endParaRPr 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106</a:t>
            </a:fld>
            <a:endParaRPr 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111</a:t>
            </a:fld>
            <a:endParaRPr 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xfrm>
            <a:off x="676275" y="809625"/>
            <a:ext cx="5386388" cy="4041775"/>
          </a:xfrm>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a:t>
            </a:r>
          </a:p>
        </p:txBody>
      </p:sp>
      <p:sp>
        <p:nvSpPr>
          <p:cNvPr id="71684" name="投影片編號版面配置區 3"/>
          <p:cNvSpPr txBox="1">
            <a:spLocks noGrp="1"/>
          </p:cNvSpPr>
          <p:nvPr/>
        </p:nvSpPr>
        <p:spPr bwMode="auto">
          <a:xfrm>
            <a:off x="3814763" y="10234564"/>
            <a:ext cx="2921000" cy="539663"/>
          </a:xfrm>
          <a:prstGeom prst="rect">
            <a:avLst/>
          </a:prstGeom>
          <a:noFill/>
          <a:ln w="9525">
            <a:noFill/>
            <a:miter lim="800000"/>
            <a:headEnd/>
            <a:tailEnd/>
          </a:ln>
        </p:spPr>
        <p:txBody>
          <a:bodyPr lIns="98293" tIns="49146" rIns="98293" bIns="49146" anchor="b"/>
          <a:lstStyle/>
          <a:p>
            <a:pPr algn="r" eaLnBrk="1" hangingPunct="1"/>
            <a:fld id="{BAEB7840-3820-4367-9635-99E3C23DC146}" type="slidenum">
              <a:rPr lang="zh-TW" altLang="en-US" sz="1300">
                <a:solidFill>
                  <a:srgbClr val="000000"/>
                </a:solidFill>
                <a:latin typeface="Calibri" pitchFamily="34" charset="0"/>
              </a:rPr>
              <a:pPr algn="r" eaLnBrk="1" hangingPunct="1"/>
              <a:t>112</a:t>
            </a:fld>
            <a:endParaRPr lang="zh-TW" altLang="en-US" sz="1300">
              <a:solidFill>
                <a:srgbClr val="000000"/>
              </a:solidFill>
              <a:latin typeface="Calibri" pitchFamily="34" charset="0"/>
            </a:endParaRPr>
          </a:p>
        </p:txBody>
      </p:sp>
      <p:sp>
        <p:nvSpPr>
          <p:cNvPr id="71685"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71686" name="投影片編號版面配置區 2"/>
          <p:cNvSpPr>
            <a:spLocks noGrp="1"/>
          </p:cNvSpPr>
          <p:nvPr>
            <p:ph type="sldNum" sz="quarter" idx="5"/>
          </p:nvPr>
        </p:nvSpPr>
        <p:spPr bwMode="auto">
          <a:noFill/>
          <a:ln>
            <a:miter lim="800000"/>
            <a:headEnd/>
            <a:tailEnd/>
          </a:ln>
        </p:spPr>
        <p:txBody>
          <a:bodyPr/>
          <a:lstStyle/>
          <a:p>
            <a:fld id="{A4AD22E9-5A5D-4C81-9281-FA65263F1D41}" type="slidenum">
              <a:rPr lang="en-US" altLang="zh-TW" smtClean="0">
                <a:solidFill>
                  <a:srgbClr val="000000"/>
                </a:solidFill>
              </a:rPr>
              <a:pPr/>
              <a:t>112</a:t>
            </a:fld>
            <a:endParaRPr lang="zh-TW" altLang="en-US"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676275" y="809625"/>
            <a:ext cx="5386388" cy="4041775"/>
          </a:xfrm>
          <a:noFill/>
          <a:ln>
            <a:solidFill>
              <a:srgbClr val="000000"/>
            </a:solidFill>
            <a:miter lim="800000"/>
            <a:headEnd/>
            <a:tailEnd/>
          </a:ln>
        </p:spPr>
      </p:sp>
      <p:sp>
        <p:nvSpPr>
          <p:cNvPr id="87043"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dirty="0" smtClean="0"/>
              <a:t> </a:t>
            </a:r>
          </a:p>
        </p:txBody>
      </p:sp>
      <p:sp>
        <p:nvSpPr>
          <p:cNvPr id="87044" name="投影片編號版面配置區 3"/>
          <p:cNvSpPr txBox="1">
            <a:spLocks noGrp="1"/>
          </p:cNvSpPr>
          <p:nvPr/>
        </p:nvSpPr>
        <p:spPr bwMode="auto">
          <a:xfrm>
            <a:off x="3814763" y="10234564"/>
            <a:ext cx="2921000" cy="539663"/>
          </a:xfrm>
          <a:prstGeom prst="rect">
            <a:avLst/>
          </a:prstGeom>
          <a:noFill/>
          <a:ln w="9525">
            <a:noFill/>
            <a:miter lim="800000"/>
            <a:headEnd/>
            <a:tailEnd/>
          </a:ln>
        </p:spPr>
        <p:txBody>
          <a:bodyPr lIns="98293" tIns="49146" rIns="98293" bIns="49146" anchor="b"/>
          <a:lstStyle/>
          <a:p>
            <a:pPr algn="r" eaLnBrk="1" hangingPunct="1"/>
            <a:fld id="{73C661A0-8E3B-45F2-9E2E-D7C023DB4DD2}" type="slidenum">
              <a:rPr lang="zh-TW" altLang="en-US" sz="1300">
                <a:solidFill>
                  <a:srgbClr val="000000"/>
                </a:solidFill>
                <a:latin typeface="Calibri" pitchFamily="34" charset="0"/>
              </a:rPr>
              <a:pPr algn="r" eaLnBrk="1" hangingPunct="1"/>
              <a:t>113</a:t>
            </a:fld>
            <a:endParaRPr lang="zh-TW" altLang="en-US" sz="1300">
              <a:solidFill>
                <a:srgbClr val="000000"/>
              </a:solidFill>
              <a:latin typeface="Calibri" pitchFamily="34" charset="0"/>
            </a:endParaRPr>
          </a:p>
        </p:txBody>
      </p:sp>
      <p:sp>
        <p:nvSpPr>
          <p:cNvPr id="87045"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87046" name="投影片編號版面配置區 2"/>
          <p:cNvSpPr>
            <a:spLocks noGrp="1"/>
          </p:cNvSpPr>
          <p:nvPr>
            <p:ph type="sldNum" sz="quarter" idx="5"/>
          </p:nvPr>
        </p:nvSpPr>
        <p:spPr bwMode="auto">
          <a:noFill/>
          <a:ln>
            <a:miter lim="800000"/>
            <a:headEnd/>
            <a:tailEnd/>
          </a:ln>
        </p:spPr>
        <p:txBody>
          <a:bodyPr/>
          <a:lstStyle/>
          <a:p>
            <a:fld id="{23ED3877-FA73-4EC9-8FBE-7A5494DA7B64}" type="slidenum">
              <a:rPr lang="en-US" altLang="zh-TW" smtClean="0">
                <a:solidFill>
                  <a:srgbClr val="000000"/>
                </a:solidFill>
              </a:rPr>
              <a:pPr/>
              <a:t>113</a:t>
            </a:fld>
            <a:endParaRPr lang="zh-TW" altLang="en-US"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676275" y="809625"/>
            <a:ext cx="5386388" cy="4041775"/>
          </a:xfrm>
          <a:noFill/>
          <a:ln>
            <a:solidFill>
              <a:srgbClr val="000000"/>
            </a:solidFill>
            <a:miter lim="800000"/>
            <a:headEnd/>
            <a:tailEnd/>
          </a:ln>
        </p:spPr>
      </p:sp>
      <p:sp>
        <p:nvSpPr>
          <p:cNvPr id="87043"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a:t>
            </a:r>
          </a:p>
        </p:txBody>
      </p:sp>
      <p:sp>
        <p:nvSpPr>
          <p:cNvPr id="87044" name="投影片編號版面配置區 3"/>
          <p:cNvSpPr txBox="1">
            <a:spLocks noGrp="1"/>
          </p:cNvSpPr>
          <p:nvPr/>
        </p:nvSpPr>
        <p:spPr bwMode="auto">
          <a:xfrm>
            <a:off x="3814763" y="10234564"/>
            <a:ext cx="2921000" cy="539663"/>
          </a:xfrm>
          <a:prstGeom prst="rect">
            <a:avLst/>
          </a:prstGeom>
          <a:noFill/>
          <a:ln w="9525">
            <a:noFill/>
            <a:miter lim="800000"/>
            <a:headEnd/>
            <a:tailEnd/>
          </a:ln>
        </p:spPr>
        <p:txBody>
          <a:bodyPr lIns="98293" tIns="49146" rIns="98293" bIns="49146" anchor="b"/>
          <a:lstStyle/>
          <a:p>
            <a:pPr algn="r" eaLnBrk="1" hangingPunct="1"/>
            <a:fld id="{73C661A0-8E3B-45F2-9E2E-D7C023DB4DD2}" type="slidenum">
              <a:rPr lang="zh-TW" altLang="en-US" sz="1300">
                <a:solidFill>
                  <a:srgbClr val="000000"/>
                </a:solidFill>
                <a:latin typeface="Calibri" pitchFamily="34" charset="0"/>
              </a:rPr>
              <a:pPr algn="r" eaLnBrk="1" hangingPunct="1"/>
              <a:t>114</a:t>
            </a:fld>
            <a:endParaRPr lang="zh-TW" altLang="en-US" sz="1300">
              <a:solidFill>
                <a:srgbClr val="000000"/>
              </a:solidFill>
              <a:latin typeface="Calibri" pitchFamily="34" charset="0"/>
            </a:endParaRPr>
          </a:p>
        </p:txBody>
      </p:sp>
      <p:sp>
        <p:nvSpPr>
          <p:cNvPr id="87045"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87046" name="投影片編號版面配置區 2"/>
          <p:cNvSpPr>
            <a:spLocks noGrp="1"/>
          </p:cNvSpPr>
          <p:nvPr>
            <p:ph type="sldNum" sz="quarter" idx="5"/>
          </p:nvPr>
        </p:nvSpPr>
        <p:spPr bwMode="auto">
          <a:noFill/>
          <a:ln>
            <a:miter lim="800000"/>
            <a:headEnd/>
            <a:tailEnd/>
          </a:ln>
        </p:spPr>
        <p:txBody>
          <a:bodyPr/>
          <a:lstStyle/>
          <a:p>
            <a:fld id="{23ED3877-FA73-4EC9-8FBE-7A5494DA7B64}" type="slidenum">
              <a:rPr lang="en-US" altLang="zh-TW" smtClean="0">
                <a:solidFill>
                  <a:srgbClr val="000000"/>
                </a:solidFill>
              </a:rPr>
              <a:pPr/>
              <a:t>114</a:t>
            </a:fld>
            <a:endParaRPr lang="zh-TW" altLang="en-US"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117</a:t>
            </a:fld>
            <a:endParaRPr lang="zh-TW"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119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13</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投影片圖像版面配置區 1"/>
          <p:cNvSpPr>
            <a:spLocks noGrp="1" noRot="1" noChangeAspect="1" noTextEdit="1"/>
          </p:cNvSpPr>
          <p:nvPr>
            <p:ph type="sldImg"/>
          </p:nvPr>
        </p:nvSpPr>
        <p:spPr bwMode="auto">
          <a:xfrm>
            <a:off x="676275" y="809625"/>
            <a:ext cx="5386388" cy="4040188"/>
          </a:xfrm>
          <a:noFill/>
          <a:ln>
            <a:solidFill>
              <a:srgbClr val="000000"/>
            </a:solidFill>
            <a:miter lim="800000"/>
            <a:headEnd/>
            <a:tailEnd/>
          </a:ln>
        </p:spPr>
      </p:sp>
      <p:sp>
        <p:nvSpPr>
          <p:cNvPr id="182275"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可以提醒「今年的標示很重要」</a:t>
            </a:r>
          </a:p>
          <a:p>
            <a:pPr defTabSz="488950"/>
            <a:endParaRPr lang="zh-TW" altLang="en-US" smtClean="0"/>
          </a:p>
        </p:txBody>
      </p:sp>
      <p:sp>
        <p:nvSpPr>
          <p:cNvPr id="182276" name="投影片編號版面配置區 3"/>
          <p:cNvSpPr txBox="1">
            <a:spLocks noGrp="1"/>
          </p:cNvSpPr>
          <p:nvPr/>
        </p:nvSpPr>
        <p:spPr bwMode="auto">
          <a:xfrm>
            <a:off x="3814763" y="10234652"/>
            <a:ext cx="2921000" cy="539422"/>
          </a:xfrm>
          <a:prstGeom prst="rect">
            <a:avLst/>
          </a:prstGeom>
          <a:noFill/>
          <a:ln w="9525">
            <a:noFill/>
            <a:miter lim="800000"/>
            <a:headEnd/>
            <a:tailEnd/>
          </a:ln>
        </p:spPr>
        <p:txBody>
          <a:bodyPr lIns="98293" tIns="49146" rIns="98293" bIns="49146" anchor="b"/>
          <a:lstStyle/>
          <a:p>
            <a:pPr algn="r" eaLnBrk="1" hangingPunct="1"/>
            <a:fld id="{3362A614-CA90-4CB7-8367-80873E007287}" type="slidenum">
              <a:rPr lang="zh-TW" altLang="en-US" sz="1300">
                <a:solidFill>
                  <a:srgbClr val="000000"/>
                </a:solidFill>
                <a:latin typeface="Calibri" pitchFamily="34" charset="0"/>
              </a:rPr>
              <a:pPr algn="r" eaLnBrk="1" hangingPunct="1"/>
              <a:t>15</a:t>
            </a:fld>
            <a:endParaRPr lang="zh-TW" altLang="en-US" sz="1300">
              <a:solidFill>
                <a:srgbClr val="000000"/>
              </a:solidFill>
              <a:latin typeface="Calibri" pitchFamily="34" charset="0"/>
            </a:endParaRPr>
          </a:p>
        </p:txBody>
      </p:sp>
      <p:sp>
        <p:nvSpPr>
          <p:cNvPr id="182277"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2278" name="投影片編號版面配置區 2"/>
          <p:cNvSpPr>
            <a:spLocks noGrp="1"/>
          </p:cNvSpPr>
          <p:nvPr>
            <p:ph type="sldNum" sz="quarter" idx="5"/>
          </p:nvPr>
        </p:nvSpPr>
        <p:spPr bwMode="auto">
          <a:noFill/>
          <a:ln>
            <a:miter lim="800000"/>
            <a:headEnd/>
            <a:tailEnd/>
          </a:ln>
        </p:spPr>
        <p:txBody>
          <a:bodyPr/>
          <a:lstStyle/>
          <a:p>
            <a:fld id="{52B6C574-219F-4847-B91E-615D0D085A99}" type="slidenum">
              <a:rPr lang="en-US" altLang="zh-TW" smtClean="0">
                <a:solidFill>
                  <a:srgbClr val="000000"/>
                </a:solidFill>
              </a:rPr>
              <a:pPr/>
              <a:t>15</a:t>
            </a:fld>
            <a:endParaRPr lang="zh-TW"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24166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1318E5EB-F0B4-4835-9314-79A90FCA0BD3}" type="datetime1">
              <a:rPr lang="zh-TW" altLang="en-US" smtClean="0"/>
              <a:pPr/>
              <a:t>2016/1/27</a:t>
            </a:fld>
            <a:endParaRPr lang="zh-TW"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47D433DB-B31C-49C9-BEC3-1A87A9E59357}" type="slidenum">
              <a:rPr lang="zh-TW" altLang="en-US" smtClean="0"/>
              <a:pPr/>
              <a:t>‹#›</a:t>
            </a:fld>
            <a:endParaRPr lang="zh-TW"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標題投影片">
    <p:bg>
      <p:bgRef idx="1003">
        <a:schemeClr val="bg1"/>
      </p:bgRef>
    </p:bg>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1295400" y="3200400"/>
            <a:ext cx="6400800" cy="1600200"/>
          </a:xfrm>
          <a:prstGeom prst="rect">
            <a:avLst/>
          </a:prstGeo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457200" y="6356350"/>
            <a:ext cx="2133600" cy="365125"/>
          </a:xfrm>
          <a:prstGeom prst="rect">
            <a:avLst/>
          </a:prstGeom>
        </p:spPr>
        <p:txBody>
          <a:bodyPr/>
          <a:lstStyle/>
          <a:p>
            <a:fld id="{2B03F58D-1CFD-413B-89FD-C6CA660BD703}" type="datetime1">
              <a:rPr lang="zh-TW" altLang="en-US" smtClean="0"/>
              <a:pPr/>
              <a:t>2016/1/27</a:t>
            </a:fld>
            <a:endParaRPr lang="zh-TW" altLang="en-US"/>
          </a:p>
        </p:txBody>
      </p:sp>
      <p:sp>
        <p:nvSpPr>
          <p:cNvPr id="17" name="頁尾版面配置區 16"/>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29" name="投影片編號版面配置區 28"/>
          <p:cNvSpPr>
            <a:spLocks noGrp="1"/>
          </p:cNvSpPr>
          <p:nvPr>
            <p:ph type="sldNum" sz="quarter" idx="12"/>
          </p:nvPr>
        </p:nvSpPr>
        <p:spPr>
          <a:xfrm>
            <a:off x="6553200" y="6356350"/>
            <a:ext cx="2133600" cy="365125"/>
          </a:xfrm>
          <a:prstGeom prst="rect">
            <a:avLst/>
          </a:prstGeom>
        </p:spPr>
        <p:txBody>
          <a:bodyPr lIns="0" tIns="0" rIns="0" bIns="0">
            <a:noAutofit/>
          </a:bodyPr>
          <a:lstStyle>
            <a:lvl1pPr>
              <a:defRPr sz="1400">
                <a:solidFill>
                  <a:srgbClr val="FFFFFF"/>
                </a:solidFill>
              </a:defRPr>
            </a:lvl1pPr>
          </a:lstStyle>
          <a:p>
            <a:fld id="{47D433DB-B31C-49C9-BEC3-1A87A9E59357}" type="slidenum">
              <a:rPr lang="zh-TW" altLang="en-US" smtClean="0"/>
              <a:pPr/>
              <a:t>‹#›</a:t>
            </a:fld>
            <a:endParaRPr lang="zh-TW" altLang="en-US" dirty="0"/>
          </a:p>
        </p:txBody>
      </p:sp>
      <p:sp>
        <p:nvSpPr>
          <p:cNvPr id="8" name="標題 7"/>
          <p:cNvSpPr>
            <a:spLocks noGrp="1"/>
          </p:cNvSpPr>
          <p:nvPr>
            <p:ph type="ctrTitle"/>
          </p:nvPr>
        </p:nvSpPr>
        <p:spPr>
          <a:xfrm>
            <a:off x="457200" y="1505930"/>
            <a:ext cx="8229600" cy="1470025"/>
          </a:xfrm>
          <a:prstGeom prst="rect">
            <a:avLst/>
          </a:prstGeo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两栏内容">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1318E5EB-F0B4-4835-9314-79A90FCA0BD3}" type="datetime1">
              <a:rPr lang="zh-TW" altLang="en-US" smtClean="0"/>
              <a:pPr/>
              <a:t>2016/1/27</a:t>
            </a:fld>
            <a:endParaRPr lang="zh-TW"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47D433DB-B31C-49C9-BEC3-1A87A9E59357}" type="slidenum">
              <a:rPr lang="zh-TW" altLang="en-US" smtClean="0"/>
              <a:pPr/>
              <a:t>‹#›</a:t>
            </a:fld>
            <a:endParaRPr lang="zh-TW"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65608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924286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18DCCD61-643D-44A5-A450-3A42A50CBC1E}"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27793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778790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2919811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818119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9629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zh-TW" altLang="en-US" smtClean="0"/>
              <a:t>按一下以編輯母片文字樣式</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zh-TW" altLang="en-US" smtClean="0"/>
              <a:t>按一下以編輯母片文字樣式</a:t>
            </a:r>
          </a:p>
        </p:txBody>
      </p:sp>
    </p:spTree>
    <p:extLst>
      <p:ext uri="{BB962C8B-B14F-4D97-AF65-F5344CB8AC3E}">
        <p14:creationId xmlns="" xmlns:p14="http://schemas.microsoft.com/office/powerpoint/2010/main" val="369401571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8DCCD61-643D-44A5-A450-3A42A50CBC1E}"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29688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8DCCD61-643D-44A5-A450-3A42A50CBC1E}"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298703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79237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96285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zh-TW" altLang="en-US" smtClean="0"/>
              <a:t>按一下以編輯母片文字樣式</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zh-TW" altLang="en-US" smtClean="0"/>
              <a:t>按一下以編輯母片文字樣式</a:t>
            </a:r>
          </a:p>
        </p:txBody>
      </p:sp>
    </p:spTree>
    <p:extLst>
      <p:ext uri="{BB962C8B-B14F-4D97-AF65-F5344CB8AC3E}">
        <p14:creationId xmlns="" xmlns:p14="http://schemas.microsoft.com/office/powerpoint/2010/main" val="23268185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19" name="文本占位符 18"/>
          <p:cNvSpPr>
            <a:spLocks noGrp="1"/>
          </p:cNvSpPr>
          <p:nvPr>
            <p:ph type="body" sz="quarter" idx="11"/>
          </p:nvPr>
        </p:nvSpPr>
        <p:spPr>
          <a:xfrm>
            <a:off x="3500430" y="714356"/>
            <a:ext cx="4643444" cy="214314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22" name="图片占位符 21"/>
          <p:cNvSpPr>
            <a:spLocks noGrp="1"/>
          </p:cNvSpPr>
          <p:nvPr>
            <p:ph type="pic" sz="quarter" idx="12"/>
          </p:nvPr>
        </p:nvSpPr>
        <p:spPr>
          <a:xfrm>
            <a:off x="857224" y="714356"/>
            <a:ext cx="2500330" cy="2143125"/>
          </a:xfrm>
          <a:prstGeom prst="rect">
            <a:avLst/>
          </a:prstGeom>
        </p:spPr>
        <p:txBody>
          <a:bodyPr/>
          <a:lstStyle/>
          <a:p>
            <a:r>
              <a:rPr lang="zh-TW" altLang="en-US" smtClean="0"/>
              <a:t>按一下圖示以新增圖片</a:t>
            </a:r>
            <a:endParaRPr lang="zh-CN" altLang="en-US"/>
          </a:p>
        </p:txBody>
      </p:sp>
      <p:sp>
        <p:nvSpPr>
          <p:cNvPr id="23" name="图片占位符 21"/>
          <p:cNvSpPr>
            <a:spLocks noGrp="1"/>
          </p:cNvSpPr>
          <p:nvPr>
            <p:ph type="pic" sz="quarter" idx="13"/>
          </p:nvPr>
        </p:nvSpPr>
        <p:spPr>
          <a:xfrm>
            <a:off x="857224" y="3000372"/>
            <a:ext cx="2500330" cy="2143125"/>
          </a:xfrm>
          <a:prstGeom prst="rect">
            <a:avLst/>
          </a:prstGeom>
        </p:spPr>
        <p:txBody>
          <a:bodyPr/>
          <a:lstStyle/>
          <a:p>
            <a:r>
              <a:rPr lang="zh-TW" altLang="en-US" smtClean="0"/>
              <a:t>按一下圖示以新增圖片</a:t>
            </a:r>
            <a:endParaRPr lang="zh-CN" altLang="en-US"/>
          </a:p>
        </p:txBody>
      </p:sp>
      <p:sp>
        <p:nvSpPr>
          <p:cNvPr id="24" name="文本占位符 18"/>
          <p:cNvSpPr>
            <a:spLocks noGrp="1"/>
          </p:cNvSpPr>
          <p:nvPr>
            <p:ph type="body" sz="quarter" idx="14"/>
          </p:nvPr>
        </p:nvSpPr>
        <p:spPr>
          <a:xfrm>
            <a:off x="3500430" y="3000372"/>
            <a:ext cx="4643444" cy="214314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自定义版式">
    <p:bg>
      <p:bgPr>
        <a:solidFill>
          <a:srgbClr val="F0D790"/>
        </a:solidFill>
        <a:effectLst/>
      </p:bgPr>
    </p:bg>
    <p:spTree>
      <p:nvGrpSpPr>
        <p:cNvPr id="1" name=""/>
        <p:cNvGrpSpPr/>
        <p:nvPr/>
      </p:nvGrpSpPr>
      <p:grpSpPr>
        <a:xfrm>
          <a:off x="0" y="0"/>
          <a:ext cx="0" cy="0"/>
          <a:chOff x="0" y="0"/>
          <a:chExt cx="0" cy="0"/>
        </a:xfrm>
      </p:grpSpPr>
      <p:sp>
        <p:nvSpPr>
          <p:cNvPr id="15" name="文本占位符 14"/>
          <p:cNvSpPr>
            <a:spLocks noGrp="1"/>
          </p:cNvSpPr>
          <p:nvPr>
            <p:ph type="body" sz="quarter" idx="10"/>
          </p:nvPr>
        </p:nvSpPr>
        <p:spPr>
          <a:xfrm>
            <a:off x="1071538" y="428604"/>
            <a:ext cx="4643437" cy="1785937"/>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表格版面配置區 2"/>
          <p:cNvSpPr>
            <a:spLocks noGrp="1"/>
          </p:cNvSpPr>
          <p:nvPr>
            <p:ph type="tbl" idx="1"/>
          </p:nvPr>
        </p:nvSpPr>
        <p:spPr>
          <a:xfrm>
            <a:off x="457200" y="1600206"/>
            <a:ext cx="8229600" cy="4525963"/>
          </a:xfrm>
          <a:prstGeom prst="rect">
            <a:avLst/>
          </a:prstGeom>
        </p:spPr>
        <p:txBody>
          <a:bodyPr rtlCol="0">
            <a:normAutofit/>
          </a:bodyPr>
          <a:lstStyle>
            <a:lvl1pPr>
              <a:defRPr>
                <a:latin typeface="微軟正黑體" panose="020B0604030504040204" pitchFamily="34" charset="-120"/>
                <a:ea typeface="微軟正黑體" panose="020B0604030504040204" pitchFamily="34" charset="-120"/>
              </a:defRPr>
            </a:lvl1pPr>
          </a:lstStyle>
          <a:p>
            <a:pPr lvl="0"/>
            <a:endParaRPr lang="zh-TW" altLang="en-US" noProof="0" dirty="0"/>
          </a:p>
        </p:txBody>
      </p:sp>
      <p:sp>
        <p:nvSpPr>
          <p:cNvPr id="4" name="Date Placeholder 4"/>
          <p:cNvSpPr>
            <a:spLocks noGrp="1"/>
          </p:cNvSpPr>
          <p:nvPr>
            <p:ph type="dt" sz="half" idx="10"/>
          </p:nvPr>
        </p:nvSpPr>
        <p:spPr>
          <a:xfrm>
            <a:off x="457200" y="6356350"/>
            <a:ext cx="2133600" cy="365125"/>
          </a:xfrm>
          <a:prstGeom prst="rect">
            <a:avLst/>
          </a:prstGeom>
        </p:spPr>
        <p:txBody>
          <a:bodyPr/>
          <a:lstStyle>
            <a:lvl1pPr eaLnBrk="0" fontAlgn="base" hangingPunct="0">
              <a:spcBef>
                <a:spcPct val="0"/>
              </a:spcBef>
              <a:spcAft>
                <a:spcPct val="0"/>
              </a:spcAft>
              <a:defRPr kumimoji="1">
                <a:latin typeface="Arial" pitchFamily="34" charset="0"/>
              </a:defRPr>
            </a:lvl1pPr>
          </a:lstStyle>
          <a:p>
            <a:pPr>
              <a:defRPr/>
            </a:pPr>
            <a:fld id="{EF260F27-E478-4D64-8380-FD119C5C06C1}" type="datetime1">
              <a:rPr lang="zh-TW" altLang="en-US" smtClean="0"/>
              <a:pPr>
                <a:defRPr/>
              </a:pPr>
              <a:t>2016/1/27</a:t>
            </a:fld>
            <a:endParaRPr lang="en-US" altLang="zh-TW" dirty="0"/>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p:cNvSpPr>
            <a:spLocks noGrp="1"/>
          </p:cNvSpPr>
          <p:nvPr>
            <p:ph type="sldNum" sz="quarter" idx="12"/>
          </p:nvPr>
        </p:nvSpPr>
        <p:spPr>
          <a:xfrm>
            <a:off x="7658100" y="6622288"/>
            <a:ext cx="480060" cy="237744"/>
          </a:xfrm>
          <a:prstGeom prst="rect">
            <a:avLst/>
          </a:prstGeom>
        </p:spPr>
        <p:txBody>
          <a:bodyPr/>
          <a:lstStyle>
            <a:lvl1pPr eaLnBrk="0" fontAlgn="base" hangingPunct="0">
              <a:spcBef>
                <a:spcPct val="0"/>
              </a:spcBef>
              <a:spcAft>
                <a:spcPct val="0"/>
              </a:spcAft>
              <a:defRPr kumimoji="1" sz="1800" b="1">
                <a:latin typeface="Arial" pitchFamily="34" charset="0"/>
              </a:defRPr>
            </a:lvl1pPr>
          </a:lstStyle>
          <a:p>
            <a:pPr>
              <a:defRPr/>
            </a:pPr>
            <a:fld id="{FB8AD0DE-A118-4F45-B9B6-089AA85C8FDD}" type="slidenum">
              <a:rPr lang="en-US" altLang="zh-TW" smtClean="0"/>
              <a:pPr>
                <a:defRPr/>
              </a:pPr>
              <a:t>‹#›</a:t>
            </a:fld>
            <a:endParaRPr lang="en-US" altLang="zh-TW" dirty="0"/>
          </a:p>
        </p:txBody>
      </p:sp>
    </p:spTree>
    <p:extLst>
      <p:ext uri="{BB962C8B-B14F-4D97-AF65-F5344CB8AC3E}">
        <p14:creationId xmlns="" xmlns:p14="http://schemas.microsoft.com/office/powerpoint/2010/main" val="2515871801"/>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DB8F13BF-F8FD-497D-AF53-A7D945E114DF}" type="datetime1">
              <a:rPr lang="zh-TW" altLang="en-US" smtClean="0"/>
              <a:pPr/>
              <a:t>2016/1/27</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47D433DB-B31C-49C9-BEC3-1A87A9E59357}"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a:prstGeom prst="rect">
            <a:avLst/>
          </a:prstGeo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1318E5EB-F0B4-4835-9314-79A90FCA0BD3}" type="datetime1">
              <a:rPr lang="zh-TW" altLang="en-US" smtClean="0"/>
              <a:pPr/>
              <a:t>2016/1/27</a:t>
            </a:fld>
            <a:endParaRPr lang="zh-TW"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47D433DB-B31C-49C9-BEC3-1A87A9E59357}" type="slidenum">
              <a:rPr lang="zh-TW" altLang="en-US" smtClean="0"/>
              <a:pPr/>
              <a:t>‹#›</a:t>
            </a:fld>
            <a:endParaRPr lang="zh-TW"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8" r:id="rId10"/>
    <p:sldLayoutId id="2147484249" r:id="rId11"/>
    <p:sldLayoutId id="2147484250" r:id="rId12"/>
  </p:sldLayoutIdLst>
  <p:hf hdr="0" ftr="0" dt="0"/>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 Id="rId9" Type="http://schemas.microsoft.com/office/2007/relationships/diagramDrawing" Target="../diagrams/drawing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7.xml"/><Relationship Id="rId7" Type="http://schemas.openxmlformats.org/officeDocument/2006/relationships/image" Target="../media/image33.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105cefa.ntpc.edu.tw/"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body" idx="4294967295"/>
          </p:nvPr>
        </p:nvSpPr>
        <p:spPr>
          <a:xfrm>
            <a:off x="4500562" y="5643578"/>
            <a:ext cx="4643438" cy="1214422"/>
          </a:xfrm>
          <a:prstGeom prst="rect">
            <a:avLst/>
          </a:prstGeom>
        </p:spPr>
        <p:txBody>
          <a:bodyPr>
            <a:noAutofit/>
          </a:bodyPr>
          <a:lstStyle/>
          <a:p>
            <a:pPr algn="ctr">
              <a:lnSpc>
                <a:spcPct val="200000"/>
              </a:lnSpc>
              <a:buNone/>
            </a:pPr>
            <a:r>
              <a:rPr lang="zh-TW" altLang="en-US" sz="2800" b="1" dirty="0" smtClean="0">
                <a:solidFill>
                  <a:srgbClr val="002060"/>
                </a:solidFill>
                <a:latin typeface="標楷體" pitchFamily="65" charset="-120"/>
                <a:ea typeface="標楷體" pitchFamily="65" charset="-120"/>
              </a:rPr>
              <a:t>基隆市政府</a:t>
            </a:r>
            <a:r>
              <a:rPr lang="en-US" altLang="zh-TW" sz="2800" b="1" dirty="0" smtClean="0">
                <a:solidFill>
                  <a:srgbClr val="002060"/>
                </a:solidFill>
                <a:latin typeface="標楷體" pitchFamily="65" charset="-120"/>
                <a:ea typeface="標楷體" pitchFamily="65" charset="-120"/>
              </a:rPr>
              <a:t>(</a:t>
            </a:r>
            <a:r>
              <a:rPr lang="zh-TW" altLang="en-US" sz="2800" b="1" dirty="0" smtClean="0">
                <a:solidFill>
                  <a:srgbClr val="002060"/>
                </a:solidFill>
                <a:latin typeface="標楷體" pitchFamily="65" charset="-120"/>
                <a:ea typeface="標楷體" pitchFamily="65" charset="-120"/>
              </a:rPr>
              <a:t>教育處</a:t>
            </a:r>
            <a:r>
              <a:rPr lang="en-US" altLang="zh-TW" sz="2800" b="1" dirty="0" smtClean="0">
                <a:solidFill>
                  <a:srgbClr val="002060"/>
                </a:solidFill>
                <a:latin typeface="標楷體" pitchFamily="65" charset="-120"/>
                <a:ea typeface="標楷體" pitchFamily="65" charset="-120"/>
              </a:rPr>
              <a:t>)</a:t>
            </a:r>
          </a:p>
        </p:txBody>
      </p:sp>
      <p:sp>
        <p:nvSpPr>
          <p:cNvPr id="2" name="標題 1"/>
          <p:cNvSpPr>
            <a:spLocks noGrp="1"/>
          </p:cNvSpPr>
          <p:nvPr>
            <p:ph type="title" idx="4294967295"/>
          </p:nvPr>
        </p:nvSpPr>
        <p:spPr>
          <a:xfrm>
            <a:off x="785786" y="274638"/>
            <a:ext cx="7015189" cy="1439850"/>
          </a:xfrm>
          <a:prstGeom prst="rect">
            <a:avLst/>
          </a:prstGeom>
        </p:spPr>
        <p:txBody>
          <a:bodyPr>
            <a:normAutofit/>
          </a:bodyPr>
          <a:lstStyle/>
          <a:p>
            <a:pPr algn="l" eaLnBrk="1" hangingPunct="1">
              <a:lnSpc>
                <a:spcPct val="200000"/>
              </a:lnSpc>
              <a:defRPr/>
            </a:pPr>
            <a:r>
              <a:rPr lang="zh-TW" altLang="en-US"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基隆</a:t>
            </a:r>
            <a:r>
              <a:rPr kumimoji="0" lang="zh-TW" altLang="en-US" b="1"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市十二年國民基本教育</a:t>
            </a:r>
            <a:endParaRPr kumimoji="0" lang="zh-TW" altLang="en-US" sz="5400" b="1" dirty="0" smtClean="0">
              <a:solidFill>
                <a:srgbClr val="C00000"/>
              </a:solidFill>
              <a:effectLst>
                <a:outerShdw blurRad="38100" dist="38100" dir="2700000" algn="tl">
                  <a:srgbClr val="C0C0C0"/>
                </a:outerShdw>
              </a:effectLst>
              <a:latin typeface="標楷體" pitchFamily="65" charset="-120"/>
              <a:ea typeface="標楷體" pitchFamily="65" charset="-120"/>
            </a:endParaRPr>
          </a:p>
        </p:txBody>
      </p:sp>
      <p:sp>
        <p:nvSpPr>
          <p:cNvPr id="4" name="矩形 3"/>
          <p:cNvSpPr/>
          <p:nvPr/>
        </p:nvSpPr>
        <p:spPr>
          <a:xfrm>
            <a:off x="3357554" y="2071678"/>
            <a:ext cx="5000660" cy="769441"/>
          </a:xfrm>
          <a:prstGeom prst="rect">
            <a:avLst/>
          </a:prstGeom>
        </p:spPr>
        <p:txBody>
          <a:bodyPr wrap="square">
            <a:spAutoFit/>
          </a:bodyPr>
          <a:lstStyle/>
          <a:p>
            <a:r>
              <a:rPr lang="zh-TW" altLang="en-US" sz="4400" b="1" dirty="0" smtClean="0">
                <a:solidFill>
                  <a:srgbClr val="C00000"/>
                </a:solidFill>
                <a:effectLst>
                  <a:outerShdw blurRad="38100" dist="38100" dir="2700000" algn="tl">
                    <a:srgbClr val="C0C0C0"/>
                  </a:outerShdw>
                </a:effectLst>
                <a:latin typeface="標楷體" pitchFamily="65" charset="-120"/>
                <a:ea typeface="標楷體" pitchFamily="65" charset="-120"/>
              </a:rPr>
              <a:t>適性入學宣導簡報</a:t>
            </a:r>
            <a:endParaRPr lang="zh-TW" altLang="en-US" sz="4400" dirty="0"/>
          </a:p>
        </p:txBody>
      </p:sp>
      <p:sp>
        <p:nvSpPr>
          <p:cNvPr id="5" name="矩形 4"/>
          <p:cNvSpPr/>
          <p:nvPr/>
        </p:nvSpPr>
        <p:spPr>
          <a:xfrm>
            <a:off x="928662" y="3000372"/>
            <a:ext cx="2571768" cy="707886"/>
          </a:xfrm>
          <a:prstGeom prst="rect">
            <a:avLst/>
          </a:prstGeom>
        </p:spPr>
        <p:txBody>
          <a:bodyPr wrap="square">
            <a:spAutoFit/>
          </a:bodyPr>
          <a:lstStyle/>
          <a:p>
            <a:r>
              <a:rPr lang="en-US" altLang="zh-TW" sz="4000" b="1" dirty="0" smtClean="0">
                <a:solidFill>
                  <a:srgbClr val="C00000"/>
                </a:solidFill>
                <a:effectLst>
                  <a:outerShdw blurRad="38100" dist="38100" dir="2700000" algn="tl">
                    <a:srgbClr val="C0C0C0"/>
                  </a:outerShdw>
                </a:effectLst>
                <a:latin typeface="標楷體" pitchFamily="65" charset="-120"/>
                <a:ea typeface="標楷體" pitchFamily="65" charset="-120"/>
              </a:rPr>
              <a:t>105</a:t>
            </a:r>
            <a:r>
              <a:rPr lang="zh-TW" altLang="en-US" sz="4000" b="1" dirty="0" smtClean="0">
                <a:solidFill>
                  <a:srgbClr val="C00000"/>
                </a:solidFill>
                <a:effectLst>
                  <a:outerShdw blurRad="38100" dist="38100" dir="2700000" algn="tl">
                    <a:srgbClr val="C0C0C0"/>
                  </a:outerShdw>
                </a:effectLst>
                <a:latin typeface="標楷體" pitchFamily="65" charset="-120"/>
                <a:ea typeface="標楷體" pitchFamily="65" charset="-120"/>
              </a:rPr>
              <a:t>學年度</a:t>
            </a:r>
            <a:endParaRPr lang="zh-TW" altLang="en-US" sz="4000" dirty="0"/>
          </a:p>
        </p:txBody>
      </p:sp>
    </p:spTree>
    <p:extLst>
      <p:ext uri="{BB962C8B-B14F-4D97-AF65-F5344CB8AC3E}">
        <p14:creationId xmlns="" xmlns:p14="http://schemas.microsoft.com/office/powerpoint/2010/main" val="140615572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3143240" y="500042"/>
            <a:ext cx="5700698" cy="2786082"/>
          </a:xfrm>
          <a:prstGeom prst="rect">
            <a:avLst/>
          </a:prstGeom>
        </p:spPr>
        <p:txBody>
          <a:bodyPr>
            <a:normAutofit/>
          </a:bodyPr>
          <a:lstStyle/>
          <a:p>
            <a:pPr algn="ctr">
              <a:lnSpc>
                <a:spcPct val="150000"/>
              </a:lnSpc>
            </a:pPr>
            <a:r>
              <a:rPr lang="zh-TW" altLang="en-US" sz="5400" b="1" dirty="0" smtClean="0">
                <a:solidFill>
                  <a:schemeClr val="accent1">
                    <a:lumMod val="50000"/>
                  </a:schemeClr>
                </a:solidFill>
                <a:latin typeface="標楷體" pitchFamily="65" charset="-120"/>
                <a:ea typeface="標楷體" pitchFamily="65" charset="-120"/>
              </a:rPr>
              <a:t>國中教育會考</a:t>
            </a:r>
            <a:r>
              <a:rPr lang="en-US" altLang="zh-TW" sz="5400" b="1" dirty="0" smtClean="0">
                <a:solidFill>
                  <a:schemeClr val="accent1">
                    <a:lumMod val="50000"/>
                  </a:schemeClr>
                </a:solidFill>
                <a:latin typeface="標楷體" pitchFamily="65" charset="-120"/>
                <a:ea typeface="標楷體" pitchFamily="65" charset="-120"/>
              </a:rPr>
              <a:t/>
            </a:r>
            <a:br>
              <a:rPr lang="en-US" altLang="zh-TW" sz="5400" b="1" dirty="0" smtClean="0">
                <a:solidFill>
                  <a:schemeClr val="accent1">
                    <a:lumMod val="50000"/>
                  </a:schemeClr>
                </a:solidFill>
                <a:latin typeface="標楷體" pitchFamily="65" charset="-120"/>
                <a:ea typeface="標楷體" pitchFamily="65" charset="-120"/>
              </a:rPr>
            </a:br>
            <a:r>
              <a:rPr lang="zh-TW" altLang="en-US" sz="5400" dirty="0" smtClean="0">
                <a:solidFill>
                  <a:schemeClr val="accent1">
                    <a:lumMod val="50000"/>
                  </a:schemeClr>
                </a:solidFill>
                <a:latin typeface="標楷體" pitchFamily="65" charset="-120"/>
                <a:ea typeface="標楷體" pitchFamily="65" charset="-120"/>
              </a:rPr>
              <a:t>簡介</a:t>
            </a:r>
            <a:endParaRPr lang="zh-TW" altLang="en-US" b="1" dirty="0">
              <a:solidFill>
                <a:schemeClr val="accent1">
                  <a:lumMod val="50000"/>
                </a:schemeClr>
              </a:solidFill>
              <a:latin typeface="標楷體" pitchFamily="65" charset="-120"/>
              <a:ea typeface="標楷體" pitchFamily="65" charset="-120"/>
            </a:endParaRPr>
          </a:p>
        </p:txBody>
      </p:sp>
      <p:sp>
        <p:nvSpPr>
          <p:cNvPr id="2" name="投影片編號版面配置區 1"/>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10</a:t>
            </a:fld>
            <a:endParaRPr lang="zh-TW" altLang="en-US"/>
          </a:p>
        </p:txBody>
      </p:sp>
      <p:pic>
        <p:nvPicPr>
          <p:cNvPr id="143361" name="Picture 1"/>
          <p:cNvPicPr>
            <a:picLocks noChangeAspect="1" noChangeArrowheads="1"/>
          </p:cNvPicPr>
          <p:nvPr/>
        </p:nvPicPr>
        <p:blipFill>
          <a:blip r:embed="rId3"/>
          <a:srcRect/>
          <a:stretch>
            <a:fillRect/>
          </a:stretch>
        </p:blipFill>
        <p:spPr bwMode="auto">
          <a:xfrm>
            <a:off x="4071934" y="4572008"/>
            <a:ext cx="4200525" cy="1390650"/>
          </a:xfrm>
          <a:prstGeom prst="rect">
            <a:avLst/>
          </a:prstGeom>
          <a:noFill/>
          <a:ln w="9525">
            <a:noFill/>
            <a:miter lim="800000"/>
            <a:headEnd/>
            <a:tailEnd/>
          </a:ln>
          <a:effectLst/>
        </p:spPr>
      </p:pic>
    </p:spTree>
    <p:extLst>
      <p:ext uri="{BB962C8B-B14F-4D97-AF65-F5344CB8AC3E}">
        <p14:creationId xmlns="" xmlns:p14="http://schemas.microsoft.com/office/powerpoint/2010/main" val="27439991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0"/>
            <p:extLst>
              <p:ext uri="{D42A27DB-BD31-4B8C-83A1-F6EECF244321}">
                <p14:modId xmlns:p14="http://schemas.microsoft.com/office/powerpoint/2010/main" xmlns="" val="14021195"/>
              </p:ext>
            </p:extLst>
          </p:nvPr>
        </p:nvGraphicFramePr>
        <p:xfrm>
          <a:off x="4572000" y="1428736"/>
          <a:ext cx="4349735" cy="5219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a:spLocks noGrp="1"/>
          </p:cNvSpPr>
          <p:nvPr>
            <p:ph type="title"/>
          </p:nvPr>
        </p:nvSpPr>
        <p:spPr/>
        <p:txBody>
          <a:bodyPr/>
          <a:lstStyle>
            <a:extLst/>
          </a:lstStyle>
          <a:p>
            <a:r>
              <a:rPr altLang="en-US" dirty="0" smtClean="0">
                <a:solidFill>
                  <a:schemeClr val="accent1"/>
                </a:solidFill>
                <a:latin typeface="標楷體" panose="03000509000000000000" pitchFamily="65" charset="-120"/>
                <a:ea typeface="標楷體" panose="03000509000000000000" pitchFamily="65" charset="-120"/>
              </a:rPr>
              <a:t>關於升學管道</a:t>
            </a:r>
            <a:r>
              <a:rPr lang="en-US" altLang="en-US" dirty="0" smtClean="0">
                <a:solidFill>
                  <a:schemeClr val="accent1"/>
                </a:solidFill>
                <a:latin typeface="標楷體" panose="03000509000000000000" pitchFamily="65" charset="-120"/>
                <a:ea typeface="標楷體" panose="03000509000000000000" pitchFamily="65" charset="-120"/>
              </a:rPr>
              <a:t>(1/</a:t>
            </a:r>
            <a:r>
              <a:rPr lang="en-US" altLang="zh-TW" dirty="0" smtClean="0">
                <a:solidFill>
                  <a:schemeClr val="accent1"/>
                </a:solidFill>
                <a:latin typeface="標楷體" panose="03000509000000000000" pitchFamily="65" charset="-120"/>
                <a:ea typeface="標楷體" panose="03000509000000000000" pitchFamily="65" charset="-120"/>
              </a:rPr>
              <a:t>2)</a:t>
            </a:r>
            <a:endParaRPr lang="zh-TW" dirty="0">
              <a:solidFill>
                <a:schemeClr val="accent1"/>
              </a:solidFill>
              <a:latin typeface="標楷體" panose="03000509000000000000" pitchFamily="65" charset="-120"/>
              <a:ea typeface="標楷體" panose="03000509000000000000" pitchFamily="65" charset="-120"/>
            </a:endParaRPr>
          </a:p>
        </p:txBody>
      </p:sp>
      <p:sp>
        <p:nvSpPr>
          <p:cNvPr id="3" name="Rectangle 2"/>
          <p:cNvSpPr>
            <a:spLocks noGrp="1"/>
          </p:cNvSpPr>
          <p:nvPr>
            <p:ph idx="1"/>
          </p:nvPr>
        </p:nvSpPr>
        <p:spPr>
          <a:xfrm>
            <a:off x="1071538" y="857232"/>
            <a:ext cx="3286148" cy="5715040"/>
          </a:xfrm>
        </p:spPr>
        <p:txBody>
          <a:bodyPr>
            <a:noAutofit/>
          </a:bodyPr>
          <a:lstStyle>
            <a:extLst/>
          </a:lstStyle>
          <a:p>
            <a:pPr>
              <a:lnSpc>
                <a:spcPct val="114000"/>
              </a:lnSpc>
            </a:pPr>
            <a:r>
              <a:rPr altLang="en-US" sz="2800"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高級中等教育法第三十五條</a:t>
            </a:r>
            <a:r>
              <a:rPr altLang="en-US" sz="2800" dirty="0" smtClean="0">
                <a:latin typeface="標楷體" panose="03000509000000000000" pitchFamily="65" charset="-120"/>
                <a:ea typeface="標楷體" panose="03000509000000000000" pitchFamily="65" charset="-120"/>
              </a:rPr>
              <a:t> </a:t>
            </a:r>
            <a:endParaRPr lang="en-US" altLang="en-US" sz="2800" dirty="0" smtClean="0">
              <a:latin typeface="標楷體" panose="03000509000000000000" pitchFamily="65" charset="-120"/>
              <a:ea typeface="標楷體" panose="03000509000000000000" pitchFamily="65" charset="-120"/>
            </a:endParaRPr>
          </a:p>
          <a:p>
            <a:pPr>
              <a:lnSpc>
                <a:spcPct val="114000"/>
              </a:lnSpc>
            </a:pPr>
            <a:r>
              <a:rPr altLang="en-US" sz="2800" dirty="0" smtClean="0">
                <a:latin typeface="標楷體" panose="03000509000000000000" pitchFamily="65" charset="-120"/>
                <a:ea typeface="標楷體" panose="03000509000000000000" pitchFamily="65" charset="-120"/>
              </a:rPr>
              <a:t>為發展多元智能、培育創新人才，高級中等學校應採多元入學方式辦理招生。多元入學，以免試入學為主；經各該主管機關核定者，得就部分名額，辦理特色招生。</a:t>
            </a:r>
            <a:endParaRPr lang="zh-TW" sz="2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altLang="en-US" dirty="0" smtClean="0">
                <a:solidFill>
                  <a:schemeClr val="accent1"/>
                </a:solidFill>
                <a:latin typeface="標楷體" panose="03000509000000000000" pitchFamily="65" charset="-120"/>
                <a:ea typeface="標楷體" panose="03000509000000000000" pitchFamily="65" charset="-120"/>
              </a:rPr>
              <a:t>關於升學管道</a:t>
            </a:r>
            <a:r>
              <a:rPr lang="en-US" altLang="zh-TW" dirty="0" smtClean="0">
                <a:solidFill>
                  <a:schemeClr val="accent1"/>
                </a:solidFill>
                <a:latin typeface="標楷體" panose="03000509000000000000" pitchFamily="65" charset="-120"/>
                <a:ea typeface="標楷體" panose="03000509000000000000" pitchFamily="65" charset="-120"/>
              </a:rPr>
              <a:t>(2/2)</a:t>
            </a:r>
            <a:endParaRPr lang="zh-TW" dirty="0">
              <a:solidFill>
                <a:schemeClr val="accent1"/>
              </a:solidFill>
              <a:latin typeface="標楷體" panose="03000509000000000000" pitchFamily="65" charset="-120"/>
              <a:ea typeface="標楷體" panose="03000509000000000000" pitchFamily="65" charset="-120"/>
            </a:endParaRPr>
          </a:p>
        </p:txBody>
      </p:sp>
      <p:sp>
        <p:nvSpPr>
          <p:cNvPr id="3" name="Rectangle 2"/>
          <p:cNvSpPr>
            <a:spLocks noGrp="1"/>
          </p:cNvSpPr>
          <p:nvPr>
            <p:ph idx="1"/>
          </p:nvPr>
        </p:nvSpPr>
        <p:spPr>
          <a:xfrm>
            <a:off x="857224" y="1268760"/>
            <a:ext cx="3571900" cy="5374950"/>
          </a:xfrm>
        </p:spPr>
        <p:txBody>
          <a:bodyPr>
            <a:noAutofit/>
          </a:bodyPr>
          <a:lstStyle>
            <a:extLst/>
          </a:lstStyle>
          <a:p>
            <a:pPr>
              <a:lnSpc>
                <a:spcPct val="114000"/>
              </a:lnSpc>
            </a:pPr>
            <a:r>
              <a:rPr altLang="en-US" sz="2400"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高級中等學校多元入學招生辦法</a:t>
            </a:r>
            <a:r>
              <a:rPr lang="zh-TW" altLang="en-US" sz="2400"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altLang="en-US" sz="2400"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第六條</a:t>
            </a:r>
          </a:p>
          <a:p>
            <a:pPr>
              <a:lnSpc>
                <a:spcPct val="114000"/>
              </a:lnSpc>
            </a:pPr>
            <a:r>
              <a:rPr altLang="en-US" sz="2400" dirty="0" smtClean="0">
                <a:latin typeface="標楷體" panose="03000509000000000000" pitchFamily="65" charset="-120"/>
                <a:ea typeface="標楷體" panose="03000509000000000000" pitchFamily="65" charset="-120"/>
              </a:rPr>
              <a:t>為促進區域教育機會均等，鼓勵就近入學，或照顧弱勢學生就學權益，就學區之直轄市、縣（市）主管機關會商區內學校各主管機關，於衡酌國民中學校數、畢業班數或人數等因素後，得於前項第一款免試入學作業要點中訂定學生優先免試入學之實施方式。</a:t>
            </a:r>
            <a:endParaRPr lang="zh-TW" sz="2400" dirty="0">
              <a:latin typeface="標楷體" panose="03000509000000000000" pitchFamily="65" charset="-120"/>
              <a:ea typeface="標楷體" panose="03000509000000000000" pitchFamily="65" charset="-120"/>
            </a:endParaRP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xmlns="" val="2538520817"/>
              </p:ext>
            </p:extLst>
          </p:nvPr>
        </p:nvGraphicFramePr>
        <p:xfrm>
          <a:off x="4572000" y="2786058"/>
          <a:ext cx="4357718" cy="3857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xmlns="" val="2604803744"/>
              </p:ext>
            </p:extLst>
          </p:nvPr>
        </p:nvGraphicFramePr>
        <p:xfrm>
          <a:off x="214282" y="1214422"/>
          <a:ext cx="8715436"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a:xfrm>
            <a:off x="857224" y="0"/>
            <a:ext cx="8286776" cy="1069514"/>
          </a:xfrm>
        </p:spPr>
        <p:txBody>
          <a:bodyPr/>
          <a:lstStyle/>
          <a:p>
            <a:pPr lvl="0" algn="ctr"/>
            <a:r>
              <a:rPr lang="en-US" altLang="zh-TW" b="1" dirty="0" smtClean="0">
                <a:solidFill>
                  <a:srgbClr val="FF0000"/>
                </a:solidFill>
                <a:latin typeface="標楷體" panose="03000509000000000000" pitchFamily="65" charset="-120"/>
                <a:ea typeface="標楷體" panose="03000509000000000000" pitchFamily="65" charset="-120"/>
              </a:rPr>
              <a:t>105</a:t>
            </a:r>
            <a:r>
              <a:rPr lang="zh-TW" altLang="en-US" b="1" dirty="0" smtClean="0">
                <a:solidFill>
                  <a:srgbClr val="FF0000"/>
                </a:solidFill>
                <a:latin typeface="標楷體" panose="03000509000000000000" pitchFamily="65" charset="-120"/>
                <a:ea typeface="標楷體" panose="03000509000000000000" pitchFamily="65" charset="-120"/>
              </a:rPr>
              <a:t>學年度基隆市免</a:t>
            </a:r>
            <a:r>
              <a:rPr altLang="en-US" b="1" dirty="0" smtClean="0">
                <a:solidFill>
                  <a:srgbClr val="FF0000"/>
                </a:solidFill>
                <a:latin typeface="標楷體" panose="03000509000000000000" pitchFamily="65" charset="-120"/>
                <a:ea typeface="標楷體" panose="03000509000000000000" pitchFamily="65" charset="-120"/>
              </a:rPr>
              <a:t>試入</a:t>
            </a:r>
            <a:r>
              <a:rPr lang="zh-TW" altLang="en-US" b="1" dirty="0" smtClean="0">
                <a:solidFill>
                  <a:srgbClr val="FF0000"/>
                </a:solidFill>
                <a:latin typeface="標楷體" panose="03000509000000000000" pitchFamily="65" charset="-120"/>
                <a:ea typeface="標楷體" panose="03000509000000000000" pitchFamily="65" charset="-120"/>
              </a:rPr>
              <a:t>學管道</a:t>
            </a:r>
            <a:endParaRPr lang="zh-TW" altLang="en-US" b="1" dirty="0">
              <a:solidFill>
                <a:srgbClr val="FF000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571604" y="1071546"/>
            <a:ext cx="2162520" cy="4803446"/>
          </a:xfrm>
        </p:spPr>
        <p:txBody>
          <a:bodyPr>
            <a:noAutofit/>
          </a:bodyPr>
          <a:lstStyle>
            <a:extLst/>
          </a:lstStyle>
          <a:p>
            <a:pPr>
              <a:lnSpc>
                <a:spcPct val="114000"/>
              </a:lnSpc>
            </a:pPr>
            <a:r>
              <a:rPr lang="zh-TW" altLang="en-US" sz="2800" dirty="0" smtClean="0">
                <a:latin typeface="+mj-lt"/>
                <a:ea typeface="標楷體" panose="03000509000000000000" pitchFamily="65" charset="-120"/>
              </a:rPr>
              <a:t>包括：</a:t>
            </a:r>
            <a:endParaRPr lang="en-US" altLang="zh-TW" sz="2800" dirty="0" smtClean="0">
              <a:latin typeface="+mj-lt"/>
              <a:ea typeface="標楷體" panose="03000509000000000000" pitchFamily="65" charset="-120"/>
            </a:endParaRPr>
          </a:p>
          <a:p>
            <a:pPr>
              <a:lnSpc>
                <a:spcPct val="114000"/>
              </a:lnSpc>
            </a:pPr>
            <a:r>
              <a:rPr altLang="en-US" sz="2800" dirty="0" smtClean="0">
                <a:latin typeface="+mj-lt"/>
                <a:ea typeface="標楷體" panose="03000509000000000000" pitchFamily="65" charset="-120"/>
              </a:rPr>
              <a:t>基隆市</a:t>
            </a:r>
            <a:r>
              <a:rPr lang="en-US" altLang="zh-TW" sz="2800" dirty="0" smtClean="0">
                <a:latin typeface="+mj-lt"/>
                <a:ea typeface="標楷體" panose="03000509000000000000" pitchFamily="65" charset="-120"/>
              </a:rPr>
              <a:t>12</a:t>
            </a:r>
            <a:r>
              <a:rPr altLang="en-US" sz="2800" dirty="0" smtClean="0">
                <a:latin typeface="+mj-lt"/>
                <a:ea typeface="標楷體" panose="03000509000000000000" pitchFamily="65" charset="-120"/>
              </a:rPr>
              <a:t>所</a:t>
            </a:r>
            <a:endParaRPr lang="en-US" altLang="en-US" sz="2800" dirty="0" smtClean="0">
              <a:latin typeface="+mj-lt"/>
              <a:ea typeface="標楷體" panose="03000509000000000000" pitchFamily="65" charset="-120"/>
            </a:endParaRPr>
          </a:p>
          <a:p>
            <a:pPr>
              <a:lnSpc>
                <a:spcPct val="114000"/>
              </a:lnSpc>
            </a:pPr>
            <a:r>
              <a:rPr altLang="en-US" sz="2800" dirty="0" smtClean="0">
                <a:latin typeface="+mj-lt"/>
                <a:ea typeface="標楷體" panose="03000509000000000000" pitchFamily="65" charset="-120"/>
              </a:rPr>
              <a:t>公私立高中職</a:t>
            </a:r>
            <a:endParaRPr lang="zh-TW" sz="2800" dirty="0">
              <a:latin typeface="+mj-lt"/>
              <a:ea typeface="標楷體" panose="03000509000000000000" pitchFamily="65"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xmlns="" val="454383100"/>
              </p:ext>
            </p:extLst>
          </p:nvPr>
        </p:nvGraphicFramePr>
        <p:xfrm>
          <a:off x="3714744" y="857232"/>
          <a:ext cx="5000660" cy="5731093"/>
        </p:xfrm>
        <a:graphic>
          <a:graphicData uri="http://schemas.openxmlformats.org/drawingml/2006/table">
            <a:tbl>
              <a:tblPr/>
              <a:tblGrid>
                <a:gridCol w="5000660"/>
              </a:tblGrid>
              <a:tr h="502876">
                <a:tc>
                  <a:txBody>
                    <a:bodyPr/>
                    <a:lstStyle/>
                    <a:p>
                      <a:pPr algn="l">
                        <a:lnSpc>
                          <a:spcPts val="3000"/>
                        </a:lnSpc>
                        <a:spcAft>
                          <a:spcPts val="0"/>
                        </a:spcAft>
                      </a:pPr>
                      <a:r>
                        <a:rPr lang="zh-TW" sz="2000" kern="0" dirty="0">
                          <a:latin typeface="Calibri"/>
                          <a:ea typeface="標楷體"/>
                          <a:cs typeface="Times New Roman"/>
                        </a:rPr>
                        <a:t>天主教輔大聖心高級中學</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2876">
                <a:tc>
                  <a:txBody>
                    <a:bodyPr/>
                    <a:lstStyle/>
                    <a:p>
                      <a:pPr algn="l">
                        <a:lnSpc>
                          <a:spcPts val="3000"/>
                        </a:lnSpc>
                        <a:spcAft>
                          <a:spcPts val="0"/>
                        </a:spcAft>
                      </a:pPr>
                      <a:r>
                        <a:rPr lang="zh-TW" sz="2000" kern="0" dirty="0">
                          <a:latin typeface="Calibri"/>
                          <a:ea typeface="標楷體"/>
                          <a:cs typeface="Times New Roman"/>
                        </a:rPr>
                        <a:t>私立二信高級中學</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2876">
                <a:tc>
                  <a:txBody>
                    <a:bodyPr/>
                    <a:lstStyle/>
                    <a:p>
                      <a:pPr algn="l">
                        <a:lnSpc>
                          <a:spcPts val="3000"/>
                        </a:lnSpc>
                        <a:spcAft>
                          <a:spcPts val="0"/>
                        </a:spcAft>
                      </a:pPr>
                      <a:r>
                        <a:rPr lang="zh-TW" sz="2000" kern="0" dirty="0">
                          <a:latin typeface="Calibri"/>
                          <a:ea typeface="標楷體"/>
                          <a:cs typeface="Times New Roman"/>
                        </a:rPr>
                        <a:t>國立基隆高級商工職業學校</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1636">
                <a:tc>
                  <a:txBody>
                    <a:bodyPr/>
                    <a:lstStyle/>
                    <a:p>
                      <a:pPr algn="l">
                        <a:lnSpc>
                          <a:spcPts val="3000"/>
                        </a:lnSpc>
                        <a:spcAft>
                          <a:spcPts val="0"/>
                        </a:spcAft>
                      </a:pPr>
                      <a:r>
                        <a:rPr lang="zh-TW" sz="2000" kern="0" dirty="0">
                          <a:latin typeface="Calibri"/>
                          <a:ea typeface="標楷體"/>
                          <a:cs typeface="Times New Roman"/>
                        </a:rPr>
                        <a:t>國立基隆高級海事職業學校</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2876">
                <a:tc>
                  <a:txBody>
                    <a:bodyPr/>
                    <a:lstStyle/>
                    <a:p>
                      <a:pPr algn="l">
                        <a:lnSpc>
                          <a:spcPts val="3000"/>
                        </a:lnSpc>
                        <a:spcAft>
                          <a:spcPts val="0"/>
                        </a:spcAft>
                      </a:pPr>
                      <a:r>
                        <a:rPr lang="zh-TW" sz="2000" kern="0">
                          <a:latin typeface="Calibri"/>
                          <a:ea typeface="標楷體"/>
                          <a:cs typeface="Times New Roman"/>
                        </a:rPr>
                        <a:t>國立基隆高級中學</a:t>
                      </a:r>
                      <a:endParaRPr lang="zh-TW" sz="2000" kern="10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2876">
                <a:tc>
                  <a:txBody>
                    <a:bodyPr/>
                    <a:lstStyle/>
                    <a:p>
                      <a:pPr algn="l">
                        <a:lnSpc>
                          <a:spcPts val="3000"/>
                        </a:lnSpc>
                        <a:spcAft>
                          <a:spcPts val="0"/>
                        </a:spcAft>
                      </a:pPr>
                      <a:r>
                        <a:rPr lang="zh-TW" sz="2000" kern="0" dirty="0">
                          <a:latin typeface="Calibri"/>
                          <a:ea typeface="標楷體"/>
                          <a:cs typeface="Times New Roman"/>
                        </a:rPr>
                        <a:t>國立基隆女子高級中學</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25">
                <a:tc>
                  <a:txBody>
                    <a:bodyPr/>
                    <a:lstStyle/>
                    <a:p>
                      <a:pPr algn="l">
                        <a:lnSpc>
                          <a:spcPts val="3000"/>
                        </a:lnSpc>
                        <a:spcAft>
                          <a:spcPts val="0"/>
                        </a:spcAft>
                      </a:pPr>
                      <a:r>
                        <a:rPr lang="zh-TW" sz="2000" kern="0">
                          <a:latin typeface="Calibri"/>
                          <a:ea typeface="標楷體"/>
                          <a:cs typeface="Times New Roman"/>
                        </a:rPr>
                        <a:t>私立培德高級工業家事職業學校</a:t>
                      </a:r>
                      <a:endParaRPr lang="zh-TW" sz="2000" kern="10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25">
                <a:tc>
                  <a:txBody>
                    <a:bodyPr/>
                    <a:lstStyle/>
                    <a:p>
                      <a:pPr algn="l">
                        <a:lnSpc>
                          <a:spcPts val="3000"/>
                        </a:lnSpc>
                        <a:spcAft>
                          <a:spcPts val="0"/>
                        </a:spcAft>
                      </a:pPr>
                      <a:r>
                        <a:rPr lang="zh-TW" sz="2000" kern="0">
                          <a:latin typeface="Calibri"/>
                          <a:ea typeface="標楷體"/>
                          <a:cs typeface="Times New Roman"/>
                        </a:rPr>
                        <a:t>基隆市光隆高級家事商業職業學校</a:t>
                      </a:r>
                      <a:endParaRPr lang="zh-TW" sz="2000" kern="10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6452">
                <a:tc>
                  <a:txBody>
                    <a:bodyPr/>
                    <a:lstStyle/>
                    <a:p>
                      <a:pPr algn="l">
                        <a:lnSpc>
                          <a:spcPts val="3000"/>
                        </a:lnSpc>
                        <a:spcAft>
                          <a:spcPts val="0"/>
                        </a:spcAft>
                      </a:pPr>
                      <a:r>
                        <a:rPr lang="zh-TW" sz="2000" kern="0">
                          <a:latin typeface="Calibri"/>
                          <a:ea typeface="標楷體"/>
                          <a:cs typeface="Times New Roman"/>
                        </a:rPr>
                        <a:t>市立八斗高級中學</a:t>
                      </a:r>
                      <a:endParaRPr lang="zh-TW" sz="2000" kern="10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25">
                <a:tc>
                  <a:txBody>
                    <a:bodyPr/>
                    <a:lstStyle/>
                    <a:p>
                      <a:pPr algn="l">
                        <a:lnSpc>
                          <a:spcPts val="3000"/>
                        </a:lnSpc>
                        <a:spcAft>
                          <a:spcPts val="0"/>
                        </a:spcAft>
                      </a:pPr>
                      <a:r>
                        <a:rPr lang="zh-TW" sz="2000" kern="0" dirty="0">
                          <a:latin typeface="Calibri"/>
                          <a:ea typeface="標楷體"/>
                          <a:cs typeface="Times New Roman"/>
                        </a:rPr>
                        <a:t>市立暖暖高級中學</a:t>
                      </a:r>
                      <a:endParaRPr lang="zh-TW" sz="2000" kern="100" dirty="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25">
                <a:tc>
                  <a:txBody>
                    <a:bodyPr/>
                    <a:lstStyle/>
                    <a:p>
                      <a:pPr algn="l">
                        <a:lnSpc>
                          <a:spcPts val="3000"/>
                        </a:lnSpc>
                        <a:spcAft>
                          <a:spcPts val="0"/>
                        </a:spcAft>
                      </a:pPr>
                      <a:r>
                        <a:rPr lang="zh-TW" sz="2000" kern="0">
                          <a:latin typeface="Calibri"/>
                          <a:ea typeface="標楷體"/>
                          <a:cs typeface="Times New Roman"/>
                        </a:rPr>
                        <a:t>市立安樂高級中學</a:t>
                      </a:r>
                      <a:endParaRPr lang="zh-TW" sz="2000" kern="10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25">
                <a:tc>
                  <a:txBody>
                    <a:bodyPr/>
                    <a:lstStyle/>
                    <a:p>
                      <a:pPr algn="l">
                        <a:lnSpc>
                          <a:spcPts val="3000"/>
                        </a:lnSpc>
                        <a:spcAft>
                          <a:spcPts val="0"/>
                        </a:spcAft>
                      </a:pPr>
                      <a:r>
                        <a:rPr lang="zh-TW" sz="2000" kern="0" dirty="0">
                          <a:latin typeface="Calibri"/>
                          <a:ea typeface="標楷體"/>
                          <a:cs typeface="Times New Roman"/>
                        </a:rPr>
                        <a:t>市立中山高級中學</a:t>
                      </a:r>
                      <a:endParaRPr lang="zh-TW" sz="2000" kern="100" dirty="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標題 7"/>
          <p:cNvSpPr>
            <a:spLocks noGrp="1"/>
          </p:cNvSpPr>
          <p:nvPr>
            <p:ph type="title"/>
          </p:nvPr>
        </p:nvSpPr>
        <p:spPr/>
        <p:txBody>
          <a:bodyPr/>
          <a:lstStyle/>
          <a:p>
            <a:r>
              <a:rPr lang="zh-TW" altLang="en-US" dirty="0" smtClean="0">
                <a:solidFill>
                  <a:srgbClr val="FF0000"/>
                </a:solidFill>
                <a:latin typeface="標楷體" panose="03000509000000000000" pitchFamily="65" charset="-120"/>
                <a:ea typeface="標楷體" panose="03000509000000000000" pitchFamily="65" charset="-120"/>
              </a:rPr>
              <a:t>參與學校</a:t>
            </a:r>
            <a:endParaRPr lang="zh-TW" alt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p:cNvSpPr>
          <p:nvPr>
            <p:ph type="title"/>
          </p:nvPr>
        </p:nvSpPr>
        <p:spPr>
          <a:xfrm>
            <a:off x="2071670" y="0"/>
            <a:ext cx="7524328" cy="1069514"/>
          </a:xfrm>
        </p:spPr>
        <p:txBody>
          <a:bodyPr>
            <a:normAutofit/>
          </a:bodyPr>
          <a:lstStyle>
            <a:extLst/>
          </a:lstStyle>
          <a:p>
            <a:r>
              <a:rPr lang="zh-TW" altLang="en-US" dirty="0" smtClean="0">
                <a:solidFill>
                  <a:srgbClr val="FF0000"/>
                </a:solidFill>
                <a:latin typeface="標楷體" panose="03000509000000000000" pitchFamily="65" charset="-120"/>
                <a:ea typeface="標楷體" panose="03000509000000000000" pitchFamily="65" charset="-120"/>
              </a:rPr>
              <a:t>直升入學 </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 參與學校</a:t>
            </a: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3" name="Rectangle 2"/>
          <p:cNvSpPr>
            <a:spLocks noGrp="1"/>
          </p:cNvSpPr>
          <p:nvPr>
            <p:ph idx="1"/>
          </p:nvPr>
        </p:nvSpPr>
        <p:spPr>
          <a:xfrm>
            <a:off x="1214414" y="1268760"/>
            <a:ext cx="2571768" cy="4589132"/>
          </a:xfrm>
        </p:spPr>
        <p:txBody>
          <a:bodyPr>
            <a:normAutofit/>
          </a:bodyPr>
          <a:lstStyle>
            <a:extLst/>
          </a:lstStyle>
          <a:p>
            <a:pPr>
              <a:lnSpc>
                <a:spcPct val="114000"/>
              </a:lnSpc>
              <a:buNone/>
            </a:pPr>
            <a:r>
              <a:rPr altLang="en-US" sz="3200" dirty="0" smtClean="0">
                <a:latin typeface="標楷體" panose="03000509000000000000" pitchFamily="65" charset="-120"/>
                <a:ea typeface="標楷體" panose="03000509000000000000" pitchFamily="65" charset="-120"/>
              </a:rPr>
              <a:t>基隆市公私</a:t>
            </a:r>
            <a:endParaRPr lang="en-US" altLang="en-US" sz="3200" dirty="0" smtClean="0">
              <a:latin typeface="標楷體" panose="03000509000000000000" pitchFamily="65" charset="-120"/>
              <a:ea typeface="標楷體" panose="03000509000000000000" pitchFamily="65" charset="-120"/>
            </a:endParaRPr>
          </a:p>
          <a:p>
            <a:pPr>
              <a:lnSpc>
                <a:spcPct val="114000"/>
              </a:lnSpc>
              <a:buNone/>
            </a:pPr>
            <a:r>
              <a:rPr altLang="en-US" sz="3200" dirty="0" smtClean="0">
                <a:latin typeface="標楷體" panose="03000509000000000000" pitchFamily="65" charset="-120"/>
                <a:ea typeface="標楷體" panose="03000509000000000000" pitchFamily="65" charset="-120"/>
              </a:rPr>
              <a:t>立高中</a:t>
            </a:r>
            <a:r>
              <a:rPr lang="zh-TW" altLang="en-US" sz="3200" dirty="0" smtClean="0">
                <a:latin typeface="標楷體" panose="03000509000000000000" pitchFamily="65" charset="-120"/>
                <a:ea typeface="標楷體" panose="03000509000000000000" pitchFamily="65" charset="-120"/>
              </a:rPr>
              <a:t>職有</a:t>
            </a:r>
            <a:endParaRPr lang="en-US" altLang="zh-TW" sz="3200" dirty="0" smtClean="0">
              <a:latin typeface="標楷體" panose="03000509000000000000" pitchFamily="65" charset="-120"/>
              <a:ea typeface="標楷體" panose="03000509000000000000" pitchFamily="65" charset="-120"/>
            </a:endParaRPr>
          </a:p>
          <a:p>
            <a:pPr>
              <a:lnSpc>
                <a:spcPct val="114000"/>
              </a:lnSpc>
              <a:buNone/>
            </a:pPr>
            <a:r>
              <a:rPr altLang="en-US" sz="3200" dirty="0" smtClean="0">
                <a:latin typeface="標楷體" panose="03000509000000000000" pitchFamily="65" charset="-120"/>
                <a:ea typeface="標楷體" panose="03000509000000000000" pitchFamily="65" charset="-120"/>
              </a:rPr>
              <a:t>附設國中部</a:t>
            </a:r>
            <a:endParaRPr lang="en-US" altLang="en-US" sz="3200" dirty="0" smtClean="0">
              <a:latin typeface="標楷體" panose="03000509000000000000" pitchFamily="65" charset="-120"/>
              <a:ea typeface="標楷體" panose="03000509000000000000" pitchFamily="65" charset="-120"/>
            </a:endParaRPr>
          </a:p>
          <a:p>
            <a:pPr>
              <a:lnSpc>
                <a:spcPct val="114000"/>
              </a:lnSpc>
              <a:buNone/>
            </a:pPr>
            <a:r>
              <a:rPr altLang="en-US" sz="3200" dirty="0" smtClean="0">
                <a:latin typeface="標楷體" panose="03000509000000000000" pitchFamily="65" charset="-120"/>
                <a:ea typeface="標楷體" panose="03000509000000000000" pitchFamily="65" charset="-120"/>
              </a:rPr>
              <a:t>者。</a:t>
            </a:r>
            <a:endParaRPr lang="zh-TW" sz="3200" dirty="0">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xmlns="" val="2114133871"/>
              </p:ext>
            </p:extLst>
          </p:nvPr>
        </p:nvGraphicFramePr>
        <p:xfrm>
          <a:off x="4500562" y="1142984"/>
          <a:ext cx="4357718"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0"/>
            <p:extLst>
              <p:ext uri="{D42A27DB-BD31-4B8C-83A1-F6EECF244321}">
                <p14:modId xmlns:p14="http://schemas.microsoft.com/office/powerpoint/2010/main" xmlns="" val="2282268405"/>
              </p:ext>
            </p:extLst>
          </p:nvPr>
        </p:nvGraphicFramePr>
        <p:xfrm>
          <a:off x="2000232" y="1643050"/>
          <a:ext cx="6564313" cy="4862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5"/>
          <p:cNvSpPr>
            <a:spLocks noGrp="1"/>
          </p:cNvSpPr>
          <p:nvPr>
            <p:ph type="title"/>
          </p:nvPr>
        </p:nvSpPr>
        <p:spPr/>
        <p:txBody>
          <a:bodyPr/>
          <a:lstStyle/>
          <a:p>
            <a:r>
              <a:rPr lang="zh-TW" altLang="en-US" u="sng" dirty="0" smtClean="0">
                <a:latin typeface="標楷體" panose="03000509000000000000" pitchFamily="65" charset="-120"/>
                <a:ea typeface="標楷體" panose="03000509000000000000" pitchFamily="65" charset="-120"/>
              </a:rPr>
              <a:t>直升入學 </a:t>
            </a:r>
            <a:r>
              <a:rPr lang="en-US" altLang="zh-TW" u="sng" dirty="0" smtClean="0">
                <a:latin typeface="標楷體" panose="03000509000000000000" pitchFamily="65" charset="-120"/>
                <a:ea typeface="標楷體" panose="03000509000000000000" pitchFamily="65" charset="-120"/>
              </a:rPr>
              <a:t>-</a:t>
            </a:r>
            <a:r>
              <a:rPr lang="zh-TW" altLang="en-US" u="sng" dirty="0" smtClean="0">
                <a:latin typeface="標楷體" panose="03000509000000000000" pitchFamily="65" charset="-120"/>
                <a:ea typeface="標楷體" panose="03000509000000000000" pitchFamily="65" charset="-120"/>
              </a:rPr>
              <a:t> 招生對象</a:t>
            </a:r>
            <a:endParaRPr lang="zh-TW" alt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p:cNvSpPr>
          <p:nvPr>
            <p:ph type="title"/>
          </p:nvPr>
        </p:nvSpPr>
        <p:spPr/>
        <p:txBody>
          <a:bodyPr>
            <a:normAutofit/>
          </a:bodyPr>
          <a:lstStyle>
            <a:extLst/>
          </a:lstStyle>
          <a:p>
            <a:r>
              <a:rPr lang="zh-TW" altLang="en-US" u="sng" dirty="0" smtClean="0">
                <a:latin typeface="標楷體" panose="03000509000000000000" pitchFamily="65" charset="-120"/>
                <a:ea typeface="標楷體" panose="03000509000000000000" pitchFamily="65" charset="-120"/>
              </a:rPr>
              <a:t>直升入學 </a:t>
            </a:r>
            <a:r>
              <a:rPr lang="en-US" altLang="zh-TW" u="sng" dirty="0" smtClean="0">
                <a:latin typeface="標楷體" panose="03000509000000000000" pitchFamily="65" charset="-120"/>
                <a:ea typeface="標楷體" panose="03000509000000000000" pitchFamily="65" charset="-120"/>
              </a:rPr>
              <a:t>-</a:t>
            </a:r>
            <a:r>
              <a:rPr lang="zh-TW" altLang="en-US" u="sng" dirty="0" smtClean="0">
                <a:latin typeface="標楷體" panose="03000509000000000000" pitchFamily="65" charset="-120"/>
                <a:ea typeface="標楷體" panose="03000509000000000000" pitchFamily="65" charset="-120"/>
              </a:rPr>
              <a:t> 招生名額</a:t>
            </a:r>
            <a:endParaRPr lang="zh-TW" altLang="en-US" u="sng" dirty="0">
              <a:solidFill>
                <a:schemeClr val="accent1"/>
              </a:solidFill>
              <a:latin typeface="標楷體" panose="03000509000000000000" pitchFamily="65" charset="-120"/>
              <a:ea typeface="標楷體" panose="03000509000000000000" pitchFamily="65" charset="-120"/>
            </a:endParaRPr>
          </a:p>
        </p:txBody>
      </p:sp>
      <p:sp>
        <p:nvSpPr>
          <p:cNvPr id="3" name="Rectangle 2"/>
          <p:cNvSpPr>
            <a:spLocks noGrp="1"/>
          </p:cNvSpPr>
          <p:nvPr>
            <p:ph idx="1"/>
          </p:nvPr>
        </p:nvSpPr>
        <p:spPr>
          <a:xfrm>
            <a:off x="2123728" y="1000108"/>
            <a:ext cx="6563072" cy="729300"/>
          </a:xfrm>
        </p:spPr>
        <p:txBody>
          <a:bodyPr>
            <a:normAutofit fontScale="55000" lnSpcReduction="20000"/>
          </a:bodyPr>
          <a:lstStyle>
            <a:extLst/>
          </a:lstStyle>
          <a:p>
            <a:pPr>
              <a:lnSpc>
                <a:spcPct val="114000"/>
              </a:lnSpc>
            </a:pPr>
            <a:r>
              <a:rPr altLang="en-US" sz="3600" dirty="0" smtClean="0">
                <a:latin typeface="標楷體" pitchFamily="65" charset="-120"/>
                <a:ea typeface="標楷體" pitchFamily="65" charset="-120"/>
              </a:rPr>
              <a:t>各校招生名額不得高於該校核定招生總名額之</a:t>
            </a:r>
            <a:r>
              <a:rPr lang="en-US" sz="3600" b="1" u="heavy" dirty="0" smtClean="0">
                <a:latin typeface="標楷體" pitchFamily="65" charset="-120"/>
                <a:ea typeface="標楷體" pitchFamily="65" charset="-120"/>
              </a:rPr>
              <a:t>40%</a:t>
            </a:r>
            <a:r>
              <a:rPr altLang="en-US" sz="3600" dirty="0" smtClean="0">
                <a:latin typeface="標楷體" pitchFamily="65" charset="-120"/>
                <a:ea typeface="標楷體" pitchFamily="65" charset="-120"/>
              </a:rPr>
              <a:t>。</a:t>
            </a:r>
            <a:endParaRPr lang="zh-TW" sz="3600" dirty="0">
              <a:latin typeface="標楷體" pitchFamily="65" charset="-120"/>
              <a:ea typeface="標楷體" pitchFamily="65" charset="-120"/>
            </a:endParaRPr>
          </a:p>
        </p:txBody>
      </p:sp>
      <p:graphicFrame>
        <p:nvGraphicFramePr>
          <p:cNvPr id="7" name="Content Placeholder 4"/>
          <p:cNvGraphicFramePr>
            <a:graphicFrameLocks noGrp="1"/>
          </p:cNvGraphicFramePr>
          <p:nvPr>
            <p:ph idx="10"/>
            <p:extLst>
              <p:ext uri="{D42A27DB-BD31-4B8C-83A1-F6EECF244321}">
                <p14:modId xmlns:p14="http://schemas.microsoft.com/office/powerpoint/2010/main" xmlns="" val="3681100670"/>
              </p:ext>
            </p:extLst>
          </p:nvPr>
        </p:nvGraphicFramePr>
        <p:xfrm>
          <a:off x="2133600" y="1844675"/>
          <a:ext cx="6564313" cy="414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xmlns="" val="4274526310"/>
              </p:ext>
            </p:extLst>
          </p:nvPr>
        </p:nvGraphicFramePr>
        <p:xfrm>
          <a:off x="285720" y="1285860"/>
          <a:ext cx="857256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4"/>
          <p:cNvSpPr>
            <a:spLocks noGrp="1"/>
          </p:cNvSpPr>
          <p:nvPr>
            <p:ph type="title"/>
          </p:nvPr>
        </p:nvSpPr>
        <p:spPr/>
        <p:txBody>
          <a:bodyPr/>
          <a:lstStyle/>
          <a:p>
            <a:r>
              <a:rPr lang="zh-TW" altLang="en-US" dirty="0" smtClean="0">
                <a:solidFill>
                  <a:srgbClr val="990099"/>
                </a:solidFill>
                <a:effectLst>
                  <a:outerShdw blurRad="53975" dist="22860" dir="5400000" algn="tl" rotWithShape="0">
                    <a:srgbClr val="000000">
                      <a:alpha val="55000"/>
                    </a:srgbClr>
                  </a:outerShdw>
                </a:effectLst>
                <a:ea typeface="標楷體" panose="03000509000000000000" pitchFamily="65" charset="-120"/>
              </a:rPr>
              <a:t>優先免試入學 </a:t>
            </a:r>
            <a:r>
              <a:rPr lang="en-US" altLang="zh-TW" dirty="0" smtClean="0">
                <a:solidFill>
                  <a:srgbClr val="990099"/>
                </a:solidFill>
                <a:effectLst>
                  <a:outerShdw blurRad="53975" dist="22860" dir="5400000" algn="tl" rotWithShape="0">
                    <a:srgbClr val="000000">
                      <a:alpha val="55000"/>
                    </a:srgbClr>
                  </a:outerShdw>
                </a:effectLst>
                <a:ea typeface="標楷體" panose="03000509000000000000" pitchFamily="65" charset="-120"/>
              </a:rPr>
              <a:t>-</a:t>
            </a:r>
            <a:r>
              <a:rPr lang="zh-TW" altLang="en-US" dirty="0" smtClean="0">
                <a:solidFill>
                  <a:srgbClr val="990099"/>
                </a:solidFill>
                <a:effectLst>
                  <a:outerShdw blurRad="53975" dist="22860" dir="5400000" algn="tl" rotWithShape="0">
                    <a:srgbClr val="000000">
                      <a:alpha val="55000"/>
                    </a:srgbClr>
                  </a:outerShdw>
                </a:effectLst>
                <a:ea typeface="標楷體" panose="03000509000000000000" pitchFamily="65" charset="-120"/>
              </a:rPr>
              <a:t> </a:t>
            </a:r>
            <a:r>
              <a:rPr lang="zh-TW" altLang="en-US" dirty="0" smtClean="0">
                <a:solidFill>
                  <a:srgbClr val="FF0000"/>
                </a:solidFill>
                <a:latin typeface="標楷體" panose="03000509000000000000" pitchFamily="65" charset="-120"/>
                <a:ea typeface="標楷體" panose="03000509000000000000" pitchFamily="65" charset="-120"/>
              </a:rPr>
              <a:t>參與學校</a:t>
            </a:r>
            <a:endParaRPr lang="zh-TW"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xmlns="" val="3781627698"/>
              </p:ext>
            </p:extLst>
          </p:nvPr>
        </p:nvGraphicFramePr>
        <p:xfrm>
          <a:off x="2071670" y="1428736"/>
          <a:ext cx="6096000"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4"/>
          <p:cNvSpPr>
            <a:spLocks noGrp="1"/>
          </p:cNvSpPr>
          <p:nvPr>
            <p:ph type="title"/>
          </p:nvPr>
        </p:nvSpPr>
        <p:spPr/>
        <p:txBody>
          <a:bodyPr/>
          <a:lstStyle/>
          <a:p>
            <a:pPr lvl="0"/>
            <a:r>
              <a:rPr lang="zh-TW" altLang="en-US" dirty="0" smtClean="0">
                <a:solidFill>
                  <a:srgbClr val="990099"/>
                </a:solidFill>
                <a:effectLst>
                  <a:outerShdw blurRad="53975" dist="22860" dir="5400000" algn="tl" rotWithShape="0">
                    <a:srgbClr val="000000">
                      <a:alpha val="55000"/>
                    </a:srgbClr>
                  </a:outerShdw>
                </a:effectLst>
                <a:ea typeface="標楷體" panose="03000509000000000000" pitchFamily="65" charset="-120"/>
              </a:rPr>
              <a:t>優先免試入學 </a:t>
            </a:r>
            <a:r>
              <a:rPr lang="en-US" altLang="zh-TW" dirty="0" smtClean="0">
                <a:solidFill>
                  <a:srgbClr val="990099"/>
                </a:solidFill>
                <a:effectLst>
                  <a:outerShdw blurRad="53975" dist="22860" dir="5400000" algn="tl" rotWithShape="0">
                    <a:srgbClr val="000000">
                      <a:alpha val="55000"/>
                    </a:srgbClr>
                  </a:outerShdw>
                </a:effectLst>
                <a:ea typeface="標楷體" panose="03000509000000000000" pitchFamily="65" charset="-120"/>
              </a:rPr>
              <a:t>-</a:t>
            </a:r>
            <a:r>
              <a:rPr lang="zh-TW" altLang="en-US" dirty="0" smtClean="0">
                <a:solidFill>
                  <a:srgbClr val="990099"/>
                </a:solidFill>
                <a:effectLst>
                  <a:outerShdw blurRad="53975" dist="22860" dir="5400000" algn="tl" rotWithShape="0">
                    <a:srgbClr val="000000">
                      <a:alpha val="55000"/>
                    </a:srgbClr>
                  </a:outerShdw>
                </a:effectLst>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招生對象</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xmlns="" val="3658696680"/>
              </p:ext>
            </p:extLst>
          </p:nvPr>
        </p:nvGraphicFramePr>
        <p:xfrm>
          <a:off x="642910" y="214290"/>
          <a:ext cx="8143932"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7030A0"/>
                </a:solidFill>
                <a:latin typeface="標楷體" pitchFamily="65" charset="-120"/>
                <a:ea typeface="標楷體" pitchFamily="65" charset="-120"/>
              </a:rPr>
              <a:t>105</a:t>
            </a:r>
            <a:r>
              <a:rPr lang="zh-TW" altLang="en-US" dirty="0" smtClean="0">
                <a:solidFill>
                  <a:srgbClr val="7030A0"/>
                </a:solidFill>
                <a:latin typeface="標楷體" pitchFamily="65" charset="-120"/>
                <a:ea typeface="標楷體" pitchFamily="65" charset="-120"/>
              </a:rPr>
              <a:t>年國中教育會考基隆區主辦學校</a:t>
            </a:r>
            <a:endParaRPr lang="zh-TW" altLang="en-US" dirty="0">
              <a:solidFill>
                <a:srgbClr val="7030A0"/>
              </a:solidFill>
              <a:latin typeface="標楷體" pitchFamily="65" charset="-120"/>
              <a:ea typeface="標楷體" pitchFamily="65" charset="-120"/>
            </a:endParaRPr>
          </a:p>
        </p:txBody>
      </p:sp>
      <p:pic>
        <p:nvPicPr>
          <p:cNvPr id="189442" name="Picture 2"/>
          <p:cNvPicPr>
            <a:picLocks noChangeAspect="1" noChangeArrowheads="1"/>
          </p:cNvPicPr>
          <p:nvPr/>
        </p:nvPicPr>
        <p:blipFill>
          <a:blip r:embed="rId2"/>
          <a:srcRect/>
          <a:stretch>
            <a:fillRect/>
          </a:stretch>
        </p:blipFill>
        <p:spPr bwMode="auto">
          <a:xfrm>
            <a:off x="1500166" y="1643050"/>
            <a:ext cx="5893676" cy="1571636"/>
          </a:xfrm>
          <a:prstGeom prst="rect">
            <a:avLst/>
          </a:prstGeom>
          <a:noFill/>
          <a:ln w="9525">
            <a:noFill/>
            <a:miter lim="800000"/>
            <a:headEnd/>
            <a:tailEnd/>
          </a:ln>
          <a:effectLst/>
        </p:spPr>
      </p:pic>
      <p:pic>
        <p:nvPicPr>
          <p:cNvPr id="189443" name="Picture 3"/>
          <p:cNvPicPr>
            <a:picLocks noChangeAspect="1" noChangeArrowheads="1"/>
          </p:cNvPicPr>
          <p:nvPr/>
        </p:nvPicPr>
        <p:blipFill>
          <a:blip r:embed="rId3"/>
          <a:srcRect/>
          <a:stretch>
            <a:fillRect/>
          </a:stretch>
        </p:blipFill>
        <p:spPr bwMode="auto">
          <a:xfrm>
            <a:off x="1500166" y="3286124"/>
            <a:ext cx="5929354" cy="1000292"/>
          </a:xfrm>
          <a:prstGeom prst="rect">
            <a:avLst/>
          </a:prstGeom>
          <a:noFill/>
          <a:ln w="9525">
            <a:noFill/>
            <a:miter lim="800000"/>
            <a:headEnd/>
            <a:tailEnd/>
          </a:ln>
          <a:effectLst/>
        </p:spPr>
      </p:pic>
      <p:pic>
        <p:nvPicPr>
          <p:cNvPr id="189444" name="Picture 4"/>
          <p:cNvPicPr>
            <a:picLocks noChangeAspect="1" noChangeArrowheads="1"/>
          </p:cNvPicPr>
          <p:nvPr/>
        </p:nvPicPr>
        <p:blipFill>
          <a:blip r:embed="rId4"/>
          <a:srcRect/>
          <a:stretch>
            <a:fillRect/>
          </a:stretch>
        </p:blipFill>
        <p:spPr bwMode="auto">
          <a:xfrm>
            <a:off x="2071670" y="5143512"/>
            <a:ext cx="5972180" cy="126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000100" y="1285860"/>
            <a:ext cx="78581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sz="3600" b="1" i="0" u="sng" strike="noStrike" cap="none" normalizeH="0" baseline="0" dirty="0" smtClean="0">
              <a:ln>
                <a:noFill/>
              </a:ln>
              <a:solidFill>
                <a:srgbClr val="C00000"/>
              </a:solidFill>
              <a:effectLst/>
              <a:latin typeface="+mj-lt"/>
              <a:ea typeface="標楷體" panose="03000509000000000000"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a:t>
            </a:r>
            <a:r>
              <a:rPr kumimoji="1" 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得同時報名優先免試入學</a:t>
            </a:r>
            <a:r>
              <a:rPr kumimoji="1"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和</a:t>
            </a:r>
            <a:r>
              <a:rPr kumimoji="1" 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直升入學。</a:t>
            </a:r>
            <a:endPar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sz="3600" b="1" i="0" u="none" strike="noStrike" cap="none" normalizeH="0" baseline="0" dirty="0" smtClean="0">
              <a:ln>
                <a:noFill/>
              </a:ln>
              <a:solidFill>
                <a:srgbClr val="7030A0"/>
              </a:solidFill>
              <a:effectLst/>
              <a:latin typeface="+mj-lt"/>
              <a:ea typeface="標楷體" panose="03000509000000000000"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a:t>
            </a:r>
            <a:r>
              <a:rPr kumimoji="1" 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報名優先免試入學時，選擇</a:t>
            </a:r>
            <a:r>
              <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1</a:t>
            </a:r>
            <a:r>
              <a:rPr kumimoji="1" lang="zh-TW"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校辦理報名，不得同時報名</a:t>
            </a:r>
            <a:r>
              <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2</a:t>
            </a:r>
            <a:r>
              <a:rPr kumimoji="1" lang="zh-TW"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校</a:t>
            </a:r>
            <a:r>
              <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a:t>
            </a:r>
            <a:r>
              <a:rPr kumimoji="1" lang="zh-TW"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含</a:t>
            </a:r>
            <a:r>
              <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a:t>
            </a:r>
            <a:r>
              <a:rPr kumimoji="1" lang="zh-TW"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以上。</a:t>
            </a:r>
            <a:endParaRPr kumimoji="1" lang="zh-TW" altLang="en-US" sz="3600" b="1" i="0" u="none" strike="noStrike" cap="none" normalizeH="0" baseline="0" dirty="0" smtClean="0">
              <a:ln>
                <a:noFill/>
              </a:ln>
              <a:solidFill>
                <a:srgbClr val="7030A0"/>
              </a:solidFill>
              <a:effectLst/>
              <a:latin typeface="+mj-lt"/>
              <a:ea typeface="標楷體" panose="03000509000000000000" pitchFamily="65" charset="-120"/>
              <a:cs typeface="新細明體" pitchFamily="18" charset="-120"/>
            </a:endParaRPr>
          </a:p>
        </p:txBody>
      </p:sp>
      <p:sp>
        <p:nvSpPr>
          <p:cNvPr id="5" name="標題 4"/>
          <p:cNvSpPr>
            <a:spLocks noGrp="1"/>
          </p:cNvSpPr>
          <p:nvPr>
            <p:ph type="title"/>
          </p:nvPr>
        </p:nvSpPr>
        <p:spPr/>
        <p:txBody>
          <a:bodyPr/>
          <a:lstStyle/>
          <a:p>
            <a:r>
              <a:rPr lang="zh-TW" altLang="en-US"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優先免試入學 </a:t>
            </a:r>
            <a:r>
              <a:rPr lang="en-US" altLang="zh-TW"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a:t>
            </a:r>
            <a:r>
              <a:rPr kumimoji="1" lang="zh-TW" altLang="en-US" u="sng" dirty="0" smtClean="0">
                <a:solidFill>
                  <a:srgbClr val="FF0000"/>
                </a:solidFill>
                <a:ea typeface="標楷體" panose="03000509000000000000" pitchFamily="65" charset="-120"/>
                <a:cs typeface="標楷體" pitchFamily="65" charset="-120"/>
              </a:rPr>
              <a:t>報名原則</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優先免試入學 </a:t>
            </a:r>
            <a:r>
              <a:rPr lang="en-US" altLang="zh-TW"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a:t>
            </a:r>
            <a:r>
              <a:rPr lang="zh-TW" altLang="en-US"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錄取規準</a:t>
            </a:r>
            <a:endParaRPr lang="zh-TW" alt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xmlns="" val="1594549203"/>
              </p:ext>
            </p:extLst>
          </p:nvPr>
        </p:nvGraphicFramePr>
        <p:xfrm>
          <a:off x="1285853" y="1268413"/>
          <a:ext cx="7400948" cy="537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wrap="square" numCol="1" anchorCtr="0" compatLnSpc="1">
            <a:prstTxWarp prst="textNoShape">
              <a:avLst/>
            </a:prstTxWarp>
          </a:bodyPr>
          <a:lstStyle/>
          <a:p>
            <a:fld id="{5C9AF1AF-7436-4E92-8399-BC175174969D}" type="slidenum">
              <a:rPr lang="en-US" altLang="zh-TW" sz="1200" smtClean="0">
                <a:latin typeface="Times New Roman" pitchFamily="18" charset="0"/>
                <a:cs typeface="Times New Roman" pitchFamily="18" charset="0"/>
              </a:rPr>
              <a:pPr/>
              <a:t>112</a:t>
            </a:fld>
            <a:endParaRPr lang="en-US" altLang="zh-TW" sz="1200" smtClean="0">
              <a:latin typeface="Times New Roman" pitchFamily="18" charset="0"/>
              <a:cs typeface="Times New Roman" pitchFamily="18" charset="0"/>
            </a:endParaRPr>
          </a:p>
        </p:txBody>
      </p:sp>
      <p:sp>
        <p:nvSpPr>
          <p:cNvPr id="44035" name="投影片編號版面配置區 3"/>
          <p:cNvSpPr txBox="1">
            <a:spLocks/>
          </p:cNvSpPr>
          <p:nvPr/>
        </p:nvSpPr>
        <p:spPr bwMode="auto">
          <a:xfrm>
            <a:off x="6516688" y="6381750"/>
            <a:ext cx="2133600" cy="365125"/>
          </a:xfrm>
          <a:prstGeom prst="rect">
            <a:avLst/>
          </a:prstGeom>
          <a:noFill/>
          <a:ln w="9525">
            <a:noFill/>
            <a:miter lim="800000"/>
            <a:headEnd/>
            <a:tailEnd/>
          </a:ln>
        </p:spPr>
        <p:txBody>
          <a:bodyPr anchor="ctr"/>
          <a:lstStyle/>
          <a:p>
            <a:fld id="{7377D231-B0FD-4367-B26A-1F4D6859F61B}" type="slidenum">
              <a:rPr lang="en-US" altLang="zh-TW" sz="1200">
                <a:solidFill>
                  <a:srgbClr val="898989"/>
                </a:solidFill>
              </a:rPr>
              <a:pPr/>
              <a:t>112</a:t>
            </a:fld>
            <a:endParaRPr lang="en-US" altLang="zh-TW" sz="1200">
              <a:solidFill>
                <a:srgbClr val="898989"/>
              </a:solidFill>
            </a:endParaRPr>
          </a:p>
        </p:txBody>
      </p:sp>
      <p:sp>
        <p:nvSpPr>
          <p:cNvPr id="5" name="圓角矩形 4"/>
          <p:cNvSpPr/>
          <p:nvPr/>
        </p:nvSpPr>
        <p:spPr bwMode="auto">
          <a:xfrm>
            <a:off x="785786" y="214290"/>
            <a:ext cx="8143932" cy="121444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600" b="1" dirty="0" smtClean="0">
                <a:solidFill>
                  <a:srgbClr val="990099"/>
                </a:solidFill>
                <a:latin typeface="標楷體" panose="03000509000000000000" pitchFamily="65" charset="-120"/>
                <a:ea typeface="標楷體" panose="03000509000000000000" pitchFamily="65" charset="-120"/>
              </a:rPr>
              <a:t>優先免試入學 </a:t>
            </a:r>
            <a:r>
              <a:rPr lang="en-US" altLang="zh-TW" sz="3600" b="1" dirty="0" smtClean="0">
                <a:solidFill>
                  <a:srgbClr val="990099"/>
                </a:solidFill>
                <a:latin typeface="標楷體" panose="03000509000000000000" pitchFamily="65" charset="-120"/>
                <a:ea typeface="標楷體" panose="03000509000000000000" pitchFamily="65" charset="-120"/>
              </a:rPr>
              <a:t>–</a:t>
            </a:r>
            <a:r>
              <a:rPr lang="zh-TW" altLang="en-US" sz="3600" b="1" dirty="0" smtClean="0">
                <a:solidFill>
                  <a:srgbClr val="990099"/>
                </a:solidFill>
                <a:latin typeface="標楷體" panose="03000509000000000000" pitchFamily="65" charset="-120"/>
                <a:ea typeface="標楷體" panose="03000509000000000000" pitchFamily="65" charset="-120"/>
              </a:rPr>
              <a:t> </a:t>
            </a:r>
            <a:endParaRPr lang="en-US" altLang="zh-TW" sz="3600" b="1" dirty="0" smtClean="0">
              <a:solidFill>
                <a:srgbClr val="990099"/>
              </a:solidFill>
              <a:latin typeface="標楷體" panose="03000509000000000000" pitchFamily="65" charset="-120"/>
              <a:ea typeface="標楷體" panose="03000509000000000000" pitchFamily="65" charset="-120"/>
            </a:endParaRPr>
          </a:p>
          <a:p>
            <a:pPr algn="ctr">
              <a:defRPr/>
            </a:pPr>
            <a:r>
              <a:rPr lang="zh-TW" altLang="en-US" sz="3600" dirty="0" smtClean="0">
                <a:solidFill>
                  <a:srgbClr val="000099"/>
                </a:solidFill>
                <a:latin typeface="+mj-lt"/>
                <a:ea typeface="標楷體" panose="03000509000000000000" pitchFamily="65" charset="-120"/>
              </a:rPr>
              <a:t>超額</a:t>
            </a:r>
            <a:r>
              <a:rPr lang="zh-TW" altLang="en-US" sz="3600" dirty="0">
                <a:solidFill>
                  <a:srgbClr val="000099"/>
                </a:solidFill>
                <a:latin typeface="+mj-lt"/>
                <a:ea typeface="標楷體" panose="03000509000000000000" pitchFamily="65" charset="-120"/>
              </a:rPr>
              <a:t>比序採計</a:t>
            </a:r>
            <a:r>
              <a:rPr lang="zh-TW" altLang="en-US" sz="3600" dirty="0" smtClean="0">
                <a:solidFill>
                  <a:srgbClr val="000099"/>
                </a:solidFill>
                <a:latin typeface="+mj-lt"/>
                <a:ea typeface="標楷體" panose="03000509000000000000" pitchFamily="65" charset="-120"/>
              </a:rPr>
              <a:t>項目</a:t>
            </a:r>
            <a:r>
              <a:rPr lang="en-US" altLang="zh-TW" sz="3600" dirty="0" smtClean="0">
                <a:solidFill>
                  <a:srgbClr val="000099"/>
                </a:solidFill>
                <a:latin typeface="+mj-lt"/>
                <a:ea typeface="標楷體" panose="03000509000000000000" pitchFamily="65" charset="-120"/>
              </a:rPr>
              <a:t>108</a:t>
            </a:r>
            <a:r>
              <a:rPr lang="zh-TW" altLang="en-US" sz="3600" dirty="0" smtClean="0">
                <a:solidFill>
                  <a:srgbClr val="000099"/>
                </a:solidFill>
                <a:latin typeface="+mj-lt"/>
                <a:ea typeface="標楷體" panose="03000509000000000000" pitchFamily="65" charset="-120"/>
              </a:rPr>
              <a:t>積分</a:t>
            </a:r>
            <a:endParaRPr lang="zh-TW" altLang="en-US" sz="3600" dirty="0">
              <a:solidFill>
                <a:srgbClr val="000099"/>
              </a:solidFill>
              <a:latin typeface="+mj-lt"/>
              <a:ea typeface="標楷體" panose="03000509000000000000" pitchFamily="65" charset="-120"/>
            </a:endParaRPr>
          </a:p>
        </p:txBody>
      </p:sp>
      <p:graphicFrame>
        <p:nvGraphicFramePr>
          <p:cNvPr id="7" name="內容版面配置區 6"/>
          <p:cNvGraphicFramePr>
            <a:graphicFrameLocks/>
          </p:cNvGraphicFramePr>
          <p:nvPr>
            <p:extLst>
              <p:ext uri="{D42A27DB-BD31-4B8C-83A1-F6EECF244321}">
                <p14:modId xmlns:p14="http://schemas.microsoft.com/office/powerpoint/2010/main" xmlns="" val="2586679317"/>
              </p:ext>
            </p:extLst>
          </p:nvPr>
        </p:nvGraphicFramePr>
        <p:xfrm>
          <a:off x="285720" y="1214422"/>
          <a:ext cx="8501122"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endParaRPr lang="zh-TW" altLang="en-US" dirty="0"/>
          </a:p>
        </p:txBody>
      </p:sp>
      <p:sp>
        <p:nvSpPr>
          <p:cNvPr id="7" name="內容版面配置區 6"/>
          <p:cNvSpPr>
            <a:spLocks noGrp="1"/>
          </p:cNvSpPr>
          <p:nvPr>
            <p:ph idx="10"/>
          </p:nvPr>
        </p:nvSpPr>
        <p:spPr/>
        <p:txBody>
          <a:bodyPr/>
          <a:lstStyle/>
          <a:p>
            <a:endParaRPr lang="zh-TW" altLang="en-US" dirty="0"/>
          </a:p>
        </p:txBody>
      </p:sp>
      <p:sp>
        <p:nvSpPr>
          <p:cNvPr id="59394"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wrap="square" numCol="1" anchorCtr="0" compatLnSpc="1">
            <a:prstTxWarp prst="textNoShape">
              <a:avLst/>
            </a:prstTxWarp>
          </a:bodyPr>
          <a:lstStyle/>
          <a:p>
            <a:fld id="{40CDA559-73D3-43D4-B790-CD3AE5D231C8}" type="slidenum">
              <a:rPr lang="en-US" altLang="zh-TW" sz="1200" smtClean="0">
                <a:latin typeface="Times New Roman" pitchFamily="18" charset="0"/>
                <a:cs typeface="Times New Roman" pitchFamily="18" charset="0"/>
              </a:rPr>
              <a:pPr/>
              <a:t>113</a:t>
            </a:fld>
            <a:endParaRPr lang="en-US" altLang="zh-TW" sz="1200" smtClean="0">
              <a:latin typeface="Times New Roman" pitchFamily="18" charset="0"/>
              <a:cs typeface="Times New Roman" pitchFamily="18" charset="0"/>
            </a:endParaRPr>
          </a:p>
        </p:txBody>
      </p:sp>
      <p:sp>
        <p:nvSpPr>
          <p:cNvPr id="10" name="圓角矩形 9"/>
          <p:cNvSpPr/>
          <p:nvPr/>
        </p:nvSpPr>
        <p:spPr bwMode="auto">
          <a:xfrm>
            <a:off x="928662" y="214290"/>
            <a:ext cx="8001056" cy="7413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600" b="1" dirty="0">
                <a:solidFill>
                  <a:srgbClr val="000099"/>
                </a:solidFill>
                <a:latin typeface="標楷體" panose="03000509000000000000" pitchFamily="65" charset="-120"/>
                <a:ea typeface="標楷體" panose="03000509000000000000" pitchFamily="65" charset="-120"/>
              </a:rPr>
              <a:t>超額比序項目</a:t>
            </a:r>
          </a:p>
        </p:txBody>
      </p:sp>
      <p:graphicFrame>
        <p:nvGraphicFramePr>
          <p:cNvPr id="11" name="表格 10"/>
          <p:cNvGraphicFramePr>
            <a:graphicFrameLocks noGrp="1"/>
          </p:cNvGraphicFramePr>
          <p:nvPr>
            <p:extLst>
              <p:ext uri="{D42A27DB-BD31-4B8C-83A1-F6EECF244321}">
                <p14:modId xmlns:p14="http://schemas.microsoft.com/office/powerpoint/2010/main" xmlns="" val="2831764291"/>
              </p:ext>
            </p:extLst>
          </p:nvPr>
        </p:nvGraphicFramePr>
        <p:xfrm>
          <a:off x="0" y="1071546"/>
          <a:ext cx="9144001" cy="5786453"/>
        </p:xfrm>
        <a:graphic>
          <a:graphicData uri="http://schemas.openxmlformats.org/drawingml/2006/table">
            <a:tbl>
              <a:tblPr firstRow="1" bandRow="1">
                <a:tableStyleId>{5C22544A-7EE6-4342-B048-85BDC9FD1C3A}</a:tableStyleId>
              </a:tblPr>
              <a:tblGrid>
                <a:gridCol w="1043925"/>
                <a:gridCol w="1203634"/>
                <a:gridCol w="1213434"/>
                <a:gridCol w="618694"/>
                <a:gridCol w="582763"/>
                <a:gridCol w="308694"/>
                <a:gridCol w="274067"/>
                <a:gridCol w="153789"/>
                <a:gridCol w="135883"/>
                <a:gridCol w="308694"/>
                <a:gridCol w="182712"/>
                <a:gridCol w="400050"/>
                <a:gridCol w="135883"/>
                <a:gridCol w="491406"/>
                <a:gridCol w="2090373"/>
              </a:tblGrid>
              <a:tr h="604454">
                <a:tc>
                  <a:txBody>
                    <a:bodyPr/>
                    <a:lstStyle/>
                    <a:p>
                      <a:pPr algn="ctr">
                        <a:spcBef>
                          <a:spcPts val="600"/>
                        </a:spcBef>
                        <a:spcAft>
                          <a:spcPts val="600"/>
                        </a:spcAft>
                      </a:pPr>
                      <a:r>
                        <a:rPr lang="zh-TW" altLang="en-US" sz="2400" dirty="0" smtClean="0">
                          <a:latin typeface="+mj-lt"/>
                          <a:ea typeface="標楷體" panose="03000509000000000000" pitchFamily="65" charset="-120"/>
                        </a:rPr>
                        <a:t>類別</a:t>
                      </a:r>
                      <a:endParaRPr lang="zh-TW" altLang="en-US" sz="2400" dirty="0">
                        <a:latin typeface="+mj-lt"/>
                        <a:ea typeface="標楷體" panose="03000509000000000000" pitchFamily="65" charset="-120"/>
                      </a:endParaRPr>
                    </a:p>
                  </a:txBody>
                  <a:tcPr marL="91442" marR="91442" marT="45698" marB="45698" anchor="ctr">
                    <a:solidFill>
                      <a:srgbClr val="990000"/>
                    </a:solidFill>
                  </a:tcPr>
                </a:tc>
                <a:tc>
                  <a:txBody>
                    <a:bodyPr/>
                    <a:lstStyle/>
                    <a:p>
                      <a:pPr algn="ctr">
                        <a:spcBef>
                          <a:spcPts val="600"/>
                        </a:spcBef>
                        <a:spcAft>
                          <a:spcPts val="600"/>
                        </a:spcAft>
                      </a:pPr>
                      <a:r>
                        <a:rPr lang="zh-TW" altLang="en-US" sz="2400" dirty="0" smtClean="0">
                          <a:latin typeface="+mj-lt"/>
                          <a:ea typeface="標楷體" panose="03000509000000000000" pitchFamily="65" charset="-120"/>
                        </a:rPr>
                        <a:t>項目</a:t>
                      </a:r>
                      <a:endParaRPr lang="zh-TW" altLang="en-US" sz="2400" dirty="0">
                        <a:latin typeface="+mj-lt"/>
                        <a:ea typeface="標楷體" panose="03000509000000000000" pitchFamily="65" charset="-120"/>
                      </a:endParaRPr>
                    </a:p>
                  </a:txBody>
                  <a:tcPr marL="91442" marR="91442" marT="45698" marB="45698" anchor="ctr">
                    <a:solidFill>
                      <a:srgbClr val="990000"/>
                    </a:solidFill>
                  </a:tcPr>
                </a:tc>
                <a:tc>
                  <a:txBody>
                    <a:bodyPr/>
                    <a:lstStyle/>
                    <a:p>
                      <a:pPr algn="ctr">
                        <a:spcBef>
                          <a:spcPts val="600"/>
                        </a:spcBef>
                        <a:spcAft>
                          <a:spcPts val="600"/>
                        </a:spcAft>
                      </a:pPr>
                      <a:r>
                        <a:rPr lang="zh-TW" altLang="en-US" sz="2400" dirty="0" smtClean="0">
                          <a:latin typeface="+mj-lt"/>
                          <a:ea typeface="標楷體" panose="03000509000000000000" pitchFamily="65" charset="-120"/>
                        </a:rPr>
                        <a:t>上限</a:t>
                      </a:r>
                      <a:endParaRPr lang="zh-TW" altLang="en-US" sz="2400" dirty="0">
                        <a:latin typeface="+mj-lt"/>
                        <a:ea typeface="標楷體" panose="03000509000000000000" pitchFamily="65" charset="-120"/>
                      </a:endParaRPr>
                    </a:p>
                  </a:txBody>
                  <a:tcPr marL="91442" marR="91442" marT="45698" marB="45698" anchor="ctr">
                    <a:solidFill>
                      <a:srgbClr val="990000"/>
                    </a:solidFill>
                  </a:tcPr>
                </a:tc>
                <a:tc gridSpan="11">
                  <a:txBody>
                    <a:bodyPr/>
                    <a:lstStyle/>
                    <a:p>
                      <a:pPr algn="ctr">
                        <a:spcBef>
                          <a:spcPts val="600"/>
                        </a:spcBef>
                        <a:spcAft>
                          <a:spcPts val="600"/>
                        </a:spcAft>
                      </a:pPr>
                      <a:r>
                        <a:rPr lang="zh-TW" altLang="en-US" sz="2400" dirty="0" smtClean="0">
                          <a:latin typeface="+mj-lt"/>
                          <a:ea typeface="標楷體" panose="03000509000000000000" pitchFamily="65" charset="-120"/>
                        </a:rPr>
                        <a:t>積分換算</a:t>
                      </a:r>
                      <a:endParaRPr lang="zh-TW" altLang="en-US" sz="2400" dirty="0">
                        <a:latin typeface="+mj-lt"/>
                        <a:ea typeface="標楷體" panose="03000509000000000000" pitchFamily="65" charset="-120"/>
                      </a:endParaRPr>
                    </a:p>
                  </a:txBody>
                  <a:tcPr marL="91442" marR="91442" marT="45698" marB="45698" anchor="ctr">
                    <a:solidFill>
                      <a:srgbClr val="990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solidFill>
                      <a:srgbClr val="990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Bef>
                          <a:spcPts val="600"/>
                        </a:spcBef>
                        <a:spcAft>
                          <a:spcPts val="600"/>
                        </a:spcAft>
                      </a:pPr>
                      <a:r>
                        <a:rPr lang="zh-TW" altLang="en-US" sz="2400" dirty="0" smtClean="0">
                          <a:latin typeface="+mj-lt"/>
                          <a:ea typeface="標楷體" panose="03000509000000000000" pitchFamily="65" charset="-120"/>
                        </a:rPr>
                        <a:t>說明</a:t>
                      </a:r>
                      <a:endParaRPr lang="zh-TW" altLang="en-US" sz="2400" dirty="0">
                        <a:latin typeface="+mj-lt"/>
                        <a:ea typeface="標楷體" panose="03000509000000000000" pitchFamily="65" charset="-120"/>
                      </a:endParaRPr>
                    </a:p>
                  </a:txBody>
                  <a:tcPr marL="91442" marR="91442" marT="45698" marB="45698" anchor="ctr">
                    <a:solidFill>
                      <a:srgbClr val="990000"/>
                    </a:solidFill>
                  </a:tcPr>
                </a:tc>
              </a:tr>
              <a:tr h="701377">
                <a:tc gridSpan="2">
                  <a:txBody>
                    <a:bodyPr/>
                    <a:lstStyle/>
                    <a:p>
                      <a:pPr algn="ctr"/>
                      <a:r>
                        <a:rPr lang="zh-TW" altLang="en-US" sz="2400" dirty="0" smtClean="0">
                          <a:solidFill>
                            <a:schemeClr val="bg1"/>
                          </a:solidFill>
                          <a:latin typeface="+mj-lt"/>
                          <a:ea typeface="標楷體" panose="03000509000000000000" pitchFamily="65" charset="-120"/>
                        </a:rPr>
                        <a:t>志願序</a:t>
                      </a:r>
                      <a:endParaRPr lang="en-US" altLang="zh-TW" sz="2400" dirty="0" smtClean="0">
                        <a:solidFill>
                          <a:schemeClr val="bg1"/>
                        </a:solidFill>
                        <a:latin typeface="+mj-lt"/>
                        <a:ea typeface="標楷體" panose="03000509000000000000" pitchFamily="65" charset="-120"/>
                      </a:endParaRPr>
                    </a:p>
                  </a:txBody>
                  <a:tcPr marL="91442" marR="91442" marT="45698" marB="45698" anchor="ctr">
                    <a:solidFill>
                      <a:srgbClr val="0070C0"/>
                    </a:solidFill>
                  </a:tcPr>
                </a:tc>
                <a:tc hMerge="1">
                  <a:txBody>
                    <a:bodyPr/>
                    <a:lstStyle/>
                    <a:p>
                      <a:pPr algn="ct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a:txBody>
                    <a:bodyPr/>
                    <a:lstStyle/>
                    <a:p>
                      <a:pPr algn="ctr">
                        <a:spcBef>
                          <a:spcPts val="600"/>
                        </a:spcBef>
                      </a:pPr>
                      <a:r>
                        <a:rPr lang="en-US" altLang="zh-TW" sz="2800" dirty="0" smtClean="0">
                          <a:solidFill>
                            <a:srgbClr val="FF0000"/>
                          </a:solidFill>
                          <a:latin typeface="+mj-lt"/>
                          <a:ea typeface="標楷體" panose="03000509000000000000" pitchFamily="65" charset="-120"/>
                        </a:rPr>
                        <a:t>36</a:t>
                      </a:r>
                      <a:r>
                        <a:rPr lang="zh-TW" altLang="en-US" sz="2800" dirty="0" smtClean="0">
                          <a:solidFill>
                            <a:srgbClr val="FF0000"/>
                          </a:solidFill>
                          <a:latin typeface="+mj-lt"/>
                          <a:ea typeface="標楷體" panose="03000509000000000000" pitchFamily="65" charset="-120"/>
                        </a:rPr>
                        <a:t>分</a:t>
                      </a:r>
                      <a:endParaRPr lang="zh-TW" altLang="en-US" sz="2800" dirty="0">
                        <a:solidFill>
                          <a:srgbClr val="FF0000"/>
                        </a:solidFill>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12">
                  <a:txBody>
                    <a:bodyPr/>
                    <a:lstStyle/>
                    <a:p>
                      <a:pPr algn="ctr"/>
                      <a:r>
                        <a:rPr lang="zh-TW" altLang="en-US" sz="2000" dirty="0" smtClean="0">
                          <a:latin typeface="+mj-lt"/>
                          <a:ea typeface="標楷體" panose="03000509000000000000" pitchFamily="65" charset="-120"/>
                        </a:rPr>
                        <a:t>採單一志願選填，以</a:t>
                      </a:r>
                      <a:r>
                        <a:rPr lang="en-US" altLang="zh-TW" sz="2000" dirty="0" smtClean="0">
                          <a:latin typeface="+mj-lt"/>
                          <a:ea typeface="標楷體" panose="03000509000000000000" pitchFamily="65" charset="-120"/>
                        </a:rPr>
                        <a:t>36</a:t>
                      </a:r>
                      <a:r>
                        <a:rPr lang="zh-TW" altLang="en-US" sz="2000" dirty="0" smtClean="0">
                          <a:latin typeface="+mj-lt"/>
                          <a:ea typeface="標楷體" panose="03000509000000000000" pitchFamily="65" charset="-120"/>
                        </a:rPr>
                        <a:t>分計分。</a:t>
                      </a: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sz="1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1106089">
                <a:tc rowSpan="2">
                  <a:txBody>
                    <a:bodyPr/>
                    <a:lstStyle/>
                    <a:p>
                      <a:pPr algn="ctr"/>
                      <a:r>
                        <a:rPr lang="zh-TW" altLang="en-US" sz="2400" dirty="0" smtClean="0">
                          <a:solidFill>
                            <a:schemeClr val="bg1"/>
                          </a:solidFill>
                          <a:latin typeface="+mj-lt"/>
                          <a:ea typeface="標楷體" panose="03000509000000000000" pitchFamily="65" charset="-120"/>
                        </a:rPr>
                        <a:t>多元</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表現</a:t>
                      </a: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a:txBody>
                    <a:bodyPr/>
                    <a:lstStyle/>
                    <a:p>
                      <a:pPr algn="ctr"/>
                      <a:r>
                        <a:rPr lang="zh-TW" altLang="en-US" sz="2400" dirty="0" smtClean="0">
                          <a:solidFill>
                            <a:schemeClr val="bg1"/>
                          </a:solidFill>
                          <a:latin typeface="+mj-lt"/>
                          <a:ea typeface="標楷體" panose="03000509000000000000" pitchFamily="65" charset="-120"/>
                        </a:rPr>
                        <a:t>均衡</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a:txBody>
                    <a:bodyPr/>
                    <a:lstStyle/>
                    <a:p>
                      <a:pPr algn="ctr">
                        <a:spcBef>
                          <a:spcPts val="600"/>
                        </a:spcBef>
                      </a:pPr>
                      <a:r>
                        <a:rPr lang="en-US" altLang="zh-TW" sz="2800" dirty="0" smtClean="0">
                          <a:solidFill>
                            <a:srgbClr val="FF0000"/>
                          </a:solidFill>
                          <a:latin typeface="+mj-lt"/>
                          <a:ea typeface="標楷體" panose="03000509000000000000" pitchFamily="65" charset="-120"/>
                        </a:rPr>
                        <a:t>21</a:t>
                      </a:r>
                      <a:r>
                        <a:rPr lang="zh-TW" altLang="en-US" sz="2800" dirty="0" smtClean="0">
                          <a:solidFill>
                            <a:srgbClr val="FF0000"/>
                          </a:solidFill>
                          <a:latin typeface="+mj-lt"/>
                          <a:ea typeface="標楷體" panose="03000509000000000000" pitchFamily="65" charset="-120"/>
                        </a:rPr>
                        <a:t>分</a:t>
                      </a:r>
                      <a:endParaRPr lang="zh-TW" altLang="en-US" sz="2800" dirty="0">
                        <a:solidFill>
                          <a:srgbClr val="FF0000"/>
                        </a:solidFill>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5">
                  <a:txBody>
                    <a:bodyPr/>
                    <a:lstStyle/>
                    <a:p>
                      <a:pPr algn="ctr"/>
                      <a:r>
                        <a:rPr lang="en-US" altLang="zh-TW" sz="2800" dirty="0" smtClean="0">
                          <a:solidFill>
                            <a:srgbClr val="FF0000"/>
                          </a:solidFill>
                          <a:latin typeface="+mj-lt"/>
                          <a:ea typeface="標楷體" panose="03000509000000000000" pitchFamily="65" charset="-120"/>
                        </a:rPr>
                        <a:t>7</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符合</a:t>
                      </a:r>
                      <a:r>
                        <a:rPr lang="en-US" altLang="zh-TW" sz="2000" dirty="0" smtClean="0">
                          <a:latin typeface="+mj-lt"/>
                          <a:ea typeface="標楷體" panose="03000509000000000000" pitchFamily="65" charset="-120"/>
                        </a:rPr>
                        <a:t>1</a:t>
                      </a:r>
                      <a:r>
                        <a:rPr lang="zh-TW" altLang="en-US" sz="2000" dirty="0" smtClean="0">
                          <a:latin typeface="+mj-lt"/>
                          <a:ea typeface="標楷體" panose="03000509000000000000" pitchFamily="65" charset="-120"/>
                        </a:rPr>
                        <a:t>個領域</a:t>
                      </a: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r>
                        <a:rPr lang="en-US" altLang="zh-TW" sz="2800" dirty="0" smtClean="0">
                          <a:solidFill>
                            <a:srgbClr val="FF0000"/>
                          </a:solidFill>
                          <a:latin typeface="+mj-lt"/>
                          <a:ea typeface="標楷體" panose="03000509000000000000" pitchFamily="65" charset="-120"/>
                        </a:rPr>
                        <a:t>0</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未符合</a:t>
                      </a: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r>
                        <a:rPr lang="zh-TW" altLang="en-US" sz="1800" dirty="0" smtClean="0">
                          <a:latin typeface="+mj-lt"/>
                          <a:ea typeface="標楷體" panose="03000509000000000000" pitchFamily="65" charset="-120"/>
                        </a:rPr>
                        <a:t>健體、藝文、綜合三領域前五學期平均成績及格者。</a:t>
                      </a:r>
                      <a:endParaRPr lang="zh-TW" altLang="en-US" sz="1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1088192">
                <a:tc v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a:txBody>
                    <a:bodyPr/>
                    <a:lstStyle/>
                    <a:p>
                      <a:pPr algn="ctr"/>
                      <a:r>
                        <a:rPr lang="zh-TW" altLang="en-US" sz="2400" dirty="0" smtClean="0">
                          <a:solidFill>
                            <a:schemeClr val="bg1"/>
                          </a:solidFill>
                          <a:latin typeface="+mj-lt"/>
                          <a:ea typeface="標楷體" panose="03000509000000000000" pitchFamily="65" charset="-120"/>
                        </a:rPr>
                        <a:t>服務</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a:txBody>
                    <a:bodyPr/>
                    <a:lstStyle/>
                    <a:p>
                      <a:pPr algn="ctr">
                        <a:spcBef>
                          <a:spcPts val="600"/>
                        </a:spcBef>
                      </a:pPr>
                      <a:r>
                        <a:rPr lang="en-US" altLang="zh-TW" sz="2800" dirty="0" smtClean="0">
                          <a:solidFill>
                            <a:srgbClr val="FF0000"/>
                          </a:solidFill>
                          <a:latin typeface="+mj-lt"/>
                          <a:ea typeface="標楷體" panose="03000509000000000000" pitchFamily="65" charset="-120"/>
                        </a:rPr>
                        <a:t>15</a:t>
                      </a:r>
                      <a:r>
                        <a:rPr lang="zh-TW" altLang="en-US" sz="2800" dirty="0" smtClean="0">
                          <a:solidFill>
                            <a:srgbClr val="FF0000"/>
                          </a:solidFill>
                          <a:latin typeface="+mj-lt"/>
                          <a:ea typeface="標楷體" panose="03000509000000000000" pitchFamily="65" charset="-120"/>
                        </a:rPr>
                        <a:t>分</a:t>
                      </a:r>
                      <a:endParaRPr lang="zh-TW" altLang="en-US" sz="2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11">
                  <a:txBody>
                    <a:bodyPr/>
                    <a:lstStyle/>
                    <a:p>
                      <a:pPr algn="ctr"/>
                      <a:r>
                        <a:rPr lang="en-US" altLang="zh-TW" sz="2800" dirty="0" smtClean="0">
                          <a:solidFill>
                            <a:srgbClr val="FF0000"/>
                          </a:solidFill>
                          <a:latin typeface="+mj-lt"/>
                          <a:ea typeface="標楷體" panose="03000509000000000000" pitchFamily="65" charset="-120"/>
                        </a:rPr>
                        <a:t>5</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每學期服務滿</a:t>
                      </a:r>
                      <a:r>
                        <a:rPr lang="en-US" altLang="zh-TW" sz="2000" dirty="0" smtClean="0">
                          <a:latin typeface="+mj-lt"/>
                          <a:ea typeface="標楷體" panose="03000509000000000000" pitchFamily="65" charset="-120"/>
                        </a:rPr>
                        <a:t>6</a:t>
                      </a:r>
                      <a:r>
                        <a:rPr lang="zh-TW" altLang="en-US" sz="2000" dirty="0" smtClean="0">
                          <a:latin typeface="+mj-lt"/>
                          <a:ea typeface="標楷體" panose="03000509000000000000" pitchFamily="65" charset="-120"/>
                        </a:rPr>
                        <a:t>小時以上</a:t>
                      </a: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r>
                        <a:rPr lang="en-US" altLang="zh-TW" sz="1800" dirty="0" smtClean="0">
                          <a:latin typeface="+mj-lt"/>
                          <a:ea typeface="標楷體" panose="03000509000000000000" pitchFamily="65" charset="-120"/>
                        </a:rPr>
                        <a:t>1.</a:t>
                      </a:r>
                      <a:r>
                        <a:rPr lang="zh-TW" altLang="en-US" sz="1800" dirty="0" smtClean="0">
                          <a:latin typeface="+mj-lt"/>
                          <a:ea typeface="標楷體" panose="03000509000000000000" pitchFamily="65" charset="-120"/>
                        </a:rPr>
                        <a:t>由國中學校認證。</a:t>
                      </a:r>
                      <a:endParaRPr lang="en-US" altLang="zh-TW" sz="1800" dirty="0" smtClean="0">
                        <a:latin typeface="+mj-lt"/>
                        <a:ea typeface="標楷體" panose="03000509000000000000" pitchFamily="65" charset="-120"/>
                      </a:endParaRPr>
                    </a:p>
                    <a:p>
                      <a:r>
                        <a:rPr lang="en-US" altLang="zh-TW" sz="1800" dirty="0" smtClean="0">
                          <a:latin typeface="+mj-lt"/>
                          <a:ea typeface="標楷體" panose="03000509000000000000" pitchFamily="65" charset="-120"/>
                        </a:rPr>
                        <a:t>2.</a:t>
                      </a:r>
                      <a:r>
                        <a:rPr lang="zh-TW" altLang="en-US" sz="1800" dirty="0" smtClean="0">
                          <a:latin typeface="+mj-lt"/>
                          <a:ea typeface="標楷體" panose="03000509000000000000" pitchFamily="65" charset="-120"/>
                        </a:rPr>
                        <a:t>採計期間至</a:t>
                      </a:r>
                      <a:r>
                        <a:rPr lang="en-US" altLang="zh-TW" sz="1800" dirty="0" smtClean="0">
                          <a:latin typeface="+mj-lt"/>
                          <a:ea typeface="標楷體" panose="03000509000000000000" pitchFamily="65" charset="-120"/>
                        </a:rPr>
                        <a:t>104</a:t>
                      </a:r>
                      <a:r>
                        <a:rPr lang="zh-TW" altLang="en-US" sz="1800" dirty="0" smtClean="0">
                          <a:latin typeface="+mj-lt"/>
                          <a:ea typeface="標楷體" panose="03000509000000000000" pitchFamily="65" charset="-120"/>
                        </a:rPr>
                        <a:t>學年度上學期止。</a:t>
                      </a:r>
                      <a:endParaRPr lang="zh-TW" altLang="en-US" sz="1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550882">
                <a:tc rowSpan="4" gridSpan="2">
                  <a:txBody>
                    <a:bodyPr/>
                    <a:lstStyle/>
                    <a:p>
                      <a:pPr algn="ctr"/>
                      <a:r>
                        <a:rPr lang="zh-TW" altLang="en-US" sz="2800" dirty="0" smtClean="0">
                          <a:solidFill>
                            <a:schemeClr val="bg1"/>
                          </a:solidFill>
                          <a:latin typeface="+mj-lt"/>
                          <a:ea typeface="標楷體" panose="03000509000000000000" pitchFamily="65" charset="-120"/>
                        </a:rPr>
                        <a:t>國中</a:t>
                      </a:r>
                      <a:endParaRPr lang="en-US" altLang="zh-TW" sz="2800" dirty="0" smtClean="0">
                        <a:solidFill>
                          <a:schemeClr val="bg1"/>
                        </a:solidFill>
                        <a:latin typeface="+mj-lt"/>
                        <a:ea typeface="標楷體" panose="03000509000000000000" pitchFamily="65" charset="-120"/>
                      </a:endParaRPr>
                    </a:p>
                    <a:p>
                      <a:pPr algn="ctr"/>
                      <a:r>
                        <a:rPr lang="zh-TW" altLang="en-US" sz="2800" dirty="0" smtClean="0">
                          <a:solidFill>
                            <a:schemeClr val="bg1"/>
                          </a:solidFill>
                          <a:latin typeface="+mj-lt"/>
                          <a:ea typeface="標楷體" panose="03000509000000000000" pitchFamily="65" charset="-120"/>
                        </a:rPr>
                        <a:t>教育會考</a:t>
                      </a:r>
                      <a:endParaRPr lang="zh-TW" altLang="en-US" sz="2800" dirty="0">
                        <a:solidFill>
                          <a:schemeClr val="bg1"/>
                        </a:solidFill>
                        <a:latin typeface="+mj-lt"/>
                        <a:ea typeface="標楷體" panose="03000509000000000000" pitchFamily="65" charset="-120"/>
                      </a:endParaRPr>
                    </a:p>
                  </a:txBody>
                  <a:tcPr marL="91442" marR="91442" marT="45698" marB="45698" anchor="ctr">
                    <a:solidFill>
                      <a:srgbClr val="0070C0"/>
                    </a:solidFill>
                  </a:tcPr>
                </a:tc>
                <a:tc rowSpan="4" h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rowSpan="4">
                  <a:txBody>
                    <a:bodyPr/>
                    <a:lstStyle/>
                    <a:p>
                      <a:pPr algn="ctr">
                        <a:spcBef>
                          <a:spcPts val="600"/>
                        </a:spcBef>
                      </a:pPr>
                      <a:r>
                        <a:rPr lang="en-US" altLang="zh-TW" sz="2800" dirty="0" smtClean="0">
                          <a:solidFill>
                            <a:srgbClr val="FF0000"/>
                          </a:solidFill>
                          <a:latin typeface="+mj-lt"/>
                          <a:ea typeface="標楷體" panose="03000509000000000000" pitchFamily="65" charset="-120"/>
                        </a:rPr>
                        <a:t>36</a:t>
                      </a:r>
                      <a:r>
                        <a:rPr lang="zh-TW" altLang="en-US" sz="2800" dirty="0" smtClean="0">
                          <a:solidFill>
                            <a:srgbClr val="FF0000"/>
                          </a:solidFill>
                          <a:latin typeface="+mj-lt"/>
                          <a:ea typeface="標楷體" panose="03000509000000000000" pitchFamily="65" charset="-120"/>
                        </a:rPr>
                        <a:t>分</a:t>
                      </a:r>
                      <a:endParaRPr lang="zh-TW" altLang="en-US" sz="2800" dirty="0">
                        <a:solidFill>
                          <a:srgbClr val="FF0000"/>
                        </a:solidFill>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3">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dirty="0"/>
                    </a:p>
                  </a:txBody>
                  <a:tcPr/>
                </a:tc>
                <a:tc gridSpan="2">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C</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rowSpan="4">
                  <a:txBody>
                    <a:bodyPr/>
                    <a:lstStyle/>
                    <a:p>
                      <a:r>
                        <a:rPr lang="zh-TW" altLang="en-US" sz="1800" dirty="0" smtClean="0">
                          <a:latin typeface="+mj-lt"/>
                          <a:ea typeface="標楷體" panose="03000509000000000000" pitchFamily="65" charset="-120"/>
                        </a:rPr>
                        <a:t>國數英社自五科，</a:t>
                      </a:r>
                      <a:endParaRPr lang="en-US" altLang="zh-TW" sz="1800" dirty="0" smtClean="0">
                        <a:latin typeface="+mj-lt"/>
                        <a:ea typeface="標楷體" panose="03000509000000000000" pitchFamily="65" charset="-120"/>
                      </a:endParaRPr>
                    </a:p>
                    <a:p>
                      <a:r>
                        <a:rPr lang="zh-TW" altLang="en-US" sz="1800" dirty="0" smtClean="0">
                          <a:latin typeface="+mj-lt"/>
                          <a:ea typeface="標楷體" panose="03000509000000000000" pitchFamily="65" charset="-120"/>
                        </a:rPr>
                        <a:t>每科最高</a:t>
                      </a:r>
                      <a:r>
                        <a:rPr lang="en-US" altLang="zh-TW" sz="1800" dirty="0" smtClean="0">
                          <a:latin typeface="+mj-lt"/>
                          <a:ea typeface="標楷體" panose="03000509000000000000" pitchFamily="65" charset="-120"/>
                        </a:rPr>
                        <a:t>7</a:t>
                      </a:r>
                      <a:r>
                        <a:rPr lang="zh-TW" altLang="en-US" sz="1800" dirty="0" smtClean="0">
                          <a:latin typeface="+mj-lt"/>
                          <a:ea typeface="標楷體" panose="03000509000000000000" pitchFamily="65" charset="-120"/>
                        </a:rPr>
                        <a:t>分，寫作測驗最高</a:t>
                      </a:r>
                      <a:r>
                        <a:rPr lang="en-US" altLang="zh-TW" sz="1800" dirty="0" smtClean="0">
                          <a:latin typeface="+mj-lt"/>
                          <a:ea typeface="標楷體" panose="03000509000000000000" pitchFamily="65" charset="-120"/>
                        </a:rPr>
                        <a:t>1</a:t>
                      </a:r>
                      <a:r>
                        <a:rPr lang="zh-TW" altLang="en-US" sz="1800" dirty="0" smtClean="0">
                          <a:latin typeface="+mj-lt"/>
                          <a:ea typeface="標楷體" panose="03000509000000000000" pitchFamily="65" charset="-120"/>
                        </a:rPr>
                        <a:t>分。</a:t>
                      </a:r>
                      <a:endParaRPr lang="zh-TW" altLang="en-US" sz="1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32403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7</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6</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5</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3">
                  <a:txBody>
                    <a:bodyPr/>
                    <a:lstStyle/>
                    <a:p>
                      <a:pPr algn="ctr"/>
                      <a:r>
                        <a:rPr lang="en-US" altLang="zh-TW" sz="1400" b="1" dirty="0" smtClean="0">
                          <a:latin typeface="+mj-lt"/>
                          <a:ea typeface="標楷體" panose="03000509000000000000" pitchFamily="65" charset="-120"/>
                        </a:rPr>
                        <a:t>4</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3</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2</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1</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zh-TW" altLang="en-US"/>
                    </a:p>
                  </a:txBody>
                  <a:tcPr/>
                </a:tc>
              </a:tr>
              <a:tr h="32403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6</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5</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2">
                  <a:txBody>
                    <a:bodyPr/>
                    <a:lstStyle/>
                    <a:p>
                      <a:pPr algn="ctr"/>
                      <a:r>
                        <a:rPr lang="en-US" altLang="zh-TW" sz="1400" b="1" dirty="0" smtClean="0">
                          <a:latin typeface="+mj-lt"/>
                          <a:ea typeface="標楷體" panose="03000509000000000000" pitchFamily="65" charset="-120"/>
                        </a:rPr>
                        <a:t>4</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3">
                  <a:txBody>
                    <a:bodyPr/>
                    <a:lstStyle/>
                    <a:p>
                      <a:pPr algn="ctr"/>
                      <a:r>
                        <a:rPr lang="en-US" altLang="zh-TW" sz="1400" b="1" dirty="0" smtClean="0">
                          <a:latin typeface="+mj-lt"/>
                          <a:ea typeface="標楷體" panose="03000509000000000000" pitchFamily="65" charset="-120"/>
                        </a:rPr>
                        <a:t>3</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2</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1</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vMerge="1">
                  <a:txBody>
                    <a:bodyPr/>
                    <a:lstStyle/>
                    <a:p>
                      <a:endParaRPr lang="zh-TW" altLang="en-US"/>
                    </a:p>
                  </a:txBody>
                  <a:tcPr/>
                </a:tc>
              </a:tr>
              <a:tr h="32403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1</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0.8</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2">
                  <a:txBody>
                    <a:bodyPr/>
                    <a:lstStyle/>
                    <a:p>
                      <a:pPr algn="ctr"/>
                      <a:r>
                        <a:rPr lang="en-US" altLang="zh-TW" sz="1400" b="1" dirty="0" smtClean="0">
                          <a:latin typeface="+mj-lt"/>
                          <a:ea typeface="標楷體" panose="03000509000000000000" pitchFamily="65" charset="-120"/>
                        </a:rPr>
                        <a:t>0.6</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3">
                  <a:txBody>
                    <a:bodyPr/>
                    <a:lstStyle/>
                    <a:p>
                      <a:pPr algn="ctr"/>
                      <a:r>
                        <a:rPr lang="en-US" altLang="zh-TW" sz="1400" b="1" dirty="0" smtClean="0">
                          <a:latin typeface="+mj-lt"/>
                          <a:ea typeface="標楷體" panose="03000509000000000000" pitchFamily="65" charset="-120"/>
                        </a:rPr>
                        <a:t>0.4</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0.2</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0.1</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vMerge="1">
                  <a:txBody>
                    <a:bodyPr/>
                    <a:lstStyle/>
                    <a:p>
                      <a:endParaRPr lang="zh-TW" altLang="en-US"/>
                    </a:p>
                  </a:txBody>
                  <a:tcPr/>
                </a:tc>
              </a:tr>
              <a:tr h="763369">
                <a:tc gridSpan="2">
                  <a:txBody>
                    <a:bodyPr/>
                    <a:lstStyle/>
                    <a:p>
                      <a:pPr algn="ctr"/>
                      <a:r>
                        <a:rPr lang="zh-TW" altLang="en-US" sz="2800" b="1" dirty="0" smtClean="0">
                          <a:solidFill>
                            <a:schemeClr val="bg1"/>
                          </a:solidFill>
                          <a:latin typeface="+mj-lt"/>
                          <a:ea typeface="標楷體" panose="03000509000000000000" pitchFamily="65" charset="-120"/>
                        </a:rPr>
                        <a:t>總積分</a:t>
                      </a:r>
                      <a:endParaRPr lang="zh-TW" altLang="en-US" sz="2800" b="1" dirty="0">
                        <a:solidFill>
                          <a:schemeClr val="bg1"/>
                        </a:solidFill>
                        <a:latin typeface="+mj-lt"/>
                        <a:ea typeface="標楷體" panose="03000509000000000000" pitchFamily="65" charset="-120"/>
                      </a:endParaRPr>
                    </a:p>
                  </a:txBody>
                  <a:tcPr marL="91442" marR="91442" marT="45698" marB="45698" anchor="ctr">
                    <a:solidFill>
                      <a:srgbClr val="0070C0"/>
                    </a:solidFill>
                  </a:tcPr>
                </a:tc>
                <a:tc h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gridSpan="13">
                  <a:txBody>
                    <a:bodyPr/>
                    <a:lstStyle/>
                    <a:p>
                      <a:pPr algn="ctr"/>
                      <a:r>
                        <a:rPr lang="en-US" altLang="zh-TW" sz="2800" b="1" dirty="0" smtClean="0">
                          <a:latin typeface="+mj-lt"/>
                          <a:ea typeface="標楷體" panose="03000509000000000000" pitchFamily="65" charset="-120"/>
                        </a:rPr>
                        <a:t>108</a:t>
                      </a:r>
                      <a:r>
                        <a:rPr lang="zh-TW" altLang="en-US" sz="2800" b="1" dirty="0" smtClean="0">
                          <a:latin typeface="+mj-lt"/>
                          <a:ea typeface="標楷體" panose="03000509000000000000" pitchFamily="65" charset="-120"/>
                        </a:rPr>
                        <a:t>分</a:t>
                      </a:r>
                      <a:endParaRPr lang="zh-TW" altLang="en-US" sz="28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bl>
          </a:graphicData>
        </a:graphic>
      </p:graphicFrame>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wrap="square" numCol="1" anchorCtr="0" compatLnSpc="1">
            <a:prstTxWarp prst="textNoShape">
              <a:avLst/>
            </a:prstTxWarp>
          </a:bodyPr>
          <a:lstStyle/>
          <a:p>
            <a:fld id="{40CDA559-73D3-43D4-B790-CD3AE5D231C8}" type="slidenum">
              <a:rPr lang="en-US" altLang="zh-TW" sz="1200" smtClean="0">
                <a:latin typeface="Times New Roman" pitchFamily="18" charset="0"/>
                <a:cs typeface="Times New Roman" pitchFamily="18" charset="0"/>
              </a:rPr>
              <a:pPr/>
              <a:t>114</a:t>
            </a:fld>
            <a:endParaRPr lang="en-US" altLang="zh-TW" sz="1200" smtClean="0">
              <a:latin typeface="Times New Roman" pitchFamily="18" charset="0"/>
              <a:cs typeface="Times New Roman" pitchFamily="18" charset="0"/>
            </a:endParaRPr>
          </a:p>
        </p:txBody>
      </p:sp>
      <p:sp>
        <p:nvSpPr>
          <p:cNvPr id="10" name="圓角矩形 9"/>
          <p:cNvSpPr/>
          <p:nvPr/>
        </p:nvSpPr>
        <p:spPr bwMode="auto">
          <a:xfrm>
            <a:off x="928662" y="285728"/>
            <a:ext cx="7929618" cy="628654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200000"/>
              </a:lnSpc>
              <a:defRPr/>
            </a:pPr>
            <a:r>
              <a:rPr lang="zh-TW" altLang="en-US" sz="3600" b="1" dirty="0">
                <a:solidFill>
                  <a:srgbClr val="000099"/>
                </a:solidFill>
                <a:latin typeface="+mj-lt"/>
                <a:ea typeface="標楷體" panose="03000509000000000000" pitchFamily="65" charset="-120"/>
              </a:rPr>
              <a:t>遇有同分超額情形時</a:t>
            </a:r>
            <a:r>
              <a:rPr lang="zh-TW" altLang="en-US" sz="3600" b="1" dirty="0" smtClean="0">
                <a:solidFill>
                  <a:srgbClr val="000099"/>
                </a:solidFill>
                <a:latin typeface="+mj-lt"/>
                <a:ea typeface="標楷體" panose="03000509000000000000" pitchFamily="65" charset="-120"/>
              </a:rPr>
              <a:t>，</a:t>
            </a:r>
            <a:endParaRPr lang="en-US" altLang="zh-TW" sz="3600" b="1" dirty="0" smtClean="0">
              <a:solidFill>
                <a:srgbClr val="000099"/>
              </a:solidFill>
              <a:latin typeface="+mj-lt"/>
              <a:ea typeface="標楷體" panose="03000509000000000000" pitchFamily="65" charset="-120"/>
            </a:endParaRPr>
          </a:p>
          <a:p>
            <a:pPr algn="ctr" eaLnBrk="1" hangingPunct="1">
              <a:lnSpc>
                <a:spcPct val="200000"/>
              </a:lnSpc>
              <a:defRPr/>
            </a:pPr>
            <a:r>
              <a:rPr lang="zh-TW" altLang="en-US" sz="3600" b="1" dirty="0" smtClean="0">
                <a:solidFill>
                  <a:srgbClr val="000099"/>
                </a:solidFill>
                <a:latin typeface="+mj-lt"/>
                <a:ea typeface="標楷體" panose="03000509000000000000" pitchFamily="65" charset="-120"/>
              </a:rPr>
              <a:t>於</a:t>
            </a:r>
            <a:r>
              <a:rPr lang="zh-TW" altLang="en-US" sz="3600" b="1" dirty="0">
                <a:solidFill>
                  <a:srgbClr val="000099"/>
                </a:solidFill>
                <a:latin typeface="+mj-lt"/>
                <a:ea typeface="標楷體" panose="03000509000000000000" pitchFamily="65" charset="-120"/>
              </a:rPr>
              <a:t>核定名額</a:t>
            </a:r>
            <a:r>
              <a:rPr lang="en-US" altLang="zh-TW" sz="3600" b="1" dirty="0">
                <a:solidFill>
                  <a:srgbClr val="000099"/>
                </a:solidFill>
                <a:latin typeface="+mj-lt"/>
                <a:ea typeface="標楷體" panose="03000509000000000000" pitchFamily="65" charset="-120"/>
              </a:rPr>
              <a:t>5%</a:t>
            </a:r>
            <a:r>
              <a:rPr lang="zh-TW" altLang="en-US" sz="3600" b="1" dirty="0">
                <a:solidFill>
                  <a:srgbClr val="000099"/>
                </a:solidFill>
                <a:latin typeface="+mj-lt"/>
                <a:ea typeface="標楷體" panose="03000509000000000000" pitchFamily="65" charset="-120"/>
              </a:rPr>
              <a:t>內移列調整</a:t>
            </a:r>
            <a:r>
              <a:rPr lang="zh-TW" altLang="en-US" sz="3600" b="1" dirty="0" smtClean="0">
                <a:solidFill>
                  <a:srgbClr val="000099"/>
                </a:solidFill>
                <a:latin typeface="+mj-lt"/>
                <a:ea typeface="標楷體" panose="03000509000000000000" pitchFamily="65" charset="-120"/>
              </a:rPr>
              <a:t>，</a:t>
            </a:r>
            <a:endParaRPr lang="en-US" altLang="zh-TW" sz="3600" b="1" dirty="0" smtClean="0">
              <a:solidFill>
                <a:srgbClr val="000099"/>
              </a:solidFill>
              <a:latin typeface="+mj-lt"/>
              <a:ea typeface="標楷體" panose="03000509000000000000" pitchFamily="65" charset="-120"/>
            </a:endParaRPr>
          </a:p>
          <a:p>
            <a:pPr algn="ctr" eaLnBrk="1" hangingPunct="1">
              <a:lnSpc>
                <a:spcPct val="200000"/>
              </a:lnSpc>
              <a:defRPr/>
            </a:pPr>
            <a:r>
              <a:rPr lang="zh-TW" altLang="en-US" sz="3600" b="1" dirty="0" smtClean="0">
                <a:solidFill>
                  <a:srgbClr val="000099"/>
                </a:solidFill>
                <a:latin typeface="+mj-lt"/>
                <a:ea typeface="標楷體" panose="03000509000000000000" pitchFamily="65" charset="-120"/>
              </a:rPr>
              <a:t>調整</a:t>
            </a:r>
            <a:r>
              <a:rPr lang="zh-TW" altLang="en-US" sz="3600" b="1" dirty="0">
                <a:solidFill>
                  <a:srgbClr val="000099"/>
                </a:solidFill>
                <a:latin typeface="+mj-lt"/>
                <a:ea typeface="標楷體" panose="03000509000000000000" pitchFamily="65" charset="-120"/>
              </a:rPr>
              <a:t>後仍超額者</a:t>
            </a:r>
            <a:r>
              <a:rPr lang="zh-TW" altLang="en-US" sz="3600" b="1" dirty="0" smtClean="0">
                <a:solidFill>
                  <a:srgbClr val="000099"/>
                </a:solidFill>
                <a:latin typeface="+mj-lt"/>
                <a:ea typeface="標楷體" panose="03000509000000000000" pitchFamily="65" charset="-120"/>
              </a:rPr>
              <a:t>，</a:t>
            </a:r>
            <a:endParaRPr lang="en-US" altLang="zh-TW" sz="3600" b="1" dirty="0" smtClean="0">
              <a:solidFill>
                <a:srgbClr val="000099"/>
              </a:solidFill>
              <a:latin typeface="+mj-lt"/>
              <a:ea typeface="標楷體" panose="03000509000000000000" pitchFamily="65" charset="-120"/>
            </a:endParaRPr>
          </a:p>
          <a:p>
            <a:pPr algn="ctr" eaLnBrk="1" hangingPunct="1">
              <a:lnSpc>
                <a:spcPct val="200000"/>
              </a:lnSpc>
              <a:defRPr/>
            </a:pPr>
            <a:r>
              <a:rPr lang="zh-TW" altLang="en-US" sz="3600" b="1" dirty="0" smtClean="0">
                <a:solidFill>
                  <a:srgbClr val="000099"/>
                </a:solidFill>
                <a:latin typeface="+mj-lt"/>
                <a:ea typeface="標楷體" panose="03000509000000000000" pitchFamily="65" charset="-120"/>
              </a:rPr>
              <a:t>則報</a:t>
            </a:r>
            <a:r>
              <a:rPr lang="zh-TW" altLang="en-US" sz="3600" b="1" dirty="0">
                <a:solidFill>
                  <a:srgbClr val="000099"/>
                </a:solidFill>
                <a:latin typeface="+mj-lt"/>
                <a:ea typeface="標楷體" panose="03000509000000000000" pitchFamily="65" charset="-120"/>
              </a:rPr>
              <a:t>教育主管機關核可後增額錄取或為其他適當之處理。</a:t>
            </a:r>
          </a:p>
        </p:txBody>
      </p:sp>
    </p:spTree>
    <p:extLst>
      <p:ext uri="{BB962C8B-B14F-4D97-AF65-F5344CB8AC3E}">
        <p14:creationId xmlns:p14="http://schemas.microsoft.com/office/powerpoint/2010/main" xmlns="" val="2209983999"/>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優先免試</a:t>
            </a:r>
            <a:r>
              <a:rPr lang="zh-TW" altLang="en-US"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入學重要日程</a:t>
            </a:r>
            <a:r>
              <a:rPr lang="en-US" altLang="zh-TW"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(1/2)</a:t>
            </a:r>
            <a:endParaRPr lang="zh-TW" altLang="en-US" dirty="0"/>
          </a:p>
        </p:txBody>
      </p:sp>
      <p:graphicFrame>
        <p:nvGraphicFramePr>
          <p:cNvPr id="5" name="表格 4"/>
          <p:cNvGraphicFramePr>
            <a:graphicFrameLocks noGrp="1"/>
          </p:cNvGraphicFramePr>
          <p:nvPr/>
        </p:nvGraphicFramePr>
        <p:xfrm>
          <a:off x="357158" y="1142984"/>
          <a:ext cx="8501122" cy="5429287"/>
        </p:xfrm>
        <a:graphic>
          <a:graphicData uri="http://schemas.openxmlformats.org/drawingml/2006/table">
            <a:tbl>
              <a:tblPr/>
              <a:tblGrid>
                <a:gridCol w="4250561"/>
                <a:gridCol w="4250561"/>
              </a:tblGrid>
              <a:tr h="703938">
                <a:tc>
                  <a:txBody>
                    <a:bodyPr/>
                    <a:lstStyle/>
                    <a:p>
                      <a:pPr algn="just">
                        <a:lnSpc>
                          <a:spcPct val="100000"/>
                        </a:lnSpc>
                        <a:spcBef>
                          <a:spcPts val="265"/>
                        </a:spcBef>
                        <a:spcAft>
                          <a:spcPts val="0"/>
                        </a:spcAft>
                      </a:pPr>
                      <a:r>
                        <a:rPr lang="en-US" sz="2000" kern="100" dirty="0">
                          <a:latin typeface="標楷體" pitchFamily="65" charset="-120"/>
                          <a:ea typeface="標楷體" pitchFamily="65" charset="-120"/>
                          <a:cs typeface="Times New Roman"/>
                        </a:rPr>
                        <a:t>105</a:t>
                      </a:r>
                      <a:r>
                        <a:rPr lang="zh-TW" sz="2000" kern="100" dirty="0">
                          <a:latin typeface="標楷體" pitchFamily="65" charset="-120"/>
                          <a:ea typeface="標楷體" pitchFamily="65" charset="-120"/>
                          <a:cs typeface="細明體"/>
                        </a:rPr>
                        <a:t>年</a:t>
                      </a:r>
                      <a:r>
                        <a:rPr lang="en-US" sz="2000" kern="100" dirty="0">
                          <a:latin typeface="標楷體" pitchFamily="65" charset="-120"/>
                          <a:ea typeface="標楷體" pitchFamily="65" charset="-120"/>
                          <a:cs typeface="Times New Roman"/>
                        </a:rPr>
                        <a:t>5</a:t>
                      </a:r>
                      <a:r>
                        <a:rPr lang="zh-TW" sz="2000" kern="100" dirty="0">
                          <a:latin typeface="標楷體" pitchFamily="65" charset="-120"/>
                          <a:ea typeface="標楷體" pitchFamily="65" charset="-120"/>
                          <a:cs typeface="細明體"/>
                        </a:rPr>
                        <a:t>月</a:t>
                      </a:r>
                      <a:r>
                        <a:rPr lang="en-US" sz="2000" kern="100" dirty="0">
                          <a:latin typeface="標楷體" pitchFamily="65" charset="-120"/>
                          <a:ea typeface="標楷體" pitchFamily="65" charset="-120"/>
                          <a:cs typeface="Times New Roman"/>
                        </a:rPr>
                        <a:t>30</a:t>
                      </a:r>
                      <a:r>
                        <a:rPr lang="zh-TW" sz="2000" kern="100" dirty="0">
                          <a:latin typeface="標楷體" pitchFamily="65" charset="-120"/>
                          <a:ea typeface="標楷體" pitchFamily="65" charset="-120"/>
                          <a:cs typeface="細明體"/>
                        </a:rPr>
                        <a:t>日</a:t>
                      </a:r>
                      <a:r>
                        <a:rPr lang="zh-TW" sz="2000" kern="100" dirty="0">
                          <a:latin typeface="標楷體" pitchFamily="65" charset="-120"/>
                          <a:ea typeface="標楷體" pitchFamily="65" charset="-120"/>
                          <a:cs typeface="Times New Roman"/>
                        </a:rPr>
                        <a:t>〈</a:t>
                      </a:r>
                      <a:r>
                        <a:rPr lang="zh-TW" sz="2000" kern="100" dirty="0">
                          <a:latin typeface="標楷體" pitchFamily="65" charset="-120"/>
                          <a:ea typeface="標楷體" pitchFamily="65" charset="-120"/>
                          <a:cs typeface="細明體"/>
                        </a:rPr>
                        <a:t>一</a:t>
                      </a:r>
                      <a:r>
                        <a:rPr lang="zh-TW" sz="2000" kern="100" dirty="0">
                          <a:latin typeface="標楷體" pitchFamily="65" charset="-120"/>
                          <a:ea typeface="標楷體" pitchFamily="65" charset="-120"/>
                          <a:cs typeface="Times New Roman"/>
                        </a:rPr>
                        <a:t>〉</a:t>
                      </a:r>
                      <a:r>
                        <a:rPr lang="zh-TW" sz="2000" kern="100" spc="-10" dirty="0">
                          <a:latin typeface="標楷體" pitchFamily="65" charset="-120"/>
                          <a:ea typeface="標楷體" pitchFamily="65" charset="-120"/>
                          <a:cs typeface="Times New Roman"/>
                        </a:rPr>
                        <a:t> </a:t>
                      </a:r>
                      <a:r>
                        <a:rPr lang="en-US" sz="2000" kern="100" dirty="0">
                          <a:latin typeface="標楷體" pitchFamily="65" charset="-120"/>
                          <a:ea typeface="標楷體" pitchFamily="65" charset="-120"/>
                          <a:cs typeface="Times New Roman"/>
                        </a:rPr>
                        <a:t>9</a:t>
                      </a:r>
                      <a:r>
                        <a:rPr lang="zh-TW" sz="2000" kern="100" dirty="0">
                          <a:latin typeface="標楷體" pitchFamily="65" charset="-120"/>
                          <a:ea typeface="標楷體" pitchFamily="65" charset="-120"/>
                          <a:cs typeface="細明體"/>
                        </a:rPr>
                        <a:t>時至</a:t>
                      </a:r>
                      <a:r>
                        <a:rPr lang="en-US" sz="2000" kern="100" dirty="0">
                          <a:latin typeface="標楷體" pitchFamily="65" charset="-120"/>
                          <a:ea typeface="標楷體" pitchFamily="65" charset="-120"/>
                          <a:cs typeface="Times New Roman"/>
                        </a:rPr>
                        <a:t>105</a:t>
                      </a:r>
                      <a:r>
                        <a:rPr lang="zh-TW" sz="2000" kern="100" dirty="0">
                          <a:latin typeface="標楷體" pitchFamily="65" charset="-120"/>
                          <a:ea typeface="標楷體" pitchFamily="65" charset="-120"/>
                          <a:cs typeface="細明體"/>
                        </a:rPr>
                        <a:t>年</a:t>
                      </a:r>
                      <a:r>
                        <a:rPr lang="zh-TW" sz="2000" kern="100" spc="-310"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6</a:t>
                      </a:r>
                      <a:r>
                        <a:rPr lang="zh-TW" sz="2000" kern="100" dirty="0">
                          <a:latin typeface="標楷體" pitchFamily="65" charset="-120"/>
                          <a:ea typeface="標楷體" pitchFamily="65" charset="-120"/>
                          <a:cs typeface="細明體"/>
                        </a:rPr>
                        <a:t>月</a:t>
                      </a:r>
                      <a:r>
                        <a:rPr lang="zh-TW" sz="2000" kern="100" spc="-305"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4</a:t>
                      </a:r>
                      <a:r>
                        <a:rPr lang="zh-TW" sz="2000" kern="100" dirty="0">
                          <a:latin typeface="標楷體" pitchFamily="65" charset="-120"/>
                          <a:ea typeface="標楷體" pitchFamily="65" charset="-120"/>
                          <a:cs typeface="細明體"/>
                        </a:rPr>
                        <a:t>日</a:t>
                      </a:r>
                      <a:r>
                        <a:rPr lang="zh-TW" sz="2000" kern="100" dirty="0">
                          <a:latin typeface="標楷體" pitchFamily="65" charset="-120"/>
                          <a:ea typeface="標楷體" pitchFamily="65" charset="-120"/>
                          <a:cs typeface="Times New Roman"/>
                        </a:rPr>
                        <a:t>〈</a:t>
                      </a:r>
                      <a:r>
                        <a:rPr lang="zh-TW" sz="2000" kern="100" dirty="0">
                          <a:latin typeface="標楷體" pitchFamily="65" charset="-120"/>
                          <a:ea typeface="標楷體" pitchFamily="65" charset="-120"/>
                          <a:cs typeface="細明體"/>
                        </a:rPr>
                        <a:t>六</a:t>
                      </a:r>
                      <a:r>
                        <a:rPr lang="zh-TW" sz="2000" kern="100" dirty="0">
                          <a:latin typeface="標楷體" pitchFamily="65" charset="-120"/>
                          <a:ea typeface="標楷體" pitchFamily="65" charset="-120"/>
                          <a:cs typeface="Times New Roman"/>
                        </a:rPr>
                        <a:t>〉</a:t>
                      </a:r>
                      <a:r>
                        <a:rPr lang="en-US" sz="2000" kern="100" dirty="0">
                          <a:latin typeface="標楷體" pitchFamily="65" charset="-120"/>
                          <a:ea typeface="標楷體" pitchFamily="65" charset="-120"/>
                          <a:cs typeface="Times New Roman"/>
                        </a:rPr>
                        <a:t>12</a:t>
                      </a:r>
                      <a:r>
                        <a:rPr lang="zh-TW" sz="2000" kern="100" dirty="0">
                          <a:latin typeface="標楷體" pitchFamily="65" charset="-120"/>
                          <a:ea typeface="標楷體" pitchFamily="65" charset="-120"/>
                          <a:cs typeface="細明體"/>
                        </a:rPr>
                        <a:t>時</a:t>
                      </a:r>
                      <a:endParaRPr lang="zh-TW" sz="2000" kern="100" dirty="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30"/>
                        </a:spcBef>
                        <a:spcAft>
                          <a:spcPts val="0"/>
                        </a:spcAft>
                      </a:pPr>
                      <a:r>
                        <a:rPr lang="zh-TW" sz="2000" kern="100" spc="55" dirty="0">
                          <a:latin typeface="標楷體" pitchFamily="65" charset="-120"/>
                          <a:ea typeface="標楷體" pitchFamily="65" charset="-120"/>
                          <a:cs typeface="細明體"/>
                        </a:rPr>
                        <a:t>各國中學校受理優先免試入學校內報</a:t>
                      </a:r>
                      <a:r>
                        <a:rPr lang="zh-TW" sz="2000" kern="100" dirty="0">
                          <a:latin typeface="標楷體" pitchFamily="65" charset="-120"/>
                          <a:ea typeface="標楷體" pitchFamily="65" charset="-120"/>
                          <a:cs typeface="細明體"/>
                        </a:rPr>
                        <a:t>名</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53">
                <a:tc>
                  <a:txBody>
                    <a:bodyPr/>
                    <a:lstStyle/>
                    <a:p>
                      <a:pPr marR="635" algn="just">
                        <a:lnSpc>
                          <a:spcPct val="100000"/>
                        </a:lnSpc>
                        <a:spcBef>
                          <a:spcPts val="265"/>
                        </a:spcBef>
                        <a:spcAft>
                          <a:spcPts val="0"/>
                        </a:spcAft>
                      </a:pPr>
                      <a:r>
                        <a:rPr lang="en-US" sz="2000" kern="100" dirty="0">
                          <a:latin typeface="標楷體" pitchFamily="65" charset="-120"/>
                          <a:ea typeface="標楷體" pitchFamily="65" charset="-120"/>
                          <a:cs typeface="Times New Roman"/>
                        </a:rPr>
                        <a:t>105</a:t>
                      </a:r>
                      <a:r>
                        <a:rPr lang="en-US" sz="2000" kern="100" dirty="0">
                          <a:latin typeface="標楷體" pitchFamily="65" charset="-120"/>
                          <a:ea typeface="標楷體" pitchFamily="65" charset="-120"/>
                          <a:cs typeface="細明體"/>
                        </a:rPr>
                        <a:t>年</a:t>
                      </a:r>
                      <a:r>
                        <a:rPr lang="en-US" sz="2000" kern="100" spc="-305"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6</a:t>
                      </a:r>
                      <a:r>
                        <a:rPr lang="en-US" sz="2000" kern="100" dirty="0">
                          <a:latin typeface="標楷體" pitchFamily="65" charset="-120"/>
                          <a:ea typeface="標楷體" pitchFamily="65" charset="-120"/>
                          <a:cs typeface="細明體"/>
                        </a:rPr>
                        <a:t>月</a:t>
                      </a:r>
                      <a:r>
                        <a:rPr lang="en-US" sz="2000" kern="100" spc="-305"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3</a:t>
                      </a:r>
                      <a:r>
                        <a:rPr lang="en-US" sz="2000" kern="100" dirty="0">
                          <a:latin typeface="標楷體" pitchFamily="65" charset="-120"/>
                          <a:ea typeface="標楷體" pitchFamily="65" charset="-120"/>
                          <a:cs typeface="細明體"/>
                        </a:rPr>
                        <a:t>日</a:t>
                      </a:r>
                      <a:r>
                        <a:rPr lang="en-US" sz="2000" kern="100" dirty="0">
                          <a:latin typeface="標楷體" pitchFamily="65" charset="-120"/>
                          <a:ea typeface="標楷體" pitchFamily="65" charset="-120"/>
                          <a:cs typeface="Times New Roman"/>
                        </a:rPr>
                        <a:t>〈</a:t>
                      </a:r>
                      <a:r>
                        <a:rPr lang="en-US" sz="2000" kern="100" dirty="0">
                          <a:latin typeface="標楷體" pitchFamily="65" charset="-120"/>
                          <a:ea typeface="標楷體" pitchFamily="65" charset="-120"/>
                          <a:cs typeface="細明體"/>
                        </a:rPr>
                        <a:t>五</a:t>
                      </a:r>
                      <a:r>
                        <a:rPr lang="en-US" sz="2000" kern="100" dirty="0">
                          <a:latin typeface="標楷體" pitchFamily="65" charset="-120"/>
                          <a:ea typeface="標楷體" pitchFamily="65" charset="-120"/>
                          <a:cs typeface="Times New Roman"/>
                        </a:rPr>
                        <a:t>〉</a:t>
                      </a:r>
                      <a:endParaRPr lang="zh-TW" sz="2000" kern="100" dirty="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dirty="0">
                          <a:latin typeface="標楷體" pitchFamily="65" charset="-120"/>
                          <a:ea typeface="標楷體" pitchFamily="65" charset="-120"/>
                          <a:cs typeface="細明體"/>
                        </a:rPr>
                        <a:t>國中教育會考成績公布</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938">
                <a:tc>
                  <a:txBody>
                    <a:bodyPr/>
                    <a:lstStyle/>
                    <a:p>
                      <a:pPr marR="635" algn="just">
                        <a:lnSpc>
                          <a:spcPct val="100000"/>
                        </a:lnSpc>
                        <a:spcBef>
                          <a:spcPts val="265"/>
                        </a:spcBef>
                        <a:spcAft>
                          <a:spcPts val="0"/>
                        </a:spcAft>
                      </a:pPr>
                      <a:r>
                        <a:rPr lang="en-US" sz="2000" kern="100">
                          <a:latin typeface="標楷體" pitchFamily="65" charset="-120"/>
                          <a:ea typeface="標楷體" pitchFamily="65" charset="-120"/>
                          <a:cs typeface="Times New Roman"/>
                        </a:rPr>
                        <a:t>105</a:t>
                      </a:r>
                      <a:r>
                        <a:rPr lang="en-US" sz="2000" kern="100">
                          <a:latin typeface="標楷體" pitchFamily="65" charset="-120"/>
                          <a:ea typeface="標楷體" pitchFamily="65" charset="-120"/>
                          <a:cs typeface="細明體"/>
                        </a:rPr>
                        <a:t>年</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en-US" sz="2000" kern="100">
                          <a:latin typeface="標楷體" pitchFamily="65" charset="-120"/>
                          <a:ea typeface="標楷體" pitchFamily="65" charset="-120"/>
                          <a:cs typeface="細明體"/>
                        </a:rPr>
                        <a:t>月</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en-US" sz="2000" kern="100">
                          <a:latin typeface="標楷體" pitchFamily="65" charset="-120"/>
                          <a:ea typeface="標楷體" pitchFamily="65" charset="-120"/>
                          <a:cs typeface="細明體"/>
                        </a:rPr>
                        <a:t>日</a:t>
                      </a:r>
                      <a:r>
                        <a:rPr lang="en-US"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細明體"/>
                        </a:rPr>
                        <a:t>一</a:t>
                      </a:r>
                      <a:r>
                        <a:rPr lang="en-US" sz="2000" kern="100">
                          <a:latin typeface="標楷體" pitchFamily="65" charset="-120"/>
                          <a:ea typeface="標楷體" pitchFamily="65" charset="-120"/>
                          <a:cs typeface="Times New Roman"/>
                        </a:rPr>
                        <a:t>〉9</a:t>
                      </a:r>
                      <a:r>
                        <a:rPr lang="en-US" sz="2000" kern="100">
                          <a:latin typeface="標楷體" pitchFamily="65" charset="-120"/>
                          <a:ea typeface="標楷體" pitchFamily="65" charset="-120"/>
                          <a:cs typeface="細明體"/>
                        </a:rPr>
                        <a:t>時至</a:t>
                      </a:r>
                      <a:r>
                        <a:rPr lang="en-US" sz="2000" kern="100" spc="-30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15</a:t>
                      </a:r>
                      <a:r>
                        <a:rPr lang="en-US" sz="2000" kern="100">
                          <a:latin typeface="標楷體" pitchFamily="65" charset="-120"/>
                          <a:ea typeface="標楷體" pitchFamily="65" charset="-120"/>
                          <a:cs typeface="細明體"/>
                        </a:rPr>
                        <a:t>時</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030"/>
                        </a:spcBef>
                        <a:spcAft>
                          <a:spcPts val="0"/>
                        </a:spcAft>
                      </a:pPr>
                      <a:r>
                        <a:rPr lang="en-US" sz="2000" kern="100" dirty="0" err="1">
                          <a:latin typeface="標楷體" pitchFamily="65" charset="-120"/>
                          <a:ea typeface="標楷體" pitchFamily="65" charset="-120"/>
                          <a:cs typeface="細明體"/>
                        </a:rPr>
                        <a:t>國中端集體報名</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506">
                <a:tc>
                  <a:txBody>
                    <a:bodyPr/>
                    <a:lstStyle/>
                    <a:p>
                      <a:pPr marR="635" algn="just">
                        <a:lnSpc>
                          <a:spcPct val="100000"/>
                        </a:lnSpc>
                        <a:spcAft>
                          <a:spcPts val="0"/>
                        </a:spcAft>
                      </a:pPr>
                      <a:r>
                        <a:rPr lang="en-US" sz="2000" kern="100">
                          <a:latin typeface="標楷體" pitchFamily="65" charset="-120"/>
                          <a:ea typeface="標楷體" pitchFamily="65" charset="-120"/>
                          <a:cs typeface="Times New Roman"/>
                        </a:rPr>
                        <a:t>105</a:t>
                      </a:r>
                      <a:r>
                        <a:rPr lang="en-US" sz="2000" kern="100">
                          <a:latin typeface="標楷體" pitchFamily="65" charset="-120"/>
                          <a:ea typeface="標楷體" pitchFamily="65" charset="-120"/>
                          <a:cs typeface="細明體"/>
                        </a:rPr>
                        <a:t>年</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en-US" sz="2000" kern="100">
                          <a:latin typeface="標楷體" pitchFamily="65" charset="-120"/>
                          <a:ea typeface="標楷體" pitchFamily="65" charset="-120"/>
                          <a:cs typeface="細明體"/>
                        </a:rPr>
                        <a:t>月</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7</a:t>
                      </a:r>
                      <a:r>
                        <a:rPr lang="en-US" sz="2000" kern="100">
                          <a:latin typeface="標楷體" pitchFamily="65" charset="-120"/>
                          <a:ea typeface="標楷體" pitchFamily="65" charset="-120"/>
                          <a:cs typeface="細明體"/>
                        </a:rPr>
                        <a:t>日</a:t>
                      </a:r>
                      <a:r>
                        <a:rPr lang="en-US"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細明體"/>
                        </a:rPr>
                        <a:t>二</a:t>
                      </a:r>
                      <a:r>
                        <a:rPr lang="en-US" sz="2000" kern="100">
                          <a:latin typeface="標楷體" pitchFamily="65" charset="-120"/>
                          <a:ea typeface="標楷體" pitchFamily="65" charset="-120"/>
                          <a:cs typeface="Times New Roman"/>
                        </a:rPr>
                        <a:t>〉</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TW" sz="2000" kern="100">
                          <a:latin typeface="標楷體" pitchFamily="65" charset="-120"/>
                          <a:ea typeface="標楷體" pitchFamily="65" charset="-120"/>
                          <a:cs typeface="細明體"/>
                        </a:rPr>
                        <a:t>辦理優先免試入學成績計算排序</a:t>
                      </a:r>
                      <a:endParaRPr lang="zh-TW" sz="2000" kern="10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070">
                <a:tc>
                  <a:txBody>
                    <a:bodyPr/>
                    <a:lstStyle/>
                    <a:p>
                      <a:pPr algn="just">
                        <a:lnSpc>
                          <a:spcPct val="100000"/>
                        </a:lnSpc>
                        <a:spcBef>
                          <a:spcPts val="1030"/>
                        </a:spcBef>
                        <a:spcAft>
                          <a:spcPts val="0"/>
                        </a:spcAft>
                      </a:pPr>
                      <a:r>
                        <a:rPr lang="en-US" sz="2000" kern="100">
                          <a:latin typeface="標楷體" pitchFamily="65" charset="-120"/>
                          <a:ea typeface="標楷體" pitchFamily="65" charset="-120"/>
                          <a:cs typeface="Times New Roman"/>
                        </a:rPr>
                        <a:t>105</a:t>
                      </a:r>
                      <a:r>
                        <a:rPr lang="en-US" sz="2000" kern="100">
                          <a:latin typeface="標楷體" pitchFamily="65" charset="-120"/>
                          <a:ea typeface="標楷體" pitchFamily="65" charset="-120"/>
                          <a:cs typeface="細明體"/>
                        </a:rPr>
                        <a:t>年</a:t>
                      </a:r>
                      <a:r>
                        <a:rPr lang="en-US" sz="2000" kern="100" spc="-31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en-US" sz="2000" kern="100">
                          <a:latin typeface="標楷體" pitchFamily="65" charset="-120"/>
                          <a:ea typeface="標楷體" pitchFamily="65" charset="-120"/>
                          <a:cs typeface="細明體"/>
                        </a:rPr>
                        <a:t>月</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8</a:t>
                      </a:r>
                      <a:r>
                        <a:rPr lang="en-US" sz="2000" kern="100">
                          <a:latin typeface="標楷體" pitchFamily="65" charset="-120"/>
                          <a:ea typeface="標楷體" pitchFamily="65" charset="-120"/>
                          <a:cs typeface="細明體"/>
                        </a:rPr>
                        <a:t>日</a:t>
                      </a:r>
                      <a:r>
                        <a:rPr lang="en-US"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細明體"/>
                        </a:rPr>
                        <a:t>三</a:t>
                      </a:r>
                      <a:r>
                        <a:rPr lang="en-US" sz="2000" kern="100">
                          <a:latin typeface="標楷體" pitchFamily="65" charset="-120"/>
                          <a:ea typeface="標楷體" pitchFamily="65" charset="-120"/>
                          <a:cs typeface="Times New Roman"/>
                        </a:rPr>
                        <a:t>〉</a:t>
                      </a:r>
                      <a:r>
                        <a:rPr lang="en-US" sz="2000" b="1" u="sng" kern="100">
                          <a:solidFill>
                            <a:srgbClr val="FF0000"/>
                          </a:solidFill>
                          <a:latin typeface="標楷體" pitchFamily="65" charset="-120"/>
                          <a:ea typeface="標楷體" pitchFamily="65" charset="-120"/>
                          <a:cs typeface="Times New Roman"/>
                        </a:rPr>
                        <a:t>12</a:t>
                      </a:r>
                      <a:r>
                        <a:rPr lang="en-US" sz="2000" kern="100">
                          <a:latin typeface="標楷體" pitchFamily="65" charset="-120"/>
                          <a:ea typeface="標楷體" pitchFamily="65" charset="-120"/>
                          <a:cs typeface="細明體"/>
                        </a:rPr>
                        <a:t>時</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30"/>
                        </a:spcBef>
                        <a:spcAft>
                          <a:spcPts val="0"/>
                        </a:spcAft>
                      </a:pPr>
                      <a:r>
                        <a:rPr lang="zh-TW" sz="2000" kern="100" spc="140" dirty="0">
                          <a:latin typeface="標楷體" pitchFamily="65" charset="-120"/>
                          <a:ea typeface="標楷體" pitchFamily="65" charset="-120"/>
                          <a:cs typeface="細明體"/>
                        </a:rPr>
                        <a:t>召開優先免試入學委員會確認</a:t>
                      </a:r>
                      <a:r>
                        <a:rPr lang="zh-TW" sz="2000" kern="100" spc="-405" dirty="0">
                          <a:latin typeface="標楷體" pitchFamily="65" charset="-120"/>
                          <a:ea typeface="標楷體" pitchFamily="65" charset="-120"/>
                          <a:cs typeface="標楷體"/>
                        </a:rPr>
                        <a:t> </a:t>
                      </a:r>
                      <a:r>
                        <a:rPr lang="zh-TW" sz="2000" kern="100" spc="75" dirty="0">
                          <a:latin typeface="標楷體" pitchFamily="65" charset="-120"/>
                          <a:ea typeface="標楷體" pitchFamily="65" charset="-120"/>
                          <a:cs typeface="細明體"/>
                        </a:rPr>
                        <a:t>各校</a:t>
                      </a:r>
                      <a:r>
                        <a:rPr lang="zh-TW" sz="2000" kern="100" spc="-445" dirty="0">
                          <a:latin typeface="標楷體" pitchFamily="65" charset="-120"/>
                          <a:ea typeface="標楷體" pitchFamily="65" charset="-120"/>
                          <a:cs typeface="標楷體"/>
                        </a:rPr>
                        <a:t> </a:t>
                      </a:r>
                      <a:r>
                        <a:rPr lang="zh-TW" sz="2000" kern="100" dirty="0">
                          <a:latin typeface="標楷體" pitchFamily="65" charset="-120"/>
                          <a:ea typeface="標楷體" pitchFamily="65" charset="-120"/>
                          <a:cs typeface="細明體"/>
                        </a:rPr>
                        <a:t>〈科〉正取、備取名單</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506">
                <a:tc>
                  <a:txBody>
                    <a:bodyPr/>
                    <a:lstStyle/>
                    <a:p>
                      <a:pPr algn="just">
                        <a:lnSpc>
                          <a:spcPct val="100000"/>
                        </a:lnSpc>
                        <a:spcAft>
                          <a:spcPts val="0"/>
                        </a:spcAft>
                      </a:pPr>
                      <a:r>
                        <a:rPr lang="en-US" sz="2000" kern="100">
                          <a:latin typeface="標楷體" pitchFamily="65" charset="-120"/>
                          <a:ea typeface="標楷體" pitchFamily="65" charset="-120"/>
                          <a:cs typeface="Times New Roman"/>
                        </a:rPr>
                        <a:t>105</a:t>
                      </a:r>
                      <a:r>
                        <a:rPr lang="en-US" sz="2000" kern="100">
                          <a:latin typeface="標楷體" pitchFamily="65" charset="-120"/>
                          <a:ea typeface="標楷體" pitchFamily="65" charset="-120"/>
                          <a:cs typeface="細明體"/>
                        </a:rPr>
                        <a:t>年</a:t>
                      </a:r>
                      <a:r>
                        <a:rPr lang="en-US" sz="2000" kern="100" spc="-31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en-US" sz="2000" kern="100">
                          <a:latin typeface="標楷體" pitchFamily="65" charset="-120"/>
                          <a:ea typeface="標楷體" pitchFamily="65" charset="-120"/>
                          <a:cs typeface="細明體"/>
                        </a:rPr>
                        <a:t>月</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8</a:t>
                      </a:r>
                      <a:r>
                        <a:rPr lang="en-US" sz="2000" kern="100">
                          <a:latin typeface="標楷體" pitchFamily="65" charset="-120"/>
                          <a:ea typeface="標楷體" pitchFamily="65" charset="-120"/>
                          <a:cs typeface="細明體"/>
                        </a:rPr>
                        <a:t>日</a:t>
                      </a:r>
                      <a:r>
                        <a:rPr lang="en-US"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細明體"/>
                        </a:rPr>
                        <a:t>三</a:t>
                      </a:r>
                      <a:r>
                        <a:rPr lang="en-US" sz="2000" kern="100">
                          <a:latin typeface="標楷體" pitchFamily="65" charset="-120"/>
                          <a:ea typeface="標楷體" pitchFamily="65" charset="-120"/>
                          <a:cs typeface="Times New Roman"/>
                        </a:rPr>
                        <a:t>〉14</a:t>
                      </a:r>
                      <a:r>
                        <a:rPr lang="en-US" sz="2000" kern="100">
                          <a:latin typeface="標楷體" pitchFamily="65" charset="-120"/>
                          <a:ea typeface="標楷體" pitchFamily="65" charset="-120"/>
                          <a:cs typeface="細明體"/>
                        </a:rPr>
                        <a:t>時</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spc="-15">
                          <a:latin typeface="標楷體" pitchFamily="65" charset="-120"/>
                          <a:ea typeface="標楷體" pitchFamily="65" charset="-120"/>
                          <a:cs typeface="細明體"/>
                        </a:rPr>
                        <a:t>公告優先免試入學各校〈科〉正取、備</a:t>
                      </a:r>
                      <a:r>
                        <a:rPr lang="zh-TW" sz="2000" kern="100" spc="-15">
                          <a:latin typeface="標楷體" pitchFamily="65" charset="-120"/>
                          <a:ea typeface="標楷體" pitchFamily="65" charset="-120"/>
                          <a:cs typeface="標楷體"/>
                        </a:rPr>
                        <a:t> </a:t>
                      </a:r>
                      <a:r>
                        <a:rPr lang="zh-TW" sz="2000" kern="100">
                          <a:latin typeface="標楷體" pitchFamily="65" charset="-120"/>
                          <a:ea typeface="標楷體" pitchFamily="65" charset="-120"/>
                          <a:cs typeface="細明體"/>
                        </a:rPr>
                        <a:t>取名單</a:t>
                      </a:r>
                      <a:endParaRPr lang="zh-TW" sz="2000" kern="10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938">
                <a:tc>
                  <a:txBody>
                    <a:bodyPr/>
                    <a:lstStyle/>
                    <a:p>
                      <a:pPr algn="just">
                        <a:lnSpc>
                          <a:spcPct val="100000"/>
                        </a:lnSpc>
                        <a:spcBef>
                          <a:spcPts val="265"/>
                        </a:spcBef>
                        <a:spcAft>
                          <a:spcPts val="0"/>
                        </a:spcAft>
                      </a:pPr>
                      <a:r>
                        <a:rPr lang="en-US" sz="2000" kern="100">
                          <a:latin typeface="標楷體" pitchFamily="65" charset="-120"/>
                          <a:ea typeface="標楷體" pitchFamily="65" charset="-120"/>
                          <a:cs typeface="Times New Roman"/>
                        </a:rPr>
                        <a:t>105</a:t>
                      </a:r>
                      <a:r>
                        <a:rPr lang="zh-TW" sz="2000" kern="100">
                          <a:latin typeface="標楷體" pitchFamily="65" charset="-120"/>
                          <a:ea typeface="標楷體" pitchFamily="65" charset="-120"/>
                          <a:cs typeface="細明體"/>
                        </a:rPr>
                        <a:t>年</a:t>
                      </a:r>
                      <a:r>
                        <a:rPr lang="zh-TW"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zh-TW" sz="2000" kern="100">
                          <a:latin typeface="標楷體" pitchFamily="65" charset="-120"/>
                          <a:ea typeface="標楷體" pitchFamily="65" charset="-120"/>
                          <a:cs typeface="細明體"/>
                        </a:rPr>
                        <a:t>月</a:t>
                      </a:r>
                      <a:r>
                        <a:rPr lang="zh-TW"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8</a:t>
                      </a:r>
                      <a:r>
                        <a:rPr lang="zh-TW" sz="2000" kern="100">
                          <a:latin typeface="標楷體" pitchFamily="65" charset="-120"/>
                          <a:ea typeface="標楷體" pitchFamily="65" charset="-120"/>
                          <a:cs typeface="細明體"/>
                        </a:rPr>
                        <a:t>日</a:t>
                      </a:r>
                      <a:r>
                        <a:rPr lang="zh-TW" sz="2000" kern="100">
                          <a:latin typeface="標楷體" pitchFamily="65" charset="-120"/>
                          <a:ea typeface="標楷體" pitchFamily="65" charset="-120"/>
                          <a:cs typeface="Times New Roman"/>
                        </a:rPr>
                        <a:t>〈</a:t>
                      </a:r>
                      <a:r>
                        <a:rPr lang="zh-TW" sz="2000" kern="100">
                          <a:latin typeface="標楷體" pitchFamily="65" charset="-120"/>
                          <a:ea typeface="標楷體" pitchFamily="65" charset="-120"/>
                          <a:cs typeface="細明體"/>
                        </a:rPr>
                        <a:t>三</a:t>
                      </a:r>
                      <a:r>
                        <a:rPr lang="zh-TW"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Times New Roman"/>
                        </a:rPr>
                        <a:t>14</a:t>
                      </a:r>
                      <a:r>
                        <a:rPr lang="zh-TW" sz="2000" kern="100">
                          <a:latin typeface="標楷體" pitchFamily="65" charset="-120"/>
                          <a:ea typeface="標楷體" pitchFamily="65" charset="-120"/>
                          <a:cs typeface="細明體"/>
                        </a:rPr>
                        <a:t>時</a:t>
                      </a:r>
                      <a:r>
                        <a:rPr lang="zh-TW" sz="2000" kern="100" spc="-30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30</a:t>
                      </a:r>
                      <a:r>
                        <a:rPr lang="zh-TW" sz="2000" kern="100">
                          <a:latin typeface="標楷體" pitchFamily="65" charset="-120"/>
                          <a:ea typeface="標楷體" pitchFamily="65" charset="-120"/>
                          <a:cs typeface="細明體"/>
                        </a:rPr>
                        <a:t>分至</a:t>
                      </a:r>
                      <a:r>
                        <a:rPr lang="zh-TW" sz="2000" kern="100" spc="-30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17</a:t>
                      </a:r>
                      <a:r>
                        <a:rPr lang="zh-TW" sz="2000" kern="100">
                          <a:latin typeface="標楷體" pitchFamily="65" charset="-120"/>
                          <a:ea typeface="標楷體" pitchFamily="65" charset="-120"/>
                          <a:cs typeface="細明體"/>
                        </a:rPr>
                        <a:t>時</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spc="55">
                          <a:latin typeface="標楷體" pitchFamily="65" charset="-120"/>
                          <a:ea typeface="標楷體" pitchFamily="65" charset="-120"/>
                          <a:cs typeface="細明體"/>
                        </a:rPr>
                        <a:t>開放優先免試入學學生申請成績複查</a:t>
                      </a:r>
                      <a:r>
                        <a:rPr lang="zh-TW" sz="2000" kern="100">
                          <a:latin typeface="標楷體" pitchFamily="65" charset="-120"/>
                          <a:ea typeface="標楷體" pitchFamily="65" charset="-120"/>
                          <a:cs typeface="細明體"/>
                        </a:rPr>
                        <a:t>或申訴</a:t>
                      </a:r>
                      <a:endParaRPr lang="zh-TW" sz="2000" kern="10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938">
                <a:tc>
                  <a:txBody>
                    <a:bodyPr/>
                    <a:lstStyle/>
                    <a:p>
                      <a:pPr algn="just">
                        <a:lnSpc>
                          <a:spcPct val="100000"/>
                        </a:lnSpc>
                        <a:spcBef>
                          <a:spcPts val="265"/>
                        </a:spcBef>
                        <a:spcAft>
                          <a:spcPts val="0"/>
                        </a:spcAft>
                      </a:pPr>
                      <a:r>
                        <a:rPr lang="en-US" sz="2000" kern="100" dirty="0">
                          <a:latin typeface="標楷體" pitchFamily="65" charset="-120"/>
                          <a:ea typeface="標楷體" pitchFamily="65" charset="-120"/>
                          <a:cs typeface="Times New Roman"/>
                        </a:rPr>
                        <a:t>105</a:t>
                      </a:r>
                      <a:r>
                        <a:rPr lang="en-US" sz="2000" kern="100" dirty="0">
                          <a:latin typeface="標楷體" pitchFamily="65" charset="-120"/>
                          <a:ea typeface="標楷體" pitchFamily="65" charset="-120"/>
                          <a:cs typeface="細明體"/>
                        </a:rPr>
                        <a:t>年</a:t>
                      </a:r>
                      <a:r>
                        <a:rPr lang="en-US" sz="2000" kern="100" spc="-305"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6</a:t>
                      </a:r>
                      <a:r>
                        <a:rPr lang="en-US" sz="2000" kern="100" dirty="0">
                          <a:latin typeface="標楷體" pitchFamily="65" charset="-120"/>
                          <a:ea typeface="標楷體" pitchFamily="65" charset="-120"/>
                          <a:cs typeface="細明體"/>
                        </a:rPr>
                        <a:t>月</a:t>
                      </a:r>
                      <a:r>
                        <a:rPr lang="en-US" sz="2000" kern="100" spc="-305"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8</a:t>
                      </a:r>
                      <a:r>
                        <a:rPr lang="en-US" sz="2000" kern="100" dirty="0">
                          <a:latin typeface="標楷體" pitchFamily="65" charset="-120"/>
                          <a:ea typeface="標楷體" pitchFamily="65" charset="-120"/>
                          <a:cs typeface="細明體"/>
                        </a:rPr>
                        <a:t>日</a:t>
                      </a:r>
                      <a:r>
                        <a:rPr lang="en-US" sz="2000" kern="100" dirty="0">
                          <a:latin typeface="標楷體" pitchFamily="65" charset="-120"/>
                          <a:ea typeface="標楷體" pitchFamily="65" charset="-120"/>
                          <a:cs typeface="Times New Roman"/>
                        </a:rPr>
                        <a:t>〈</a:t>
                      </a:r>
                      <a:r>
                        <a:rPr lang="en-US" sz="2000" kern="100" dirty="0">
                          <a:latin typeface="標楷體" pitchFamily="65" charset="-120"/>
                          <a:ea typeface="標楷體" pitchFamily="65" charset="-120"/>
                          <a:cs typeface="細明體"/>
                        </a:rPr>
                        <a:t>三</a:t>
                      </a:r>
                      <a:r>
                        <a:rPr lang="en-US" sz="2000" kern="100" dirty="0">
                          <a:latin typeface="標楷體" pitchFamily="65" charset="-120"/>
                          <a:ea typeface="標楷體" pitchFamily="65" charset="-120"/>
                          <a:cs typeface="Times New Roman"/>
                        </a:rPr>
                        <a:t>〉20</a:t>
                      </a:r>
                      <a:r>
                        <a:rPr lang="en-US" sz="2000" kern="100" dirty="0">
                          <a:latin typeface="標楷體" pitchFamily="65" charset="-120"/>
                          <a:ea typeface="標楷體" pitchFamily="65" charset="-120"/>
                          <a:cs typeface="細明體"/>
                        </a:rPr>
                        <a:t>時</a:t>
                      </a:r>
                      <a:r>
                        <a:rPr lang="en-US" sz="2000" kern="100" spc="-300" dirty="0">
                          <a:latin typeface="標楷體" pitchFamily="65" charset="-120"/>
                          <a:ea typeface="標楷體" pitchFamily="65" charset="-120"/>
                          <a:cs typeface="標楷體"/>
                        </a:rPr>
                        <a:t> </a:t>
                      </a:r>
                      <a:endParaRPr lang="zh-TW" sz="2000" kern="100" dirty="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spc="55" dirty="0">
                          <a:latin typeface="標楷體" pitchFamily="65" charset="-120"/>
                          <a:ea typeface="標楷體" pitchFamily="65" charset="-120"/>
                          <a:cs typeface="細明體"/>
                        </a:rPr>
                        <a:t>執行委員會確認成績複查結果</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優先免試</a:t>
            </a:r>
            <a:r>
              <a:rPr lang="zh-TW" altLang="en-US"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入學重要日程</a:t>
            </a:r>
            <a:r>
              <a:rPr lang="en-US" altLang="zh-TW" dirty="0" smtClean="0">
                <a:solidFill>
                  <a:srgbClr val="FF0000"/>
                </a:solidFill>
                <a:effectLst>
                  <a:outerShdw blurRad="53975" dist="22860" dir="5400000" algn="tl" rotWithShape="0">
                    <a:srgbClr val="000000">
                      <a:alpha val="55000"/>
                    </a:srgbClr>
                  </a:outerShdw>
                </a:effectLst>
                <a:ea typeface="標楷體" panose="03000509000000000000" pitchFamily="65" charset="-120"/>
              </a:rPr>
              <a:t>(2/2)</a:t>
            </a:r>
            <a:endParaRPr lang="zh-TW" altLang="en-US" dirty="0"/>
          </a:p>
        </p:txBody>
      </p:sp>
      <p:graphicFrame>
        <p:nvGraphicFramePr>
          <p:cNvPr id="5" name="表格 4"/>
          <p:cNvGraphicFramePr>
            <a:graphicFrameLocks noGrp="1"/>
          </p:cNvGraphicFramePr>
          <p:nvPr/>
        </p:nvGraphicFramePr>
        <p:xfrm>
          <a:off x="285720" y="1500174"/>
          <a:ext cx="8572560" cy="5143533"/>
        </p:xfrm>
        <a:graphic>
          <a:graphicData uri="http://schemas.openxmlformats.org/drawingml/2006/table">
            <a:tbl>
              <a:tblPr/>
              <a:tblGrid>
                <a:gridCol w="4286280"/>
                <a:gridCol w="4286280"/>
              </a:tblGrid>
              <a:tr h="727291">
                <a:tc>
                  <a:txBody>
                    <a:bodyPr/>
                    <a:lstStyle/>
                    <a:p>
                      <a:pPr marR="635" algn="just">
                        <a:lnSpc>
                          <a:spcPct val="100000"/>
                        </a:lnSpc>
                        <a:spcBef>
                          <a:spcPts val="265"/>
                        </a:spcBef>
                        <a:spcAft>
                          <a:spcPts val="0"/>
                        </a:spcAft>
                      </a:pPr>
                      <a:r>
                        <a:rPr lang="en-US" sz="2000" kern="100" dirty="0">
                          <a:latin typeface="標楷體" pitchFamily="65" charset="-120"/>
                          <a:ea typeface="標楷體" pitchFamily="65" charset="-120"/>
                          <a:cs typeface="Times New Roman"/>
                        </a:rPr>
                        <a:t>105</a:t>
                      </a:r>
                      <a:r>
                        <a:rPr lang="en-US" sz="2000" kern="100" dirty="0">
                          <a:latin typeface="標楷體" pitchFamily="65" charset="-120"/>
                          <a:ea typeface="標楷體" pitchFamily="65" charset="-120"/>
                          <a:cs typeface="細明體"/>
                        </a:rPr>
                        <a:t>年</a:t>
                      </a:r>
                      <a:r>
                        <a:rPr lang="en-US" sz="2000" kern="100" spc="-305"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6</a:t>
                      </a:r>
                      <a:r>
                        <a:rPr lang="en-US" sz="2000" kern="100" dirty="0">
                          <a:latin typeface="標楷體" pitchFamily="65" charset="-120"/>
                          <a:ea typeface="標楷體" pitchFamily="65" charset="-120"/>
                          <a:cs typeface="細明體"/>
                        </a:rPr>
                        <a:t>月</a:t>
                      </a:r>
                      <a:r>
                        <a:rPr lang="en-US" sz="2000" kern="100" dirty="0">
                          <a:latin typeface="標楷體" pitchFamily="65" charset="-120"/>
                          <a:ea typeface="標楷體" pitchFamily="65" charset="-120"/>
                          <a:cs typeface="Times New Roman"/>
                        </a:rPr>
                        <a:t>13</a:t>
                      </a:r>
                      <a:r>
                        <a:rPr lang="en-US" sz="2000" kern="100" dirty="0">
                          <a:latin typeface="標楷體" pitchFamily="65" charset="-120"/>
                          <a:ea typeface="標楷體" pitchFamily="65" charset="-120"/>
                          <a:cs typeface="細明體"/>
                        </a:rPr>
                        <a:t>日</a:t>
                      </a:r>
                      <a:r>
                        <a:rPr lang="en-US" sz="2000" kern="100" dirty="0">
                          <a:latin typeface="標楷體" pitchFamily="65" charset="-120"/>
                          <a:ea typeface="標楷體" pitchFamily="65" charset="-120"/>
                          <a:cs typeface="Times New Roman"/>
                        </a:rPr>
                        <a:t>〈</a:t>
                      </a:r>
                      <a:r>
                        <a:rPr lang="en-US" sz="2000" kern="100" dirty="0">
                          <a:latin typeface="標楷體" pitchFamily="65" charset="-120"/>
                          <a:ea typeface="標楷體" pitchFamily="65" charset="-120"/>
                          <a:cs typeface="細明體"/>
                        </a:rPr>
                        <a:t>一</a:t>
                      </a:r>
                      <a:r>
                        <a:rPr lang="en-US" sz="2000" kern="100" dirty="0">
                          <a:latin typeface="標楷體" pitchFamily="65" charset="-120"/>
                          <a:ea typeface="標楷體" pitchFamily="65" charset="-120"/>
                          <a:cs typeface="Times New Roman"/>
                        </a:rPr>
                        <a:t>〉9</a:t>
                      </a:r>
                      <a:r>
                        <a:rPr lang="en-US" sz="2000" kern="100" dirty="0">
                          <a:latin typeface="標楷體" pitchFamily="65" charset="-120"/>
                          <a:ea typeface="標楷體" pitchFamily="65" charset="-120"/>
                          <a:cs typeface="細明體"/>
                        </a:rPr>
                        <a:t>時至</a:t>
                      </a:r>
                      <a:r>
                        <a:rPr lang="en-US" sz="2000" kern="100" spc="-275" dirty="0">
                          <a:latin typeface="標楷體" pitchFamily="65" charset="-120"/>
                          <a:ea typeface="標楷體" pitchFamily="65" charset="-120"/>
                          <a:cs typeface="標楷體"/>
                        </a:rPr>
                        <a:t> </a:t>
                      </a:r>
                      <a:r>
                        <a:rPr lang="en-US" sz="2000" kern="100" spc="-25" dirty="0">
                          <a:latin typeface="標楷體" pitchFamily="65" charset="-120"/>
                          <a:ea typeface="標楷體" pitchFamily="65" charset="-120"/>
                          <a:cs typeface="Times New Roman"/>
                        </a:rPr>
                        <a:t>11</a:t>
                      </a:r>
                      <a:r>
                        <a:rPr lang="en-US" sz="2000" kern="100" dirty="0">
                          <a:latin typeface="標楷體" pitchFamily="65" charset="-120"/>
                          <a:ea typeface="標楷體" pitchFamily="65" charset="-120"/>
                          <a:cs typeface="細明體"/>
                        </a:rPr>
                        <a:t>時</a:t>
                      </a:r>
                      <a:endParaRPr lang="zh-TW" sz="2000" kern="100" dirty="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spc="-15" dirty="0">
                          <a:latin typeface="標楷體" pitchFamily="65" charset="-120"/>
                          <a:ea typeface="標楷體" pitchFamily="65" charset="-120"/>
                          <a:cs typeface="細明體"/>
                        </a:rPr>
                        <a:t>優先免試入學各校〈科〉正取學生至各</a:t>
                      </a:r>
                      <a:r>
                        <a:rPr lang="zh-TW" sz="2000" kern="100" spc="-15" dirty="0">
                          <a:latin typeface="標楷體" pitchFamily="65" charset="-120"/>
                          <a:ea typeface="標楷體" pitchFamily="65" charset="-120"/>
                          <a:cs typeface="標楷體"/>
                        </a:rPr>
                        <a:t> </a:t>
                      </a:r>
                      <a:r>
                        <a:rPr lang="zh-TW" sz="2000" kern="100" dirty="0">
                          <a:latin typeface="標楷體" pitchFamily="65" charset="-120"/>
                          <a:ea typeface="標楷體" pitchFamily="65" charset="-120"/>
                          <a:cs typeface="細明體"/>
                        </a:rPr>
                        <a:t>招生學校現場報到</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291">
                <a:tc>
                  <a:txBody>
                    <a:bodyPr/>
                    <a:lstStyle/>
                    <a:p>
                      <a:pPr marR="635" algn="just">
                        <a:lnSpc>
                          <a:spcPct val="100000"/>
                        </a:lnSpc>
                        <a:spcBef>
                          <a:spcPts val="265"/>
                        </a:spcBef>
                        <a:spcAft>
                          <a:spcPts val="0"/>
                        </a:spcAft>
                      </a:pPr>
                      <a:r>
                        <a:rPr lang="en-US" sz="2000" kern="100">
                          <a:latin typeface="標楷體" pitchFamily="65" charset="-120"/>
                          <a:ea typeface="標楷體" pitchFamily="65" charset="-120"/>
                          <a:cs typeface="Times New Roman"/>
                        </a:rPr>
                        <a:t>105</a:t>
                      </a:r>
                      <a:r>
                        <a:rPr lang="en-US" sz="2000" kern="100">
                          <a:latin typeface="標楷體" pitchFamily="65" charset="-120"/>
                          <a:ea typeface="標楷體" pitchFamily="65" charset="-120"/>
                          <a:cs typeface="細明體"/>
                        </a:rPr>
                        <a:t>年</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en-US" sz="2000" kern="100">
                          <a:latin typeface="標楷體" pitchFamily="65" charset="-120"/>
                          <a:ea typeface="標楷體" pitchFamily="65" charset="-120"/>
                          <a:cs typeface="細明體"/>
                        </a:rPr>
                        <a:t>月</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13</a:t>
                      </a:r>
                      <a:r>
                        <a:rPr lang="en-US" sz="2000" kern="100">
                          <a:latin typeface="標楷體" pitchFamily="65" charset="-120"/>
                          <a:ea typeface="標楷體" pitchFamily="65" charset="-120"/>
                          <a:cs typeface="細明體"/>
                        </a:rPr>
                        <a:t>日</a:t>
                      </a:r>
                      <a:r>
                        <a:rPr lang="en-US"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細明體"/>
                        </a:rPr>
                        <a:t>一</a:t>
                      </a:r>
                      <a:r>
                        <a:rPr lang="en-US" sz="2000" kern="100">
                          <a:latin typeface="標楷體" pitchFamily="65" charset="-120"/>
                          <a:ea typeface="標楷體" pitchFamily="65" charset="-120"/>
                          <a:cs typeface="Times New Roman"/>
                        </a:rPr>
                        <a:t>〉</a:t>
                      </a:r>
                      <a:r>
                        <a:rPr lang="en-US" sz="2000" kern="100" spc="-25">
                          <a:latin typeface="標楷體" pitchFamily="65" charset="-120"/>
                          <a:ea typeface="標楷體" pitchFamily="65" charset="-120"/>
                          <a:cs typeface="Times New Roman"/>
                        </a:rPr>
                        <a:t>11</a:t>
                      </a:r>
                      <a:r>
                        <a:rPr lang="en-US" sz="2000" kern="100">
                          <a:latin typeface="標楷體" pitchFamily="65" charset="-120"/>
                          <a:ea typeface="標楷體" pitchFamily="65" charset="-120"/>
                          <a:cs typeface="細明體"/>
                        </a:rPr>
                        <a:t>時至</a:t>
                      </a:r>
                      <a:r>
                        <a:rPr lang="en-US" sz="2000" kern="100" spc="-27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12</a:t>
                      </a:r>
                      <a:r>
                        <a:rPr lang="en-US" sz="2000" kern="100">
                          <a:latin typeface="標楷體" pitchFamily="65" charset="-120"/>
                          <a:ea typeface="標楷體" pitchFamily="65" charset="-120"/>
                          <a:cs typeface="細明體"/>
                        </a:rPr>
                        <a:t>時</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spc="-15" dirty="0">
                          <a:latin typeface="標楷體" pitchFamily="65" charset="-120"/>
                          <a:ea typeface="標楷體" pitchFamily="65" charset="-120"/>
                          <a:cs typeface="細明體"/>
                        </a:rPr>
                        <a:t>優先免試入學各校〈科〉正取且報到學</a:t>
                      </a:r>
                      <a:r>
                        <a:rPr lang="zh-TW" sz="2000" kern="100" spc="-15" dirty="0">
                          <a:latin typeface="標楷體" pitchFamily="65" charset="-120"/>
                          <a:ea typeface="標楷體" pitchFamily="65" charset="-120"/>
                          <a:cs typeface="標楷體"/>
                        </a:rPr>
                        <a:t> </a:t>
                      </a:r>
                      <a:r>
                        <a:rPr lang="zh-TW" sz="2000" kern="100" dirty="0">
                          <a:latin typeface="標楷體" pitchFamily="65" charset="-120"/>
                          <a:ea typeface="標楷體" pitchFamily="65" charset="-120"/>
                          <a:cs typeface="細明體"/>
                        </a:rPr>
                        <a:t>生聲明放棄錄取資格申請</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805">
                <a:tc>
                  <a:txBody>
                    <a:bodyPr/>
                    <a:lstStyle/>
                    <a:p>
                      <a:pPr marR="635" algn="just">
                        <a:lnSpc>
                          <a:spcPct val="100000"/>
                        </a:lnSpc>
                        <a:spcBef>
                          <a:spcPts val="480"/>
                        </a:spcBef>
                        <a:spcAft>
                          <a:spcPts val="0"/>
                        </a:spcAft>
                      </a:pPr>
                      <a:r>
                        <a:rPr lang="en-US" sz="2000" kern="100">
                          <a:latin typeface="標楷體" pitchFamily="65" charset="-120"/>
                          <a:ea typeface="標楷體" pitchFamily="65" charset="-120"/>
                          <a:cs typeface="Times New Roman"/>
                        </a:rPr>
                        <a:t>105</a:t>
                      </a:r>
                      <a:r>
                        <a:rPr lang="en-US" sz="2000" kern="100">
                          <a:latin typeface="標楷體" pitchFamily="65" charset="-120"/>
                          <a:ea typeface="標楷體" pitchFamily="65" charset="-120"/>
                          <a:cs typeface="細明體"/>
                        </a:rPr>
                        <a:t>年</a:t>
                      </a:r>
                      <a:r>
                        <a:rPr lang="en-US"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en-US" sz="2000" kern="100">
                          <a:latin typeface="標楷體" pitchFamily="65" charset="-120"/>
                          <a:ea typeface="標楷體" pitchFamily="65" charset="-120"/>
                          <a:cs typeface="細明體"/>
                        </a:rPr>
                        <a:t>月</a:t>
                      </a:r>
                      <a:r>
                        <a:rPr lang="en-US" sz="2000" kern="100">
                          <a:latin typeface="標楷體" pitchFamily="65" charset="-120"/>
                          <a:ea typeface="標楷體" pitchFamily="65" charset="-120"/>
                          <a:cs typeface="Times New Roman"/>
                        </a:rPr>
                        <a:t>13</a:t>
                      </a:r>
                      <a:r>
                        <a:rPr lang="en-US" sz="2000" kern="100">
                          <a:latin typeface="標楷體" pitchFamily="65" charset="-120"/>
                          <a:ea typeface="標楷體" pitchFamily="65" charset="-120"/>
                          <a:cs typeface="細明體"/>
                        </a:rPr>
                        <a:t>日</a:t>
                      </a:r>
                      <a:r>
                        <a:rPr lang="en-US"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細明體"/>
                        </a:rPr>
                        <a:t>一</a:t>
                      </a:r>
                      <a:r>
                        <a:rPr lang="en-US" sz="2000" kern="100">
                          <a:latin typeface="標楷體" pitchFamily="65" charset="-120"/>
                          <a:ea typeface="標楷體" pitchFamily="65" charset="-120"/>
                          <a:cs typeface="Times New Roman"/>
                        </a:rPr>
                        <a:t>〉12</a:t>
                      </a:r>
                      <a:r>
                        <a:rPr lang="en-US" sz="2000" kern="100">
                          <a:latin typeface="標楷體" pitchFamily="65" charset="-120"/>
                          <a:ea typeface="標楷體" pitchFamily="65" charset="-120"/>
                          <a:cs typeface="細明體"/>
                        </a:rPr>
                        <a:t>時</a:t>
                      </a:r>
                      <a:r>
                        <a:rPr lang="en-US" sz="2000" kern="100" spc="-30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30</a:t>
                      </a:r>
                      <a:r>
                        <a:rPr lang="en-US" sz="2000" kern="100">
                          <a:latin typeface="標楷體" pitchFamily="65" charset="-120"/>
                          <a:ea typeface="標楷體" pitchFamily="65" charset="-120"/>
                          <a:cs typeface="細明體"/>
                        </a:rPr>
                        <a:t>分</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TW" sz="2000" kern="100" dirty="0">
                          <a:latin typeface="標楷體" pitchFamily="65" charset="-120"/>
                          <a:ea typeface="標楷體" pitchFamily="65" charset="-120"/>
                          <a:cs typeface="細明體"/>
                        </a:rPr>
                        <a:t>各招生學校公布「備取生報到人數」</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291">
                <a:tc>
                  <a:txBody>
                    <a:bodyPr/>
                    <a:lstStyle/>
                    <a:p>
                      <a:pPr marR="635" algn="just">
                        <a:lnSpc>
                          <a:spcPct val="100000"/>
                        </a:lnSpc>
                        <a:spcBef>
                          <a:spcPts val="490"/>
                        </a:spcBef>
                        <a:spcAft>
                          <a:spcPts val="0"/>
                        </a:spcAft>
                      </a:pPr>
                      <a:r>
                        <a:rPr lang="en-US" sz="2000" kern="100" dirty="0">
                          <a:latin typeface="標楷體" pitchFamily="65" charset="-120"/>
                          <a:ea typeface="標楷體" pitchFamily="65" charset="-120"/>
                          <a:cs typeface="Times New Roman"/>
                        </a:rPr>
                        <a:t>105</a:t>
                      </a:r>
                      <a:r>
                        <a:rPr lang="zh-TW" sz="2000" kern="100" dirty="0">
                          <a:latin typeface="標楷體" pitchFamily="65" charset="-120"/>
                          <a:ea typeface="標楷體" pitchFamily="65" charset="-120"/>
                          <a:cs typeface="細明體"/>
                        </a:rPr>
                        <a:t>年</a:t>
                      </a:r>
                      <a:r>
                        <a:rPr lang="zh-TW" sz="2000" kern="100" spc="-305"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6</a:t>
                      </a:r>
                      <a:r>
                        <a:rPr lang="zh-TW" sz="2000" kern="100" dirty="0">
                          <a:latin typeface="標楷體" pitchFamily="65" charset="-120"/>
                          <a:ea typeface="標楷體" pitchFamily="65" charset="-120"/>
                          <a:cs typeface="細明體"/>
                        </a:rPr>
                        <a:t>月</a:t>
                      </a:r>
                      <a:r>
                        <a:rPr lang="zh-TW" sz="2000" kern="100" spc="-305"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13</a:t>
                      </a:r>
                      <a:r>
                        <a:rPr lang="zh-TW" sz="2000" kern="100" dirty="0">
                          <a:latin typeface="標楷體" pitchFamily="65" charset="-120"/>
                          <a:ea typeface="標楷體" pitchFamily="65" charset="-120"/>
                          <a:cs typeface="細明體"/>
                        </a:rPr>
                        <a:t>日</a:t>
                      </a:r>
                      <a:r>
                        <a:rPr lang="zh-TW" sz="2000" kern="100" dirty="0">
                          <a:latin typeface="標楷體" pitchFamily="65" charset="-120"/>
                          <a:ea typeface="標楷體" pitchFamily="65" charset="-120"/>
                          <a:cs typeface="Times New Roman"/>
                        </a:rPr>
                        <a:t>〈</a:t>
                      </a:r>
                      <a:r>
                        <a:rPr lang="zh-TW" sz="2000" kern="100" dirty="0">
                          <a:latin typeface="標楷體" pitchFamily="65" charset="-120"/>
                          <a:ea typeface="標楷體" pitchFamily="65" charset="-120"/>
                          <a:cs typeface="細明體"/>
                        </a:rPr>
                        <a:t>一</a:t>
                      </a:r>
                      <a:r>
                        <a:rPr lang="zh-TW" sz="2000" kern="100" dirty="0">
                          <a:latin typeface="標楷體" pitchFamily="65" charset="-120"/>
                          <a:ea typeface="標楷體" pitchFamily="65" charset="-120"/>
                          <a:cs typeface="Times New Roman"/>
                        </a:rPr>
                        <a:t>〉</a:t>
                      </a:r>
                      <a:r>
                        <a:rPr lang="en-US" sz="2000" kern="100" dirty="0">
                          <a:latin typeface="標楷體" pitchFamily="65" charset="-120"/>
                          <a:ea typeface="標楷體" pitchFamily="65" charset="-120"/>
                          <a:cs typeface="Times New Roman"/>
                        </a:rPr>
                        <a:t>13</a:t>
                      </a:r>
                      <a:r>
                        <a:rPr lang="zh-TW" sz="2000" kern="100" dirty="0">
                          <a:latin typeface="標楷體" pitchFamily="65" charset="-120"/>
                          <a:ea typeface="標楷體" pitchFamily="65" charset="-120"/>
                          <a:cs typeface="細明體"/>
                        </a:rPr>
                        <a:t>時</a:t>
                      </a:r>
                      <a:r>
                        <a:rPr lang="en-US" sz="2000" kern="100" dirty="0">
                          <a:latin typeface="標楷體" pitchFamily="65" charset="-120"/>
                          <a:ea typeface="標楷體" pitchFamily="65" charset="-120"/>
                          <a:cs typeface="Times New Roman"/>
                        </a:rPr>
                        <a:t>30</a:t>
                      </a:r>
                      <a:r>
                        <a:rPr lang="zh-TW" sz="2000" kern="100" dirty="0">
                          <a:latin typeface="標楷體" pitchFamily="65" charset="-120"/>
                          <a:ea typeface="標楷體" pitchFamily="65" charset="-120"/>
                          <a:cs typeface="細明體"/>
                        </a:rPr>
                        <a:t>分至</a:t>
                      </a:r>
                      <a:r>
                        <a:rPr lang="zh-TW" sz="2000" kern="100" spc="-300"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14</a:t>
                      </a:r>
                      <a:r>
                        <a:rPr lang="zh-TW" sz="2000" kern="100" dirty="0">
                          <a:latin typeface="標楷體" pitchFamily="65" charset="-120"/>
                          <a:ea typeface="標楷體" pitchFamily="65" charset="-120"/>
                          <a:cs typeface="細明體"/>
                        </a:rPr>
                        <a:t>時</a:t>
                      </a:r>
                      <a:r>
                        <a:rPr lang="zh-TW" sz="2000" kern="100" spc="-300" dirty="0">
                          <a:latin typeface="標楷體" pitchFamily="65" charset="-120"/>
                          <a:ea typeface="標楷體" pitchFamily="65" charset="-120"/>
                          <a:cs typeface="標楷體"/>
                        </a:rPr>
                        <a:t> </a:t>
                      </a:r>
                      <a:r>
                        <a:rPr lang="en-US" sz="2000" kern="100" dirty="0">
                          <a:latin typeface="標楷體" pitchFamily="65" charset="-120"/>
                          <a:ea typeface="標楷體" pitchFamily="65" charset="-120"/>
                          <a:cs typeface="Times New Roman"/>
                        </a:rPr>
                        <a:t>30</a:t>
                      </a:r>
                      <a:r>
                        <a:rPr lang="zh-TW" sz="2000" kern="100" dirty="0">
                          <a:latin typeface="標楷體" pitchFamily="65" charset="-120"/>
                          <a:ea typeface="標楷體" pitchFamily="65" charset="-120"/>
                          <a:cs typeface="細明體"/>
                        </a:rPr>
                        <a:t>分</a:t>
                      </a:r>
                      <a:endParaRPr lang="zh-TW" sz="2000" kern="100" dirty="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490"/>
                        </a:spcBef>
                        <a:spcAft>
                          <a:spcPts val="0"/>
                        </a:spcAft>
                      </a:pPr>
                      <a:r>
                        <a:rPr lang="zh-TW" sz="2000" kern="100" spc="-15" dirty="0">
                          <a:latin typeface="標楷體" pitchFamily="65" charset="-120"/>
                          <a:ea typeface="標楷體" pitchFamily="65" charset="-120"/>
                          <a:cs typeface="細明體"/>
                        </a:rPr>
                        <a:t>優先免試入學各校〈科〉備取學生至各</a:t>
                      </a:r>
                      <a:r>
                        <a:rPr lang="zh-TW" sz="2000" kern="100" spc="-15" dirty="0">
                          <a:latin typeface="標楷體" pitchFamily="65" charset="-120"/>
                          <a:ea typeface="標楷體" pitchFamily="65" charset="-120"/>
                          <a:cs typeface="標楷體"/>
                        </a:rPr>
                        <a:t> </a:t>
                      </a:r>
                      <a:r>
                        <a:rPr lang="zh-TW" sz="2000" kern="100" dirty="0">
                          <a:latin typeface="標楷體" pitchFamily="65" charset="-120"/>
                          <a:ea typeface="標楷體" pitchFamily="65" charset="-120"/>
                          <a:cs typeface="細明體"/>
                        </a:rPr>
                        <a:t>招生學校現場報到</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291">
                <a:tc>
                  <a:txBody>
                    <a:bodyPr/>
                    <a:lstStyle/>
                    <a:p>
                      <a:pPr marR="635" algn="just">
                        <a:lnSpc>
                          <a:spcPct val="100000"/>
                        </a:lnSpc>
                        <a:spcBef>
                          <a:spcPts val="265"/>
                        </a:spcBef>
                        <a:spcAft>
                          <a:spcPts val="0"/>
                        </a:spcAft>
                      </a:pPr>
                      <a:r>
                        <a:rPr lang="en-US" sz="2000" kern="100">
                          <a:latin typeface="標楷體" pitchFamily="65" charset="-120"/>
                          <a:ea typeface="標楷體" pitchFamily="65" charset="-120"/>
                          <a:cs typeface="Times New Roman"/>
                        </a:rPr>
                        <a:t>105</a:t>
                      </a:r>
                      <a:r>
                        <a:rPr lang="zh-TW" sz="2000" kern="100">
                          <a:latin typeface="標楷體" pitchFamily="65" charset="-120"/>
                          <a:ea typeface="標楷體" pitchFamily="65" charset="-120"/>
                          <a:cs typeface="細明體"/>
                        </a:rPr>
                        <a:t>年</a:t>
                      </a:r>
                      <a:r>
                        <a:rPr lang="zh-TW"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zh-TW" sz="2000" kern="100">
                          <a:latin typeface="標楷體" pitchFamily="65" charset="-120"/>
                          <a:ea typeface="標楷體" pitchFamily="65" charset="-120"/>
                          <a:cs typeface="細明體"/>
                        </a:rPr>
                        <a:t>月</a:t>
                      </a:r>
                      <a:r>
                        <a:rPr lang="zh-TW"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13</a:t>
                      </a:r>
                      <a:r>
                        <a:rPr lang="zh-TW" sz="2000" kern="100">
                          <a:latin typeface="標楷體" pitchFamily="65" charset="-120"/>
                          <a:ea typeface="標楷體" pitchFamily="65" charset="-120"/>
                          <a:cs typeface="細明體"/>
                        </a:rPr>
                        <a:t>日</a:t>
                      </a:r>
                      <a:r>
                        <a:rPr lang="zh-TW" sz="2000" kern="100">
                          <a:latin typeface="標楷體" pitchFamily="65" charset="-120"/>
                          <a:ea typeface="標楷體" pitchFamily="65" charset="-120"/>
                          <a:cs typeface="Times New Roman"/>
                        </a:rPr>
                        <a:t>〈</a:t>
                      </a:r>
                      <a:r>
                        <a:rPr lang="zh-TW" sz="2000" kern="100">
                          <a:latin typeface="標楷體" pitchFamily="65" charset="-120"/>
                          <a:ea typeface="標楷體" pitchFamily="65" charset="-120"/>
                          <a:cs typeface="細明體"/>
                        </a:rPr>
                        <a:t>一</a:t>
                      </a:r>
                      <a:r>
                        <a:rPr lang="zh-TW"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Times New Roman"/>
                        </a:rPr>
                        <a:t>14</a:t>
                      </a:r>
                      <a:r>
                        <a:rPr lang="zh-TW" sz="2000" kern="100">
                          <a:latin typeface="標楷體" pitchFamily="65" charset="-120"/>
                          <a:ea typeface="標楷體" pitchFamily="65" charset="-120"/>
                          <a:cs typeface="細明體"/>
                        </a:rPr>
                        <a:t>時</a:t>
                      </a:r>
                      <a:r>
                        <a:rPr lang="zh-TW" sz="2000" kern="100" spc="-305">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30</a:t>
                      </a:r>
                      <a:r>
                        <a:rPr lang="zh-TW" sz="2000" kern="100">
                          <a:latin typeface="標楷體" pitchFamily="65" charset="-120"/>
                          <a:ea typeface="標楷體" pitchFamily="65" charset="-120"/>
                          <a:cs typeface="細明體"/>
                        </a:rPr>
                        <a:t>分至</a:t>
                      </a:r>
                      <a:r>
                        <a:rPr lang="zh-TW" sz="2000" kern="100" spc="-30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15</a:t>
                      </a:r>
                      <a:r>
                        <a:rPr lang="zh-TW" sz="2000" kern="100">
                          <a:latin typeface="標楷體" pitchFamily="65" charset="-120"/>
                          <a:ea typeface="標楷體" pitchFamily="65" charset="-120"/>
                          <a:cs typeface="細明體"/>
                        </a:rPr>
                        <a:t>時</a:t>
                      </a:r>
                      <a:r>
                        <a:rPr lang="zh-TW" sz="2000" kern="100" spc="-30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30</a:t>
                      </a:r>
                      <a:r>
                        <a:rPr lang="zh-TW" sz="2000" kern="100">
                          <a:latin typeface="標楷體" pitchFamily="65" charset="-120"/>
                          <a:ea typeface="標楷體" pitchFamily="65" charset="-120"/>
                          <a:cs typeface="細明體"/>
                        </a:rPr>
                        <a:t>分</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spc="-15" dirty="0">
                          <a:latin typeface="標楷體" pitchFamily="65" charset="-120"/>
                          <a:ea typeface="標楷體" pitchFamily="65" charset="-120"/>
                          <a:cs typeface="細明體"/>
                        </a:rPr>
                        <a:t>優先免試入學各校〈科〉備取且報到學</a:t>
                      </a:r>
                      <a:r>
                        <a:rPr lang="zh-TW" sz="2000" kern="100" spc="-15" dirty="0">
                          <a:latin typeface="標楷體" pitchFamily="65" charset="-120"/>
                          <a:ea typeface="標楷體" pitchFamily="65" charset="-120"/>
                          <a:cs typeface="標楷體"/>
                        </a:rPr>
                        <a:t> </a:t>
                      </a:r>
                      <a:r>
                        <a:rPr lang="zh-TW" sz="2000" kern="100" dirty="0">
                          <a:latin typeface="標楷體" pitchFamily="65" charset="-120"/>
                          <a:ea typeface="標楷體" pitchFamily="65" charset="-120"/>
                          <a:cs typeface="細明體"/>
                        </a:rPr>
                        <a:t>生聲明放棄錄取資格申請</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273">
                <a:tc>
                  <a:txBody>
                    <a:bodyPr/>
                    <a:lstStyle/>
                    <a:p>
                      <a:pPr algn="just">
                        <a:lnSpc>
                          <a:spcPct val="100000"/>
                        </a:lnSpc>
                        <a:spcAft>
                          <a:spcPts val="0"/>
                        </a:spcAft>
                      </a:pPr>
                      <a:r>
                        <a:rPr lang="en-US" sz="2000" kern="100">
                          <a:latin typeface="標楷體" pitchFamily="65" charset="-120"/>
                          <a:ea typeface="標楷體" pitchFamily="65" charset="-120"/>
                          <a:cs typeface="Times New Roman"/>
                        </a:rPr>
                        <a:t>105</a:t>
                      </a:r>
                      <a:r>
                        <a:rPr lang="en-US" sz="2000" kern="100">
                          <a:latin typeface="標楷體" pitchFamily="65" charset="-120"/>
                          <a:ea typeface="標楷體" pitchFamily="65" charset="-120"/>
                          <a:cs typeface="細明體"/>
                        </a:rPr>
                        <a:t>年</a:t>
                      </a:r>
                      <a:r>
                        <a:rPr lang="en-US" sz="2000" kern="100" spc="-370">
                          <a:latin typeface="標楷體" pitchFamily="65" charset="-120"/>
                          <a:ea typeface="標楷體" pitchFamily="65" charset="-120"/>
                          <a:cs typeface="標楷體"/>
                        </a:rPr>
                        <a:t> </a:t>
                      </a:r>
                      <a:r>
                        <a:rPr lang="en-US" sz="2000" kern="100">
                          <a:latin typeface="標楷體" pitchFamily="65" charset="-120"/>
                          <a:ea typeface="標楷體" pitchFamily="65" charset="-120"/>
                          <a:cs typeface="Times New Roman"/>
                        </a:rPr>
                        <a:t>6</a:t>
                      </a:r>
                      <a:r>
                        <a:rPr lang="en-US" sz="2000" kern="100">
                          <a:latin typeface="標楷體" pitchFamily="65" charset="-120"/>
                          <a:ea typeface="標楷體" pitchFamily="65" charset="-120"/>
                          <a:cs typeface="細明體"/>
                        </a:rPr>
                        <a:t>月</a:t>
                      </a:r>
                      <a:r>
                        <a:rPr lang="en-US" sz="2000" kern="100">
                          <a:latin typeface="標楷體" pitchFamily="65" charset="-120"/>
                          <a:ea typeface="標楷體" pitchFamily="65" charset="-120"/>
                          <a:cs typeface="Times New Roman"/>
                        </a:rPr>
                        <a:t>13</a:t>
                      </a:r>
                      <a:r>
                        <a:rPr lang="en-US" sz="2000" kern="100">
                          <a:latin typeface="標楷體" pitchFamily="65" charset="-120"/>
                          <a:ea typeface="標楷體" pitchFamily="65" charset="-120"/>
                          <a:cs typeface="細明體"/>
                        </a:rPr>
                        <a:t>日</a:t>
                      </a:r>
                      <a:r>
                        <a:rPr lang="en-US" sz="2000" kern="100">
                          <a:latin typeface="標楷體" pitchFamily="65" charset="-120"/>
                          <a:ea typeface="標楷體" pitchFamily="65" charset="-120"/>
                          <a:cs typeface="Times New Roman"/>
                        </a:rPr>
                        <a:t>〈</a:t>
                      </a:r>
                      <a:r>
                        <a:rPr lang="en-US" sz="2000" kern="100">
                          <a:latin typeface="標楷體" pitchFamily="65" charset="-120"/>
                          <a:ea typeface="標楷體" pitchFamily="65" charset="-120"/>
                          <a:cs typeface="細明體"/>
                        </a:rPr>
                        <a:t>一</a:t>
                      </a:r>
                      <a:r>
                        <a:rPr lang="en-US" sz="2000" kern="100">
                          <a:latin typeface="標楷體" pitchFamily="65" charset="-120"/>
                          <a:ea typeface="標楷體" pitchFamily="65" charset="-120"/>
                          <a:cs typeface="Times New Roman"/>
                        </a:rPr>
                        <a:t>〉17</a:t>
                      </a:r>
                      <a:r>
                        <a:rPr lang="en-US" sz="2000" kern="100">
                          <a:latin typeface="標楷體" pitchFamily="65" charset="-120"/>
                          <a:ea typeface="標楷體" pitchFamily="65" charset="-120"/>
                          <a:cs typeface="細明體"/>
                        </a:rPr>
                        <a:t>時前</a:t>
                      </a:r>
                      <a:endParaRPr lang="zh-TW" sz="2000" kern="10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spc="55" dirty="0">
                          <a:latin typeface="標楷體" pitchFamily="65" charset="-120"/>
                          <a:ea typeface="標楷體" pitchFamily="65" charset="-120"/>
                          <a:cs typeface="細明體"/>
                        </a:rPr>
                        <a:t>上傳優先免試入學錄取且報到名冊至</a:t>
                      </a:r>
                      <a:r>
                        <a:rPr lang="zh-TW" sz="2000" kern="100" dirty="0">
                          <a:latin typeface="標楷體" pitchFamily="65" charset="-120"/>
                          <a:ea typeface="標楷體" pitchFamily="65" charset="-120"/>
                          <a:cs typeface="細明體"/>
                        </a:rPr>
                        <a:t>「</a:t>
                      </a:r>
                      <a:r>
                        <a:rPr lang="en-US" sz="2000" kern="100" dirty="0">
                          <a:latin typeface="標楷體" pitchFamily="65" charset="-120"/>
                          <a:ea typeface="標楷體" pitchFamily="65" charset="-120"/>
                          <a:cs typeface="Times New Roman"/>
                        </a:rPr>
                        <a:t>12 </a:t>
                      </a:r>
                      <a:r>
                        <a:rPr lang="zh-TW" sz="2000" kern="100" spc="15" dirty="0">
                          <a:latin typeface="標楷體" pitchFamily="65" charset="-120"/>
                          <a:ea typeface="標楷體" pitchFamily="65" charset="-120"/>
                          <a:cs typeface="細明體"/>
                        </a:rPr>
                        <a:t>年國民基本教育學生適性入學資</a:t>
                      </a:r>
                      <a:r>
                        <a:rPr lang="zh-TW" sz="2000" kern="100" spc="15" dirty="0">
                          <a:latin typeface="標楷體" pitchFamily="65" charset="-120"/>
                          <a:ea typeface="標楷體" pitchFamily="65" charset="-120"/>
                          <a:cs typeface="標楷體"/>
                        </a:rPr>
                        <a:t> </a:t>
                      </a:r>
                      <a:r>
                        <a:rPr lang="zh-TW" sz="2000" kern="100" dirty="0">
                          <a:latin typeface="標楷體" pitchFamily="65" charset="-120"/>
                          <a:ea typeface="標楷體" pitchFamily="65" charset="-120"/>
                          <a:cs typeface="細明體"/>
                        </a:rPr>
                        <a:t>料管理平台」</a:t>
                      </a:r>
                      <a:endParaRPr lang="zh-TW" sz="2000" kern="100" dirty="0">
                        <a:latin typeface="標楷體" pitchFamily="65" charset="-120"/>
                        <a:ea typeface="標楷體" pitchFamily="65" charset="-120"/>
                        <a:cs typeface="Times New Roman"/>
                      </a:endParaRP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291">
                <a:tc>
                  <a:txBody>
                    <a:bodyPr/>
                    <a:lstStyle/>
                    <a:p>
                      <a:pPr algn="just">
                        <a:lnSpc>
                          <a:spcPct val="100000"/>
                        </a:lnSpc>
                        <a:spcAft>
                          <a:spcPts val="0"/>
                        </a:spcAft>
                      </a:pPr>
                      <a:r>
                        <a:rPr lang="en-US" sz="2000" kern="100" dirty="0">
                          <a:latin typeface="標楷體" pitchFamily="65" charset="-120"/>
                          <a:ea typeface="標楷體" pitchFamily="65" charset="-120"/>
                          <a:cs typeface="Times New Roman"/>
                        </a:rPr>
                        <a:t>105</a:t>
                      </a:r>
                      <a:r>
                        <a:rPr lang="zh-TW" sz="2000" kern="100" dirty="0">
                          <a:latin typeface="標楷體" pitchFamily="65" charset="-120"/>
                          <a:ea typeface="標楷體" pitchFamily="65" charset="-120"/>
                          <a:cs typeface="Times New Roman"/>
                        </a:rPr>
                        <a:t>年</a:t>
                      </a:r>
                      <a:r>
                        <a:rPr lang="en-US" sz="2000" kern="100" dirty="0">
                          <a:latin typeface="標楷體" pitchFamily="65" charset="-120"/>
                          <a:ea typeface="標楷體" pitchFamily="65" charset="-120"/>
                          <a:cs typeface="Times New Roman"/>
                        </a:rPr>
                        <a:t>6</a:t>
                      </a:r>
                      <a:r>
                        <a:rPr lang="zh-TW" sz="2000" kern="100" dirty="0">
                          <a:latin typeface="標楷體" pitchFamily="65" charset="-120"/>
                          <a:ea typeface="標楷體" pitchFamily="65" charset="-120"/>
                          <a:cs typeface="Times New Roman"/>
                        </a:rPr>
                        <a:t>月</a:t>
                      </a:r>
                      <a:r>
                        <a:rPr lang="en-US" sz="2000" kern="100" dirty="0">
                          <a:latin typeface="標楷體" pitchFamily="65" charset="-120"/>
                          <a:ea typeface="標楷體" pitchFamily="65" charset="-120"/>
                          <a:cs typeface="Times New Roman"/>
                        </a:rPr>
                        <a:t>24</a:t>
                      </a:r>
                      <a:r>
                        <a:rPr lang="zh-TW" sz="2000" kern="100" dirty="0">
                          <a:latin typeface="標楷體" pitchFamily="65" charset="-120"/>
                          <a:ea typeface="標楷體" pitchFamily="65" charset="-120"/>
                          <a:cs typeface="Times New Roman"/>
                        </a:rPr>
                        <a:t>日</a:t>
                      </a:r>
                      <a:r>
                        <a:rPr lang="en-US" sz="2000" kern="100" dirty="0">
                          <a:latin typeface="標楷體" pitchFamily="65" charset="-120"/>
                          <a:ea typeface="標楷體" pitchFamily="65" charset="-120"/>
                          <a:cs typeface="Times New Roman"/>
                        </a:rPr>
                        <a:t>(</a:t>
                      </a:r>
                      <a:r>
                        <a:rPr lang="zh-TW" sz="2000" kern="100" dirty="0">
                          <a:latin typeface="標楷體" pitchFamily="65" charset="-120"/>
                          <a:ea typeface="標楷體" pitchFamily="65" charset="-120"/>
                          <a:cs typeface="Times New Roman"/>
                        </a:rPr>
                        <a:t>五</a:t>
                      </a:r>
                      <a:r>
                        <a:rPr lang="en-US" sz="2000" kern="100" dirty="0">
                          <a:latin typeface="標楷體" pitchFamily="65" charset="-120"/>
                          <a:ea typeface="標楷體" pitchFamily="65" charset="-120"/>
                          <a:cs typeface="Times New Roman"/>
                        </a:rPr>
                        <a:t>) </a:t>
                      </a:r>
                      <a:endParaRPr lang="zh-TW" sz="2000" kern="100" dirty="0">
                        <a:latin typeface="標楷體" pitchFamily="65" charset="-120"/>
                        <a:ea typeface="標楷體" pitchFamily="65" charset="-120"/>
                        <a:cs typeface="Times New Roman"/>
                      </a:endParaRPr>
                    </a:p>
                  </a:txBody>
                  <a:tcPr marL="36821" marR="3682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0000"/>
                        </a:lnSpc>
                        <a:spcBef>
                          <a:spcPts val="265"/>
                        </a:spcBef>
                        <a:spcAft>
                          <a:spcPts val="0"/>
                        </a:spcAft>
                      </a:pPr>
                      <a:r>
                        <a:rPr lang="zh-TW" sz="2000" kern="100" dirty="0">
                          <a:latin typeface="標楷體" pitchFamily="65" charset="-120"/>
                          <a:ea typeface="標楷體" pitchFamily="65" charset="-120"/>
                          <a:cs typeface="Times New Roman"/>
                        </a:rPr>
                        <a:t>召開委員會第三次會議，本次會議進行試務檢討及決算確認。</a:t>
                      </a:r>
                    </a:p>
                  </a:txBody>
                  <a:tcPr marL="36821" marR="36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srcRect/>
          <a:stretch>
            <a:fillRect/>
          </a:stretch>
        </p:blipFill>
        <p:spPr bwMode="auto">
          <a:xfrm>
            <a:off x="3714744" y="4678382"/>
            <a:ext cx="5214942" cy="1965328"/>
          </a:xfrm>
          <a:prstGeom prst="rect">
            <a:avLst/>
          </a:prstGeom>
          <a:noFill/>
          <a:ln w="9525">
            <a:noFill/>
            <a:miter lim="800000"/>
            <a:headEnd/>
            <a:tailEnd/>
          </a:ln>
          <a:effectLst/>
        </p:spPr>
      </p:pic>
      <p:sp>
        <p:nvSpPr>
          <p:cNvPr id="4" name="標題 3"/>
          <p:cNvSpPr>
            <a:spLocks noGrp="1"/>
          </p:cNvSpPr>
          <p:nvPr>
            <p:ph type="ctrTitle" idx="4294967295"/>
          </p:nvPr>
        </p:nvSpPr>
        <p:spPr>
          <a:xfrm>
            <a:off x="1736725" y="1357313"/>
            <a:ext cx="7407275" cy="1328737"/>
          </a:xfrm>
          <a:prstGeom prst="rect">
            <a:avLst/>
          </a:prstGeom>
        </p:spPr>
        <p:txBody>
          <a:bodyPr>
            <a:normAutofit/>
          </a:bodyPr>
          <a:lstStyle/>
          <a:p>
            <a:pPr algn="ctr"/>
            <a:r>
              <a:rPr lang="zh-TW" altLang="en-US" sz="4800" b="1" cap="all" dirty="0">
                <a:solidFill>
                  <a:schemeClr val="accent1">
                    <a:lumMod val="50000"/>
                  </a:schemeClr>
                </a:solidFill>
                <a:latin typeface="標楷體" pitchFamily="65" charset="-120"/>
                <a:ea typeface="標楷體" pitchFamily="65" charset="-120"/>
              </a:rPr>
              <a:t>相關資源網站</a:t>
            </a:r>
          </a:p>
        </p:txBody>
      </p:sp>
      <p:sp>
        <p:nvSpPr>
          <p:cNvPr id="2" name="投影片編號版面配置區 1"/>
          <p:cNvSpPr>
            <a:spLocks noGrp="1"/>
          </p:cNvSpPr>
          <p:nvPr>
            <p:ph type="sldNum" sz="quarter" idx="4294967295"/>
          </p:nvPr>
        </p:nvSpPr>
        <p:spPr>
          <a:xfrm>
            <a:off x="8572528" y="6356350"/>
            <a:ext cx="571472" cy="365125"/>
          </a:xfrm>
          <a:prstGeom prst="rect">
            <a:avLst/>
          </a:prstGeom>
        </p:spPr>
        <p:txBody>
          <a:bodyPr/>
          <a:lstStyle/>
          <a:p>
            <a:fld id="{47D433DB-B31C-49C9-BEC3-1A87A9E59357}" type="slidenum">
              <a:rPr lang="zh-TW" altLang="en-US" smtClean="0"/>
              <a:pPr/>
              <a:t>117</a:t>
            </a:fld>
            <a:endParaRPr lang="zh-TW" altLang="en-US" dirty="0"/>
          </a:p>
        </p:txBody>
      </p:sp>
    </p:spTree>
    <p:extLst>
      <p:ext uri="{BB962C8B-B14F-4D97-AF65-F5344CB8AC3E}">
        <p14:creationId xmlns="" xmlns:p14="http://schemas.microsoft.com/office/powerpoint/2010/main" val="39067620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
          <p:cNvGrpSpPr>
            <a:grpSpLocks/>
          </p:cNvGrpSpPr>
          <p:nvPr/>
        </p:nvGrpSpPr>
        <p:grpSpPr bwMode="auto">
          <a:xfrm>
            <a:off x="1643042" y="214290"/>
            <a:ext cx="7215238" cy="6483373"/>
            <a:chOff x="1847530" y="1412876"/>
            <a:chExt cx="8496944" cy="5445124"/>
          </a:xfrm>
        </p:grpSpPr>
        <p:sp>
          <p:nvSpPr>
            <p:cNvPr id="6" name="矩形 5"/>
            <p:cNvSpPr/>
            <p:nvPr/>
          </p:nvSpPr>
          <p:spPr>
            <a:xfrm>
              <a:off x="1847530" y="4149725"/>
              <a:ext cx="8496944" cy="79216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dirty="0">
                  <a:solidFill>
                    <a:srgbClr val="FFFF00"/>
                  </a:solidFill>
                  <a:latin typeface="標楷體" pitchFamily="65" charset="-120"/>
                  <a:ea typeface="標楷體" pitchFamily="65" charset="-120"/>
                </a:rPr>
                <a:t>國中教育會考網站，網址</a:t>
              </a:r>
              <a:endParaRPr lang="en-US" altLang="zh-TW" sz="2800" dirty="0">
                <a:solidFill>
                  <a:srgbClr val="FFFF00"/>
                </a:solidFill>
                <a:latin typeface="標楷體" pitchFamily="65" charset="-120"/>
                <a:ea typeface="標楷體" pitchFamily="65" charset="-120"/>
              </a:endParaRPr>
            </a:p>
            <a:p>
              <a:pPr algn="ctr">
                <a:defRPr/>
              </a:pPr>
              <a:r>
                <a:rPr lang="en-US" altLang="zh-TW" sz="2800" dirty="0">
                  <a:solidFill>
                    <a:srgbClr val="FFFF00"/>
                  </a:solidFill>
                  <a:latin typeface="標楷體" pitchFamily="65" charset="-120"/>
                  <a:ea typeface="標楷體" pitchFamily="65" charset="-120"/>
                </a:rPr>
                <a:t>http</a:t>
              </a:r>
              <a:r>
                <a:rPr lang="zh-TW" altLang="en-US" sz="2800" dirty="0">
                  <a:solidFill>
                    <a:srgbClr val="FFFF00"/>
                  </a:solidFill>
                  <a:latin typeface="標楷體" pitchFamily="65" charset="-120"/>
                  <a:ea typeface="標楷體" pitchFamily="65" charset="-120"/>
                </a:rPr>
                <a:t>：</a:t>
              </a:r>
              <a:r>
                <a:rPr lang="en-US" altLang="zh-TW" sz="2800" dirty="0">
                  <a:solidFill>
                    <a:srgbClr val="FFFF00"/>
                  </a:solidFill>
                  <a:latin typeface="標楷體" pitchFamily="65" charset="-120"/>
                  <a:ea typeface="標楷體" pitchFamily="65" charset="-120"/>
                </a:rPr>
                <a:t>//cap.ntnu.edu.tw/</a:t>
              </a:r>
              <a:endParaRPr lang="zh-TW" altLang="en-US" sz="2800" dirty="0">
                <a:solidFill>
                  <a:srgbClr val="FFFF00"/>
                </a:solidFill>
                <a:latin typeface="標楷體" pitchFamily="65" charset="-120"/>
                <a:ea typeface="標楷體" pitchFamily="65" charset="-120"/>
              </a:endParaRPr>
            </a:p>
          </p:txBody>
        </p:sp>
        <p:sp>
          <p:nvSpPr>
            <p:cNvPr id="7" name="矩形 6"/>
            <p:cNvSpPr/>
            <p:nvPr/>
          </p:nvSpPr>
          <p:spPr>
            <a:xfrm>
              <a:off x="1847530" y="2349501"/>
              <a:ext cx="8496944" cy="7921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2800" dirty="0">
                  <a:solidFill>
                    <a:prstClr val="black"/>
                  </a:solidFill>
                  <a:latin typeface="標楷體" pitchFamily="65" charset="-120"/>
                  <a:ea typeface="標楷體" pitchFamily="65" charset="-120"/>
                </a:rPr>
                <a:t>教育部十二年國民基本教育資訊網</a:t>
              </a:r>
              <a:endParaRPr lang="en-US" altLang="zh-TW" sz="2800" dirty="0">
                <a:solidFill>
                  <a:prstClr val="black"/>
                </a:solidFill>
                <a:latin typeface="標楷體" pitchFamily="65" charset="-120"/>
                <a:ea typeface="標楷體" pitchFamily="65" charset="-120"/>
              </a:endParaRPr>
            </a:p>
            <a:p>
              <a:pPr algn="ctr">
                <a:defRPr/>
              </a:pPr>
              <a:r>
                <a:rPr lang="en-US" altLang="zh-TW" sz="2800" dirty="0">
                  <a:solidFill>
                    <a:prstClr val="black"/>
                  </a:solidFill>
                  <a:latin typeface="標楷體" pitchFamily="65" charset="-120"/>
                  <a:ea typeface="標楷體" pitchFamily="65" charset="-120"/>
                </a:rPr>
                <a:t>http</a:t>
              </a:r>
              <a:r>
                <a:rPr lang="zh-TW" altLang="en-US" sz="2800" dirty="0">
                  <a:solidFill>
                    <a:prstClr val="black"/>
                  </a:solidFill>
                  <a:latin typeface="標楷體" pitchFamily="65" charset="-120"/>
                  <a:ea typeface="標楷體" pitchFamily="65" charset="-120"/>
                </a:rPr>
                <a:t>：</a:t>
              </a:r>
              <a:r>
                <a:rPr lang="en-US" altLang="zh-TW" sz="2800" dirty="0">
                  <a:solidFill>
                    <a:prstClr val="black"/>
                  </a:solidFill>
                  <a:latin typeface="標楷體" pitchFamily="65" charset="-120"/>
                  <a:ea typeface="標楷體" pitchFamily="65" charset="-120"/>
                </a:rPr>
                <a:t>//12basic.edu.tw/</a:t>
              </a:r>
              <a:endParaRPr lang="zh-TW" altLang="en-US" sz="2800" dirty="0">
                <a:solidFill>
                  <a:prstClr val="black"/>
                </a:solidFill>
                <a:latin typeface="標楷體" pitchFamily="65" charset="-120"/>
                <a:ea typeface="標楷體" pitchFamily="65" charset="-120"/>
              </a:endParaRPr>
            </a:p>
          </p:txBody>
        </p:sp>
        <p:sp>
          <p:nvSpPr>
            <p:cNvPr id="8" name="矩形 7"/>
            <p:cNvSpPr/>
            <p:nvPr/>
          </p:nvSpPr>
          <p:spPr>
            <a:xfrm>
              <a:off x="1847530" y="1412876"/>
              <a:ext cx="8496944"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TW" sz="2800" dirty="0">
                  <a:solidFill>
                    <a:prstClr val="black"/>
                  </a:solidFill>
                  <a:latin typeface="標楷體" pitchFamily="65" charset="-120"/>
                  <a:ea typeface="標楷體" pitchFamily="65" charset="-120"/>
                </a:rPr>
                <a:t>105</a:t>
              </a:r>
              <a:r>
                <a:rPr lang="zh-TW" altLang="en-US" sz="2800" dirty="0">
                  <a:solidFill>
                    <a:prstClr val="black"/>
                  </a:solidFill>
                  <a:latin typeface="標楷體" pitchFamily="65" charset="-120"/>
                  <a:ea typeface="標楷體" pitchFamily="65" charset="-120"/>
                </a:rPr>
                <a:t>年國中畢業生適性入學宣導網站</a:t>
              </a:r>
              <a:endParaRPr lang="en-US" altLang="zh-TW" sz="2800" dirty="0">
                <a:solidFill>
                  <a:prstClr val="black"/>
                </a:solidFill>
                <a:latin typeface="標楷體" pitchFamily="65" charset="-120"/>
                <a:ea typeface="標楷體" pitchFamily="65" charset="-120"/>
              </a:endParaRPr>
            </a:p>
            <a:p>
              <a:pPr algn="ctr">
                <a:defRPr/>
              </a:pPr>
              <a:r>
                <a:rPr lang="en-US" altLang="zh-TW" sz="2800" dirty="0">
                  <a:solidFill>
                    <a:prstClr val="black"/>
                  </a:solidFill>
                  <a:latin typeface="標楷體" pitchFamily="65" charset="-120"/>
                  <a:ea typeface="標楷體" pitchFamily="65" charset="-120"/>
                </a:rPr>
                <a:t>http://adapt.k12ea.gov.tw/</a:t>
              </a:r>
              <a:endParaRPr lang="zh-TW" altLang="en-US" sz="2800" dirty="0">
                <a:solidFill>
                  <a:prstClr val="black"/>
                </a:solidFill>
                <a:latin typeface="標楷體" pitchFamily="65" charset="-120"/>
                <a:ea typeface="標楷體" pitchFamily="65" charset="-120"/>
              </a:endParaRPr>
            </a:p>
          </p:txBody>
        </p:sp>
        <p:sp>
          <p:nvSpPr>
            <p:cNvPr id="9" name="矩形 8"/>
            <p:cNvSpPr/>
            <p:nvPr/>
          </p:nvSpPr>
          <p:spPr>
            <a:xfrm>
              <a:off x="1847530" y="5108575"/>
              <a:ext cx="8496944" cy="790575"/>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zh-TW" altLang="en-US" sz="2800" dirty="0" smtClean="0">
                  <a:solidFill>
                    <a:srgbClr val="FFFF00"/>
                  </a:solidFill>
                  <a:latin typeface="標楷體" pitchFamily="65" charset="-120"/>
                  <a:ea typeface="標楷體" pitchFamily="65" charset="-120"/>
                </a:rPr>
                <a:t>基隆市十二年</a:t>
              </a:r>
              <a:r>
                <a:rPr lang="zh-TW" altLang="en-US" sz="2800" dirty="0">
                  <a:solidFill>
                    <a:srgbClr val="FFFF00"/>
                  </a:solidFill>
                  <a:latin typeface="標楷體" pitchFamily="65" charset="-120"/>
                  <a:ea typeface="標楷體" pitchFamily="65" charset="-120"/>
                </a:rPr>
                <a:t>國民基本教育資訊網</a:t>
              </a:r>
              <a:endParaRPr lang="en-US" altLang="zh-TW" sz="2800" dirty="0">
                <a:solidFill>
                  <a:srgbClr val="FFFF00"/>
                </a:solidFill>
                <a:latin typeface="標楷體" pitchFamily="65" charset="-120"/>
                <a:ea typeface="標楷體" pitchFamily="65" charset="-120"/>
              </a:endParaRPr>
            </a:p>
            <a:p>
              <a:pPr algn="ctr">
                <a:defRPr/>
              </a:pPr>
              <a:r>
                <a:rPr lang="en-US" altLang="zh-TW" sz="2800" dirty="0" smtClean="0">
                  <a:solidFill>
                    <a:srgbClr val="FFFF00"/>
                  </a:solidFill>
                  <a:latin typeface="標楷體" pitchFamily="65" charset="-120"/>
                  <a:ea typeface="標楷體" pitchFamily="65" charset="-120"/>
                </a:rPr>
                <a:t>https://12basic.kl.edu.tw/</a:t>
              </a:r>
              <a:endParaRPr lang="zh-TW" altLang="en-US" sz="2800" dirty="0">
                <a:solidFill>
                  <a:srgbClr val="FFFF00"/>
                </a:solidFill>
                <a:latin typeface="標楷體" pitchFamily="65" charset="-120"/>
                <a:ea typeface="標楷體" pitchFamily="65" charset="-120"/>
              </a:endParaRPr>
            </a:p>
          </p:txBody>
        </p:sp>
        <p:sp>
          <p:nvSpPr>
            <p:cNvPr id="10" name="矩形 9"/>
            <p:cNvSpPr/>
            <p:nvPr/>
          </p:nvSpPr>
          <p:spPr>
            <a:xfrm>
              <a:off x="1847530" y="3284538"/>
              <a:ext cx="8496944" cy="79216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十二年國教五專招生資訊網</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000000"/>
                  </a:solidFill>
                  <a:latin typeface="標楷體" pitchFamily="65" charset="-120"/>
                  <a:ea typeface="標楷體" pitchFamily="65" charset="-120"/>
                </a:rPr>
                <a:t>http</a:t>
              </a:r>
              <a:r>
                <a:rPr lang="zh-TW" altLang="en-US" sz="2800" dirty="0">
                  <a:solidFill>
                    <a:srgbClr val="000000"/>
                  </a:solidFill>
                  <a:latin typeface="標楷體" pitchFamily="65" charset="-120"/>
                  <a:ea typeface="標楷體" pitchFamily="65" charset="-120"/>
                </a:rPr>
                <a:t>：</a:t>
              </a:r>
              <a:r>
                <a:rPr lang="en-US" altLang="zh-TW" sz="2800" dirty="0">
                  <a:solidFill>
                    <a:srgbClr val="000000"/>
                  </a:solidFill>
                  <a:latin typeface="標楷體" pitchFamily="65" charset="-120"/>
                  <a:ea typeface="標楷體" pitchFamily="65" charset="-120"/>
                </a:rPr>
                <a:t>//me.moe.edu.tw/junior/</a:t>
              </a:r>
              <a:endParaRPr lang="zh-TW" altLang="en-US" sz="2800" dirty="0">
                <a:solidFill>
                  <a:srgbClr val="000000"/>
                </a:solidFill>
                <a:latin typeface="標楷體" pitchFamily="65" charset="-120"/>
                <a:ea typeface="標楷體" pitchFamily="65" charset="-120"/>
              </a:endParaRPr>
            </a:p>
          </p:txBody>
        </p:sp>
        <p:sp>
          <p:nvSpPr>
            <p:cNvPr id="11" name="矩形 10"/>
            <p:cNvSpPr/>
            <p:nvPr/>
          </p:nvSpPr>
          <p:spPr>
            <a:xfrm>
              <a:off x="1847530" y="6065837"/>
              <a:ext cx="8496944" cy="7921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FFFF00"/>
                  </a:solidFill>
                  <a:latin typeface="標楷體" pitchFamily="65" charset="-120"/>
                  <a:ea typeface="標楷體" pitchFamily="65" charset="-120"/>
                </a:rPr>
                <a:t>新北市中等教育資源網</a:t>
              </a:r>
              <a:endParaRPr lang="en-US" altLang="zh-TW" sz="2800" dirty="0">
                <a:solidFill>
                  <a:srgbClr val="FFFF00"/>
                </a:solidFill>
                <a:latin typeface="標楷體" pitchFamily="65" charset="-120"/>
                <a:ea typeface="標楷體" pitchFamily="65" charset="-120"/>
              </a:endParaRPr>
            </a:p>
            <a:p>
              <a:pPr algn="ctr">
                <a:defRPr/>
              </a:pPr>
              <a:r>
                <a:rPr lang="en-US" altLang="zh-TW" sz="2800" dirty="0">
                  <a:solidFill>
                    <a:srgbClr val="FFFF00"/>
                  </a:solidFill>
                  <a:latin typeface="標楷體" pitchFamily="65" charset="-120"/>
                  <a:ea typeface="標楷體" pitchFamily="65" charset="-120"/>
                </a:rPr>
                <a:t>http://se.ntpc.edu.tw/</a:t>
              </a:r>
              <a:endParaRPr lang="zh-TW" altLang="en-US" sz="2800" dirty="0">
                <a:solidFill>
                  <a:srgbClr val="FFFF00"/>
                </a:solidFill>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idx="4294967295"/>
          </p:nvPr>
        </p:nvSpPr>
        <p:spPr>
          <a:xfrm>
            <a:off x="1071538" y="571480"/>
            <a:ext cx="3790950" cy="1204913"/>
          </a:xfrm>
          <a:prstGeom prst="rect">
            <a:avLst/>
          </a:prstGeom>
        </p:spPr>
        <p:txBody>
          <a:bodyPr>
            <a:normAutofit/>
          </a:bodyPr>
          <a:lstStyle/>
          <a:p>
            <a:r>
              <a:rPr lang="zh-TW" altLang="en-US" sz="5400" b="1" dirty="0" smtClean="0">
                <a:solidFill>
                  <a:schemeClr val="accent2">
                    <a:lumMod val="75000"/>
                  </a:schemeClr>
                </a:solidFill>
                <a:latin typeface="標楷體" pitchFamily="65" charset="-120"/>
                <a:ea typeface="標楷體" pitchFamily="65" charset="-120"/>
              </a:rPr>
              <a:t>報告完畢</a:t>
            </a:r>
            <a:endParaRPr lang="zh-TW" altLang="en-US" sz="5400" b="1" dirty="0">
              <a:solidFill>
                <a:schemeClr val="accent2">
                  <a:lumMod val="75000"/>
                </a:schemeClr>
              </a:solidFill>
              <a:latin typeface="標楷體" pitchFamily="65" charset="-120"/>
              <a:ea typeface="標楷體" pitchFamily="65" charset="-120"/>
            </a:endParaRPr>
          </a:p>
        </p:txBody>
      </p:sp>
      <p:sp>
        <p:nvSpPr>
          <p:cNvPr id="5" name="副標題 4"/>
          <p:cNvSpPr>
            <a:spLocks noGrp="1"/>
          </p:cNvSpPr>
          <p:nvPr>
            <p:ph type="subTitle" idx="4294967295"/>
          </p:nvPr>
        </p:nvSpPr>
        <p:spPr>
          <a:xfrm>
            <a:off x="3887788" y="2286000"/>
            <a:ext cx="5256212" cy="792163"/>
          </a:xfrm>
          <a:prstGeom prst="rect">
            <a:avLst/>
          </a:prstGeom>
        </p:spPr>
        <p:txBody>
          <a:bodyPr>
            <a:normAutofit fontScale="92500" lnSpcReduction="10000"/>
          </a:bodyPr>
          <a:lstStyle/>
          <a:p>
            <a:r>
              <a:rPr lang="zh-TW" altLang="en-US" sz="5400" b="1" dirty="0" smtClean="0">
                <a:solidFill>
                  <a:srgbClr val="7030A0"/>
                </a:solidFill>
                <a:latin typeface="標楷體" pitchFamily="65" charset="-120"/>
                <a:ea typeface="標楷體" pitchFamily="65" charset="-120"/>
              </a:rPr>
              <a:t>感謝聆聽</a:t>
            </a:r>
            <a:endParaRPr lang="zh-TW" altLang="en-US" sz="5400" b="1" dirty="0">
              <a:solidFill>
                <a:srgbClr val="7030A0"/>
              </a:solidFill>
              <a:latin typeface="標楷體" pitchFamily="65" charset="-120"/>
              <a:ea typeface="標楷體" pitchFamily="65" charset="-120"/>
            </a:endParaRPr>
          </a:p>
        </p:txBody>
      </p:sp>
    </p:spTree>
    <p:extLst>
      <p:ext uri="{BB962C8B-B14F-4D97-AF65-F5344CB8AC3E}">
        <p14:creationId xmlns="" xmlns:p14="http://schemas.microsoft.com/office/powerpoint/2010/main" val="144652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0" y="0"/>
            <a:ext cx="9144000" cy="1069514"/>
          </a:xfrm>
        </p:spPr>
        <p:txBody>
          <a:bodyPr/>
          <a:lstStyle/>
          <a:p>
            <a:pPr algn="ctr"/>
            <a:r>
              <a:rPr lang="zh-TW" altLang="zh-TW" kern="1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各考試科目之時間</a:t>
            </a:r>
            <a:r>
              <a:rPr lang="zh-TW" altLang="en-US" kern="1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及</a:t>
            </a:r>
            <a:r>
              <a:rPr lang="zh-TW" altLang="zh-TW" kern="1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題數</a:t>
            </a:r>
            <a:endParaRPr lang="zh-TW" altLang="en-US" dirty="0">
              <a:solidFill>
                <a:srgbClr val="002060"/>
              </a:solidFill>
            </a:endParaRPr>
          </a:p>
        </p:txBody>
      </p:sp>
      <p:sp>
        <p:nvSpPr>
          <p:cNvPr id="9" name="內容版面配置區 8"/>
          <p:cNvSpPr>
            <a:spLocks noGrp="1"/>
          </p:cNvSpPr>
          <p:nvPr>
            <p:ph idx="1"/>
          </p:nvPr>
        </p:nvSpPr>
        <p:spPr/>
        <p:txBody>
          <a:bodyPr/>
          <a:lstStyle/>
          <a:p>
            <a:endParaRPr lang="zh-TW" altLang="en-US"/>
          </a:p>
        </p:txBody>
      </p:sp>
      <p:sp>
        <p:nvSpPr>
          <p:cNvPr id="10" name="內容版面配置區 9"/>
          <p:cNvSpPr>
            <a:spLocks noGrp="1"/>
          </p:cNvSpPr>
          <p:nvPr>
            <p:ph idx="10"/>
          </p:nvPr>
        </p:nvSpPr>
        <p:spPr/>
        <p:txBody>
          <a:bodyPr/>
          <a:lstStyle/>
          <a:p>
            <a:endParaRPr lang="zh-TW" altLang="en-US"/>
          </a:p>
        </p:txBody>
      </p:sp>
      <p:sp>
        <p:nvSpPr>
          <p:cNvPr id="2" name="投影片編號版面配置區 1"/>
          <p:cNvSpPr>
            <a:spLocks noGrp="1"/>
          </p:cNvSpPr>
          <p:nvPr>
            <p:ph type="sldNum" sz="quarter" idx="4294967295"/>
          </p:nvPr>
        </p:nvSpPr>
        <p:spPr>
          <a:xfrm>
            <a:off x="8643966" y="6356350"/>
            <a:ext cx="500034" cy="501650"/>
          </a:xfrm>
          <a:prstGeom prst="rect">
            <a:avLst/>
          </a:prstGeom>
        </p:spPr>
        <p:txBody>
          <a:bodyPr>
            <a:normAutofit/>
          </a:bodyPr>
          <a:lstStyle/>
          <a:p>
            <a:fld id="{47D433DB-B31C-49C9-BEC3-1A87A9E59357}" type="slidenum">
              <a:rPr lang="zh-TW" altLang="en-US" smtClean="0"/>
              <a:pPr/>
              <a:t>12</a:t>
            </a:fld>
            <a:endParaRPr lang="zh-TW" altLang="en-US"/>
          </a:p>
        </p:txBody>
      </p:sp>
      <p:graphicFrame>
        <p:nvGraphicFramePr>
          <p:cNvPr id="7" name="表格 6"/>
          <p:cNvGraphicFramePr>
            <a:graphicFrameLocks noGrp="1"/>
          </p:cNvGraphicFramePr>
          <p:nvPr/>
        </p:nvGraphicFramePr>
        <p:xfrm>
          <a:off x="357158" y="1285860"/>
          <a:ext cx="8429684" cy="5160963"/>
        </p:xfrm>
        <a:graphic>
          <a:graphicData uri="http://schemas.openxmlformats.org/drawingml/2006/table">
            <a:tbl>
              <a:tblPr firstRow="1" firstCol="1" bandRow="1" bandCol="1">
                <a:tableStyleId>{5C22544A-7EE6-4342-B048-85BDC9FD1C3A}</a:tableStyleId>
              </a:tblPr>
              <a:tblGrid>
                <a:gridCol w="916147"/>
                <a:gridCol w="916147"/>
                <a:gridCol w="1051344"/>
                <a:gridCol w="3579119"/>
                <a:gridCol w="1966927"/>
              </a:tblGrid>
              <a:tr h="372314">
                <a:tc gridSpan="2">
                  <a:txBody>
                    <a:bodyPr/>
                    <a:lstStyle/>
                    <a:p>
                      <a:pPr algn="ctr">
                        <a:spcAft>
                          <a:spcPts val="0"/>
                        </a:spcAft>
                      </a:pPr>
                      <a:r>
                        <a:rPr lang="zh-TW" sz="2000" kern="100" dirty="0">
                          <a:effectLst/>
                          <a:latin typeface="標楷體" pitchFamily="65" charset="-120"/>
                          <a:ea typeface="標楷體" pitchFamily="65" charset="-120"/>
                        </a:rPr>
                        <a:t>考試科目</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zh-TW" sz="2000" kern="100" dirty="0">
                          <a:effectLst/>
                          <a:latin typeface="標楷體" pitchFamily="65" charset="-120"/>
                          <a:ea typeface="標楷體" pitchFamily="65" charset="-120"/>
                        </a:rPr>
                        <a:t>時間</a:t>
                      </a:r>
                    </a:p>
                  </a:txBody>
                  <a:tcPr marL="54616" marR="54616" marT="29188" marB="29188" anchor="ctr">
                    <a:solidFill>
                      <a:srgbClr val="7030A0"/>
                    </a:solidFill>
                  </a:tcPr>
                </a:tc>
                <a:tc>
                  <a:txBody>
                    <a:bodyPr/>
                    <a:lstStyle/>
                    <a:p>
                      <a:pPr algn="ctr">
                        <a:spcAft>
                          <a:spcPts val="0"/>
                        </a:spcAft>
                      </a:pPr>
                      <a:r>
                        <a:rPr lang="zh-TW" sz="2000" kern="100" dirty="0">
                          <a:effectLst/>
                          <a:latin typeface="標楷體" pitchFamily="65" charset="-120"/>
                          <a:ea typeface="標楷體" pitchFamily="65" charset="-120"/>
                        </a:rPr>
                        <a:t>題數</a:t>
                      </a:r>
                    </a:p>
                  </a:txBody>
                  <a:tcPr marL="0" marR="0" marT="0" marB="0" anchor="ctr">
                    <a:solidFill>
                      <a:srgbClr val="7030A0"/>
                    </a:solidFill>
                  </a:tcPr>
                </a:tc>
                <a:tc>
                  <a:txBody>
                    <a:bodyPr/>
                    <a:lstStyle/>
                    <a:p>
                      <a:pPr algn="ctr">
                        <a:spcAft>
                          <a:spcPts val="0"/>
                        </a:spcAft>
                      </a:pPr>
                      <a:r>
                        <a:rPr lang="zh-TW" sz="2000" kern="100" dirty="0">
                          <a:effectLst/>
                          <a:latin typeface="標楷體" pitchFamily="65" charset="-120"/>
                          <a:ea typeface="標楷體" pitchFamily="65" charset="-120"/>
                        </a:rPr>
                        <a:t>結果呈現</a:t>
                      </a:r>
                    </a:p>
                  </a:txBody>
                  <a:tcPr marL="54616" marR="54616" marT="29188" marB="29188" anchor="ctr">
                    <a:solidFill>
                      <a:srgbClr val="7030A0"/>
                    </a:solidFill>
                  </a:tcPr>
                </a:tc>
              </a:tr>
              <a:tr h="540785">
                <a:tc gridSpan="2">
                  <a:txBody>
                    <a:bodyPr/>
                    <a:lstStyle/>
                    <a:p>
                      <a:pPr algn="ctr">
                        <a:spcAft>
                          <a:spcPts val="0"/>
                        </a:spcAft>
                      </a:pPr>
                      <a:r>
                        <a:rPr lang="zh-TW" sz="2000" kern="100" dirty="0">
                          <a:effectLst/>
                          <a:latin typeface="標楷體" pitchFamily="65" charset="-120"/>
                          <a:ea typeface="標楷體" pitchFamily="65" charset="-120"/>
                        </a:rPr>
                        <a:t>國文</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70</a:t>
                      </a:r>
                      <a:r>
                        <a:rPr lang="zh-TW" sz="2000" kern="100" dirty="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en-US" sz="2000" kern="100" dirty="0">
                          <a:effectLst/>
                          <a:latin typeface="標楷體" pitchFamily="65" charset="-120"/>
                          <a:ea typeface="標楷體" pitchFamily="65" charset="-120"/>
                        </a:rPr>
                        <a:t>45</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50</a:t>
                      </a:r>
                      <a:r>
                        <a:rPr lang="zh-TW" sz="2000" kern="100" dirty="0">
                          <a:effectLst/>
                          <a:latin typeface="標楷體" pitchFamily="65" charset="-120"/>
                          <a:ea typeface="標楷體" pitchFamily="65" charset="-120"/>
                        </a:rPr>
                        <a:t>題</a:t>
                      </a:r>
                    </a:p>
                  </a:txBody>
                  <a:tcPr marL="0" marR="0" marT="0" marB="0" anchor="ctr"/>
                </a:tc>
                <a:tc rowSpan="6">
                  <a:txBody>
                    <a:bodyPr/>
                    <a:lstStyle/>
                    <a:p>
                      <a:pPr algn="l">
                        <a:spcAft>
                          <a:spcPts val="0"/>
                        </a:spcAft>
                      </a:pPr>
                      <a:r>
                        <a:rPr lang="zh-TW" sz="2000" kern="100" dirty="0">
                          <a:effectLst/>
                          <a:latin typeface="標楷體" pitchFamily="65" charset="-120"/>
                          <a:ea typeface="標楷體" pitchFamily="65" charset="-120"/>
                        </a:rPr>
                        <a:t>分為「精熟</a:t>
                      </a:r>
                      <a:r>
                        <a:rPr lang="zh-TW" sz="2000" kern="100" dirty="0" smtClean="0">
                          <a:effectLst/>
                          <a:latin typeface="標楷體" pitchFamily="65" charset="-120"/>
                          <a:ea typeface="標楷體" pitchFamily="65" charset="-120"/>
                        </a:rPr>
                        <a:t>」</a:t>
                      </a:r>
                      <a:r>
                        <a:rPr lang="zh-TW" altLang="en-US" sz="2000" kern="100" dirty="0" smtClean="0">
                          <a:effectLst/>
                          <a:latin typeface="標楷體" pitchFamily="65" charset="-120"/>
                          <a:ea typeface="標楷體" pitchFamily="65" charset="-120"/>
                        </a:rPr>
                        <a:t>、</a:t>
                      </a:r>
                      <a:r>
                        <a:rPr lang="zh-TW" sz="2000" kern="100" dirty="0" smtClean="0">
                          <a:effectLst/>
                          <a:latin typeface="標楷體" pitchFamily="65" charset="-120"/>
                          <a:ea typeface="標楷體" pitchFamily="65" charset="-120"/>
                        </a:rPr>
                        <a:t>「</a:t>
                      </a:r>
                      <a:r>
                        <a:rPr lang="zh-TW" sz="2000" kern="100" dirty="0">
                          <a:effectLst/>
                          <a:latin typeface="標楷體" pitchFamily="65" charset="-120"/>
                          <a:ea typeface="標楷體" pitchFamily="65" charset="-120"/>
                        </a:rPr>
                        <a:t>基礎</a:t>
                      </a:r>
                      <a:r>
                        <a:rPr lang="zh-TW" sz="2000" kern="100" dirty="0" smtClean="0">
                          <a:effectLst/>
                          <a:latin typeface="標楷體" pitchFamily="65" charset="-120"/>
                          <a:ea typeface="標楷體" pitchFamily="65" charset="-120"/>
                        </a:rPr>
                        <a:t>」和</a:t>
                      </a:r>
                      <a:r>
                        <a:rPr lang="zh-TW" sz="2000" kern="100" dirty="0">
                          <a:effectLst/>
                          <a:latin typeface="標楷體" pitchFamily="65" charset="-120"/>
                          <a:ea typeface="標楷體" pitchFamily="65" charset="-120"/>
                        </a:rPr>
                        <a:t>「待加強」</a:t>
                      </a:r>
                      <a:r>
                        <a:rPr lang="en-US" sz="2000" kern="100" dirty="0">
                          <a:effectLst/>
                          <a:latin typeface="標楷體" pitchFamily="65" charset="-120"/>
                          <a:ea typeface="標楷體" pitchFamily="65" charset="-120"/>
                        </a:rPr>
                        <a:t>3</a:t>
                      </a:r>
                      <a:r>
                        <a:rPr lang="zh-TW" sz="2000" kern="100" dirty="0" smtClean="0">
                          <a:effectLst/>
                          <a:latin typeface="標楷體" pitchFamily="65" charset="-120"/>
                          <a:ea typeface="標楷體" pitchFamily="65" charset="-120"/>
                        </a:rPr>
                        <a:t>等級</a:t>
                      </a:r>
                      <a:endParaRPr lang="en-US" altLang="zh-TW" sz="2000" kern="100" dirty="0" smtClean="0">
                        <a:effectLst/>
                        <a:latin typeface="標楷體" pitchFamily="65" charset="-120"/>
                        <a:ea typeface="標楷體" pitchFamily="65" charset="-120"/>
                      </a:endParaRPr>
                    </a:p>
                    <a:p>
                      <a:pPr algn="l">
                        <a:spcAft>
                          <a:spcPts val="0"/>
                        </a:spcAft>
                      </a:pPr>
                      <a:endParaRPr lang="en-US" altLang="zh-TW" sz="2000" kern="100" dirty="0" smtClean="0">
                        <a:effectLst/>
                        <a:latin typeface="標楷體" pitchFamily="65" charset="-120"/>
                        <a:ea typeface="標楷體" pitchFamily="65" charset="-120"/>
                      </a:endParaRPr>
                    </a:p>
                    <a:p>
                      <a:pPr algn="l">
                        <a:spcAft>
                          <a:spcPts val="0"/>
                        </a:spcAft>
                      </a:pPr>
                      <a:endParaRPr lang="en-US" altLang="zh-TW" sz="2000" kern="100" dirty="0" smtClean="0">
                        <a:effectLst/>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標楷體" pitchFamily="65" charset="-120"/>
                          <a:ea typeface="標楷體" pitchFamily="65" charset="-120"/>
                        </a:rPr>
                        <a:t>成績計算方式可詳見教育部國中教育會考網站：</a:t>
                      </a:r>
                      <a:r>
                        <a:rPr lang="en-US" altLang="zh-TW" sz="2000" dirty="0" smtClean="0">
                          <a:solidFill>
                            <a:srgbClr val="FF0000"/>
                          </a:solidFill>
                          <a:latin typeface="標楷體" pitchFamily="65" charset="-120"/>
                          <a:ea typeface="標楷體" pitchFamily="65" charset="-120"/>
                        </a:rPr>
                        <a:t>http://cap.ntnu.edu.tw/</a:t>
                      </a:r>
                      <a:endParaRPr lang="zh-TW" altLang="en-US" sz="2000" dirty="0" smtClean="0">
                        <a:solidFill>
                          <a:srgbClr val="FF0000"/>
                        </a:solidFill>
                        <a:latin typeface="標楷體" pitchFamily="65" charset="-120"/>
                        <a:ea typeface="標楷體" pitchFamily="65" charset="-120"/>
                      </a:endParaRPr>
                    </a:p>
                    <a:p>
                      <a:pPr algn="l">
                        <a:spcAft>
                          <a:spcPts val="0"/>
                        </a:spcAft>
                      </a:pPr>
                      <a:endParaRPr lang="zh-TW" sz="2000" kern="100" dirty="0">
                        <a:effectLst/>
                        <a:latin typeface="標楷體" pitchFamily="65" charset="-120"/>
                        <a:ea typeface="標楷體" pitchFamily="65" charset="-120"/>
                      </a:endParaRPr>
                    </a:p>
                  </a:txBody>
                  <a:tcPr marL="54616" marR="54616" marT="29188" marB="29188" anchor="ctr"/>
                </a:tc>
              </a:tr>
              <a:tr h="972776">
                <a:tc rowSpan="2">
                  <a:txBody>
                    <a:bodyPr/>
                    <a:lstStyle/>
                    <a:p>
                      <a:pPr algn="ctr">
                        <a:spcAft>
                          <a:spcPts val="0"/>
                        </a:spcAft>
                      </a:pPr>
                      <a:r>
                        <a:rPr lang="zh-TW" sz="2000" kern="100" dirty="0" smtClean="0">
                          <a:effectLst/>
                          <a:latin typeface="標楷體" pitchFamily="65" charset="-120"/>
                          <a:ea typeface="標楷體" pitchFamily="65" charset="-120"/>
                        </a:rPr>
                        <a:t>英語</a:t>
                      </a: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kern="100" dirty="0" smtClean="0">
                        <a:effectLst/>
                        <a:latin typeface="標楷體" pitchFamily="65" charset="-120"/>
                        <a:ea typeface="標楷體"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bg1"/>
                          </a:solidFill>
                          <a:effectLst/>
                          <a:latin typeface="標楷體" pitchFamily="65" charset="-120"/>
                          <a:ea typeface="標楷體" pitchFamily="65" charset="-120"/>
                        </a:rPr>
                        <a:t>閱讀</a:t>
                      </a:r>
                      <a:endParaRPr lang="zh-TW" altLang="zh-TW" sz="2000" kern="100" dirty="0" smtClean="0">
                        <a:solidFill>
                          <a:schemeClr val="bg1"/>
                        </a:solidFill>
                        <a:effectLst/>
                        <a:latin typeface="標楷體" pitchFamily="65" charset="-120"/>
                        <a:ea typeface="標楷體" pitchFamily="65" charset="-120"/>
                      </a:endParaRPr>
                    </a:p>
                    <a:p>
                      <a:pPr algn="ctr">
                        <a:spcAft>
                          <a:spcPts val="0"/>
                        </a:spcAft>
                      </a:pP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algn="ctr">
                        <a:spcAft>
                          <a:spcPts val="0"/>
                        </a:spcAft>
                      </a:pPr>
                      <a:r>
                        <a:rPr lang="en-US" sz="2000" kern="100" dirty="0" smtClean="0">
                          <a:effectLst/>
                          <a:latin typeface="標楷體" pitchFamily="65" charset="-120"/>
                          <a:ea typeface="標楷體" pitchFamily="65" charset="-120"/>
                        </a:rPr>
                        <a:t>60</a:t>
                      </a:r>
                      <a:r>
                        <a:rPr lang="zh-TW" sz="2000" kern="100" dirty="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zh-TW" sz="2000" kern="100" dirty="0" smtClean="0">
                          <a:effectLst/>
                          <a:latin typeface="標楷體" pitchFamily="65" charset="-120"/>
                          <a:ea typeface="標楷體" pitchFamily="65" charset="-120"/>
                        </a:rPr>
                        <a:t>閱讀</a:t>
                      </a:r>
                      <a:r>
                        <a:rPr lang="en-US" sz="2000" kern="100" dirty="0" smtClean="0">
                          <a:effectLst/>
                          <a:latin typeface="標楷體" pitchFamily="65" charset="-120"/>
                          <a:ea typeface="標楷體" pitchFamily="65" charset="-120"/>
                        </a:rPr>
                        <a:t>40</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45</a:t>
                      </a:r>
                      <a:r>
                        <a:rPr lang="zh-TW" sz="2000" kern="100" dirty="0" smtClean="0">
                          <a:effectLst/>
                          <a:latin typeface="標楷體" pitchFamily="65" charset="-120"/>
                          <a:ea typeface="標楷體" pitchFamily="65" charset="-120"/>
                        </a:rPr>
                        <a:t>題</a:t>
                      </a:r>
                      <a:endParaRPr lang="en-US" altLang="zh-TW" sz="2000" kern="100" dirty="0" smtClean="0">
                        <a:effectLst/>
                        <a:latin typeface="標楷體" pitchFamily="65" charset="-120"/>
                        <a:ea typeface="標楷體" pitchFamily="65" charset="-120"/>
                      </a:endParaRPr>
                    </a:p>
                    <a:p>
                      <a:pPr algn="ctr">
                        <a:spcAft>
                          <a:spcPts val="0"/>
                        </a:spcAft>
                      </a:pPr>
                      <a:r>
                        <a:rPr lang="en-US" altLang="zh-TW" sz="2000" kern="100" dirty="0" smtClean="0">
                          <a:solidFill>
                            <a:srgbClr val="FF0000"/>
                          </a:solidFill>
                          <a:effectLst/>
                          <a:latin typeface="標楷體" pitchFamily="65" charset="-120"/>
                          <a:ea typeface="標楷體" pitchFamily="65" charset="-120"/>
                        </a:rPr>
                        <a:t>(</a:t>
                      </a:r>
                      <a:r>
                        <a:rPr lang="zh-TW" altLang="en-US" sz="2000" kern="100" dirty="0" smtClean="0">
                          <a:solidFill>
                            <a:srgbClr val="FF0000"/>
                          </a:solidFill>
                          <a:effectLst/>
                          <a:latin typeface="標楷體" pitchFamily="65" charset="-120"/>
                          <a:ea typeface="標楷體" pitchFamily="65" charset="-120"/>
                        </a:rPr>
                        <a:t>占總成績</a:t>
                      </a:r>
                      <a:r>
                        <a:rPr lang="en-US" altLang="zh-TW" sz="2000" kern="100" dirty="0" smtClean="0">
                          <a:solidFill>
                            <a:srgbClr val="FF0000"/>
                          </a:solidFill>
                          <a:effectLst/>
                          <a:latin typeface="標楷體" pitchFamily="65" charset="-120"/>
                          <a:ea typeface="標楷體" pitchFamily="65" charset="-120"/>
                        </a:rPr>
                        <a:t>80%)</a:t>
                      </a:r>
                      <a:r>
                        <a:rPr lang="en-US" altLang="zh-TW" sz="2000" kern="100" dirty="0" smtClean="0">
                          <a:effectLst/>
                          <a:latin typeface="標楷體" pitchFamily="65" charset="-120"/>
                          <a:ea typeface="標楷體" pitchFamily="65" charset="-120"/>
                        </a:rPr>
                        <a:t> </a:t>
                      </a:r>
                      <a:endParaRPr lang="zh-TW" sz="2000" kern="100" dirty="0">
                        <a:effectLst/>
                        <a:latin typeface="標楷體" pitchFamily="65" charset="-120"/>
                        <a:ea typeface="標楷體" pitchFamily="65" charset="-120"/>
                      </a:endParaRPr>
                    </a:p>
                  </a:txBody>
                  <a:tcPr marL="0" marR="0" marT="0" marB="0" anchor="ctr"/>
                </a:tc>
                <a:tc vMerge="1">
                  <a:txBody>
                    <a:bodyPr/>
                    <a:lstStyle/>
                    <a:p>
                      <a:endParaRPr lang="zh-TW" altLang="en-US"/>
                    </a:p>
                  </a:txBody>
                  <a:tcPr/>
                </a:tc>
              </a:tr>
              <a:tr h="972776">
                <a:tc vMerge="1">
                  <a:txBody>
                    <a:bodyPr/>
                    <a:lstStyle/>
                    <a:p>
                      <a:pPr algn="ctr">
                        <a:spcAft>
                          <a:spcPts val="0"/>
                        </a:spcAft>
                      </a:pP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kern="100" dirty="0" smtClean="0">
                        <a:effectLst/>
                        <a:latin typeface="標楷體" pitchFamily="65" charset="-120"/>
                        <a:ea typeface="標楷體"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bg1"/>
                          </a:solidFill>
                          <a:effectLst/>
                          <a:latin typeface="標楷體" pitchFamily="65" charset="-120"/>
                          <a:ea typeface="標楷體" pitchFamily="65" charset="-120"/>
                        </a:rPr>
                        <a:t>聽力</a:t>
                      </a:r>
                      <a:endParaRPr lang="zh-TW" altLang="zh-TW" sz="2000" kern="100" dirty="0" smtClean="0">
                        <a:solidFill>
                          <a:schemeClr val="bg1"/>
                        </a:solidFill>
                        <a:effectLst/>
                        <a:latin typeface="標楷體" pitchFamily="65" charset="-120"/>
                        <a:ea typeface="標楷體" pitchFamily="65" charset="-120"/>
                      </a:endParaRPr>
                    </a:p>
                    <a:p>
                      <a:pPr algn="ctr">
                        <a:spcAft>
                          <a:spcPts val="0"/>
                        </a:spcAft>
                      </a:pP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algn="ctr">
                        <a:spcAft>
                          <a:spcPts val="0"/>
                        </a:spcAft>
                      </a:pPr>
                      <a:r>
                        <a:rPr lang="en-US" altLang="zh-TW" sz="2000" kern="100" dirty="0" smtClean="0">
                          <a:effectLst/>
                          <a:latin typeface="標楷體" pitchFamily="65" charset="-120"/>
                          <a:ea typeface="標楷體" pitchFamily="65" charset="-120"/>
                        </a:rPr>
                        <a:t>25</a:t>
                      </a:r>
                      <a:r>
                        <a:rPr lang="zh-TW" altLang="en-US" sz="2000" kern="100" dirty="0" smtClean="0">
                          <a:effectLst/>
                          <a:latin typeface="標楷體" pitchFamily="65" charset="-120"/>
                          <a:ea typeface="標楷體" pitchFamily="65" charset="-120"/>
                        </a:rPr>
                        <a:t>分鐘</a:t>
                      </a:r>
                      <a:endParaRPr lang="zh-TW" sz="2000" kern="100" dirty="0">
                        <a:effectLst/>
                        <a:latin typeface="標楷體" pitchFamily="65" charset="-120"/>
                        <a:ea typeface="標楷體" pitchFamily="65" charset="-120"/>
                      </a:endParaRPr>
                    </a:p>
                  </a:txBody>
                  <a:tcPr marL="54616" marR="54616" marT="29188" marB="29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smtClean="0">
                          <a:effectLst/>
                          <a:latin typeface="標楷體" pitchFamily="65" charset="-120"/>
                          <a:ea typeface="標楷體" pitchFamily="65" charset="-120"/>
                        </a:rPr>
                        <a:t>20</a:t>
                      </a:r>
                      <a:r>
                        <a:rPr lang="zh-TW" altLang="zh-TW" sz="2000" kern="100" dirty="0" smtClean="0">
                          <a:effectLst/>
                          <a:latin typeface="標楷體" pitchFamily="65" charset="-120"/>
                          <a:ea typeface="標楷體" pitchFamily="65" charset="-120"/>
                        </a:rPr>
                        <a:t>～</a:t>
                      </a:r>
                      <a:r>
                        <a:rPr lang="en-US" altLang="zh-TW" sz="2000" kern="100" dirty="0" smtClean="0">
                          <a:effectLst/>
                          <a:latin typeface="標楷體" pitchFamily="65" charset="-120"/>
                          <a:ea typeface="標楷體" pitchFamily="65" charset="-120"/>
                        </a:rPr>
                        <a:t>30</a:t>
                      </a:r>
                      <a:r>
                        <a:rPr lang="zh-TW" altLang="zh-TW" sz="2000" kern="100" dirty="0" smtClean="0">
                          <a:effectLst/>
                          <a:latin typeface="標楷體" pitchFamily="65" charset="-120"/>
                          <a:ea typeface="標楷體" pitchFamily="65" charset="-120"/>
                        </a:rPr>
                        <a:t>題</a:t>
                      </a:r>
                      <a:endParaRPr lang="en-US" altLang="zh-TW" sz="2000" kern="100" dirty="0" smtClean="0">
                        <a:effectLst/>
                        <a:latin typeface="標楷體" pitchFamily="65" charset="-120"/>
                        <a:ea typeface="標楷體" pitchFamily="65" charset="-120"/>
                      </a:endParaRPr>
                    </a:p>
                    <a:p>
                      <a:pPr algn="ctr">
                        <a:spcAft>
                          <a:spcPts val="0"/>
                        </a:spcAft>
                      </a:pPr>
                      <a:r>
                        <a:rPr lang="en-US" altLang="zh-TW" sz="2000" kern="100" dirty="0" smtClean="0">
                          <a:solidFill>
                            <a:srgbClr val="FF0000"/>
                          </a:solidFill>
                          <a:effectLst/>
                          <a:latin typeface="標楷體" pitchFamily="65" charset="-120"/>
                          <a:ea typeface="標楷體" pitchFamily="65" charset="-120"/>
                        </a:rPr>
                        <a:t>(</a:t>
                      </a:r>
                      <a:r>
                        <a:rPr lang="zh-TW" altLang="en-US" sz="2000" kern="100" dirty="0" smtClean="0">
                          <a:solidFill>
                            <a:srgbClr val="FF0000"/>
                          </a:solidFill>
                          <a:effectLst/>
                          <a:latin typeface="標楷體" pitchFamily="65" charset="-120"/>
                          <a:ea typeface="標楷體" pitchFamily="65" charset="-120"/>
                        </a:rPr>
                        <a:t>占總成績</a:t>
                      </a:r>
                      <a:r>
                        <a:rPr lang="en-US" altLang="zh-TW" sz="2000" kern="100" dirty="0" smtClean="0">
                          <a:solidFill>
                            <a:srgbClr val="FF0000"/>
                          </a:solidFill>
                          <a:effectLst/>
                          <a:latin typeface="標楷體" pitchFamily="65" charset="-120"/>
                          <a:ea typeface="標楷體" pitchFamily="65" charset="-120"/>
                        </a:rPr>
                        <a:t>20%)</a:t>
                      </a:r>
                      <a:endParaRPr lang="zh-TW" sz="2000" kern="100" dirty="0">
                        <a:effectLst/>
                        <a:latin typeface="標楷體" pitchFamily="65" charset="-120"/>
                        <a:ea typeface="標楷體" pitchFamily="65" charset="-120"/>
                      </a:endParaRPr>
                    </a:p>
                  </a:txBody>
                  <a:tcPr marL="0" marR="0" marT="0" marB="0" anchor="ctr"/>
                </a:tc>
                <a:tc vMerge="1">
                  <a:txBody>
                    <a:bodyPr/>
                    <a:lstStyle/>
                    <a:p>
                      <a:endParaRPr lang="zh-TW" altLang="en-US"/>
                    </a:p>
                  </a:txBody>
                  <a:tcPr/>
                </a:tc>
              </a:tr>
              <a:tr h="937361">
                <a:tc gridSpan="2">
                  <a:txBody>
                    <a:bodyPr/>
                    <a:lstStyle/>
                    <a:p>
                      <a:pPr algn="ctr">
                        <a:spcAft>
                          <a:spcPts val="0"/>
                        </a:spcAft>
                      </a:pPr>
                      <a:r>
                        <a:rPr lang="zh-TW" sz="2000" kern="100" dirty="0">
                          <a:effectLst/>
                          <a:latin typeface="標楷體" pitchFamily="65" charset="-120"/>
                          <a:ea typeface="標楷體" pitchFamily="65" charset="-120"/>
                        </a:rPr>
                        <a:t>數學</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80</a:t>
                      </a:r>
                      <a:r>
                        <a:rPr lang="zh-TW" sz="2000" kern="100" dirty="0">
                          <a:effectLst/>
                          <a:latin typeface="標楷體" pitchFamily="65" charset="-120"/>
                          <a:ea typeface="標楷體" pitchFamily="65" charset="-120"/>
                        </a:rPr>
                        <a:t>分鐘</a:t>
                      </a:r>
                    </a:p>
                  </a:txBody>
                  <a:tcPr marL="54616" marR="54616" marT="29188" marB="29188" anchor="ctr"/>
                </a:tc>
                <a:tc>
                  <a:txBody>
                    <a:bodyPr/>
                    <a:lstStyle/>
                    <a:p>
                      <a:pPr algn="ctr">
                        <a:spcBef>
                          <a:spcPts val="0"/>
                        </a:spcBef>
                        <a:spcAft>
                          <a:spcPts val="0"/>
                        </a:spcAft>
                      </a:pPr>
                      <a:r>
                        <a:rPr lang="en-US" sz="2000" kern="100" dirty="0">
                          <a:effectLst/>
                          <a:latin typeface="標楷體" pitchFamily="65" charset="-120"/>
                          <a:ea typeface="標楷體" pitchFamily="65" charset="-120"/>
                        </a:rPr>
                        <a:t>27</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33</a:t>
                      </a:r>
                      <a:r>
                        <a:rPr lang="zh-TW" sz="2000" kern="100" dirty="0">
                          <a:effectLst/>
                          <a:latin typeface="標楷體" pitchFamily="65" charset="-120"/>
                          <a:ea typeface="標楷體" pitchFamily="65" charset="-120"/>
                        </a:rPr>
                        <a:t>題</a:t>
                      </a:r>
                      <a:r>
                        <a:rPr lang="en-US" sz="2000" kern="100" dirty="0">
                          <a:effectLst/>
                          <a:latin typeface="標楷體" pitchFamily="65" charset="-120"/>
                          <a:ea typeface="標楷體" pitchFamily="65" charset="-120"/>
                        </a:rPr>
                        <a:t> </a:t>
                      </a:r>
                      <a:endParaRPr lang="en-US" sz="2000" kern="100" dirty="0" smtClean="0">
                        <a:effectLst/>
                        <a:latin typeface="標楷體" pitchFamily="65" charset="-120"/>
                        <a:ea typeface="標楷體"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sz="2000" kern="100" dirty="0" smtClean="0">
                          <a:effectLst/>
                          <a:latin typeface="標楷體" pitchFamily="65" charset="-120"/>
                          <a:ea typeface="標楷體" pitchFamily="65" charset="-120"/>
                        </a:rPr>
                        <a:t>選擇題</a:t>
                      </a:r>
                      <a:r>
                        <a:rPr lang="en-US" sz="2000" kern="100" dirty="0">
                          <a:effectLst/>
                          <a:latin typeface="標楷體" pitchFamily="65" charset="-120"/>
                          <a:ea typeface="標楷體" pitchFamily="65" charset="-120"/>
                        </a:rPr>
                        <a:t>25</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30</a:t>
                      </a:r>
                      <a:r>
                        <a:rPr lang="zh-TW" sz="2000" kern="100" dirty="0" smtClean="0">
                          <a:effectLst/>
                          <a:latin typeface="標楷體" pitchFamily="65" charset="-120"/>
                          <a:ea typeface="標楷體" pitchFamily="65" charset="-120"/>
                        </a:rPr>
                        <a:t>題</a:t>
                      </a:r>
                      <a:r>
                        <a:rPr lang="en-US" altLang="zh-TW" sz="2000" kern="100" dirty="0" smtClean="0">
                          <a:solidFill>
                            <a:srgbClr val="FF0000"/>
                          </a:solidFill>
                          <a:effectLst/>
                          <a:latin typeface="標楷體" pitchFamily="65" charset="-120"/>
                          <a:ea typeface="標楷體" pitchFamily="65" charset="-120"/>
                        </a:rPr>
                        <a:t>(</a:t>
                      </a:r>
                      <a:r>
                        <a:rPr lang="zh-TW" altLang="en-US" sz="2000" kern="100" dirty="0" smtClean="0">
                          <a:solidFill>
                            <a:srgbClr val="FF0000"/>
                          </a:solidFill>
                          <a:effectLst/>
                          <a:latin typeface="標楷體" pitchFamily="65" charset="-120"/>
                          <a:ea typeface="標楷體" pitchFamily="65" charset="-120"/>
                        </a:rPr>
                        <a:t>占總成績</a:t>
                      </a:r>
                      <a:r>
                        <a:rPr lang="en-US" altLang="zh-TW" sz="2000" kern="100" dirty="0" smtClean="0">
                          <a:solidFill>
                            <a:srgbClr val="FF0000"/>
                          </a:solidFill>
                          <a:effectLst/>
                          <a:latin typeface="標楷體" pitchFamily="65" charset="-120"/>
                          <a:ea typeface="標楷體" pitchFamily="65" charset="-120"/>
                        </a:rPr>
                        <a:t>85%)</a:t>
                      </a:r>
                      <a:r>
                        <a:rPr lang="en-US" altLang="zh-TW" sz="2000" kern="100" dirty="0" smtClean="0">
                          <a:effectLst/>
                          <a:latin typeface="標楷體" pitchFamily="65" charset="-120"/>
                          <a:ea typeface="標楷體" pitchFamily="65" charset="-12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zh-TW" sz="2000" kern="100" dirty="0" smtClean="0">
                          <a:effectLst/>
                          <a:latin typeface="標楷體" pitchFamily="65" charset="-120"/>
                          <a:ea typeface="標楷體" pitchFamily="65" charset="-120"/>
                        </a:rPr>
                        <a:t>非</a:t>
                      </a:r>
                      <a:r>
                        <a:rPr lang="zh-TW" sz="2000" kern="100" dirty="0">
                          <a:effectLst/>
                          <a:latin typeface="標楷體" pitchFamily="65" charset="-120"/>
                          <a:ea typeface="標楷體" pitchFamily="65" charset="-120"/>
                        </a:rPr>
                        <a:t>選擇題</a:t>
                      </a:r>
                      <a:r>
                        <a:rPr lang="en-US" sz="2000" kern="100" dirty="0">
                          <a:effectLst/>
                          <a:latin typeface="標楷體" pitchFamily="65" charset="-120"/>
                          <a:ea typeface="標楷體" pitchFamily="65" charset="-120"/>
                        </a:rPr>
                        <a:t>2</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3</a:t>
                      </a:r>
                      <a:r>
                        <a:rPr lang="zh-TW" sz="2000" kern="100" dirty="0" smtClean="0">
                          <a:effectLst/>
                          <a:latin typeface="標楷體" pitchFamily="65" charset="-120"/>
                          <a:ea typeface="標楷體" pitchFamily="65" charset="-120"/>
                        </a:rPr>
                        <a:t>題</a:t>
                      </a:r>
                      <a:r>
                        <a:rPr lang="en-US" altLang="zh-TW" sz="2000" kern="100" dirty="0" smtClean="0">
                          <a:solidFill>
                            <a:srgbClr val="FF0000"/>
                          </a:solidFill>
                          <a:effectLst/>
                          <a:latin typeface="標楷體" pitchFamily="65" charset="-120"/>
                          <a:ea typeface="標楷體" pitchFamily="65" charset="-120"/>
                        </a:rPr>
                        <a:t>(</a:t>
                      </a:r>
                      <a:r>
                        <a:rPr lang="zh-TW" altLang="en-US" sz="2000" kern="100" dirty="0" smtClean="0">
                          <a:solidFill>
                            <a:srgbClr val="FF0000"/>
                          </a:solidFill>
                          <a:effectLst/>
                          <a:latin typeface="標楷體" pitchFamily="65" charset="-120"/>
                          <a:ea typeface="標楷體" pitchFamily="65" charset="-120"/>
                        </a:rPr>
                        <a:t>占總成績</a:t>
                      </a:r>
                      <a:r>
                        <a:rPr lang="en-US" altLang="zh-TW" sz="2000" kern="100" dirty="0" smtClean="0">
                          <a:solidFill>
                            <a:srgbClr val="FF0000"/>
                          </a:solidFill>
                          <a:effectLst/>
                          <a:latin typeface="標楷體" pitchFamily="65" charset="-120"/>
                          <a:ea typeface="標楷體" pitchFamily="65" charset="-120"/>
                        </a:rPr>
                        <a:t>15%)</a:t>
                      </a:r>
                      <a:r>
                        <a:rPr lang="en-US" altLang="zh-TW" sz="2000" kern="100" dirty="0" smtClean="0">
                          <a:effectLst/>
                          <a:latin typeface="標楷體" pitchFamily="65" charset="-120"/>
                          <a:ea typeface="標楷體" pitchFamily="65" charset="-120"/>
                        </a:rPr>
                        <a:t> </a:t>
                      </a:r>
                      <a:endParaRPr lang="zh-TW" altLang="zh-TW" sz="2000" kern="100" dirty="0" smtClean="0">
                        <a:effectLst/>
                        <a:latin typeface="標楷體" pitchFamily="65" charset="-120"/>
                        <a:ea typeface="標楷體" pitchFamily="65" charset="-120"/>
                      </a:endParaRPr>
                    </a:p>
                  </a:txBody>
                  <a:tcPr marL="0" marR="0" marT="0" marB="0" anchor="ctr"/>
                </a:tc>
                <a:tc vMerge="1">
                  <a:txBody>
                    <a:bodyPr/>
                    <a:lstStyle/>
                    <a:p>
                      <a:endParaRPr lang="zh-TW" altLang="en-US"/>
                    </a:p>
                  </a:txBody>
                  <a:tcPr/>
                </a:tc>
              </a:tr>
              <a:tr h="501073">
                <a:tc gridSpan="2">
                  <a:txBody>
                    <a:bodyPr/>
                    <a:lstStyle/>
                    <a:p>
                      <a:pPr algn="ctr">
                        <a:spcAft>
                          <a:spcPts val="0"/>
                        </a:spcAft>
                      </a:pPr>
                      <a:r>
                        <a:rPr lang="zh-TW" sz="2000" kern="100" dirty="0">
                          <a:effectLst/>
                          <a:latin typeface="標楷體" pitchFamily="65" charset="-120"/>
                          <a:ea typeface="標楷體" pitchFamily="65" charset="-120"/>
                        </a:rPr>
                        <a:t>社會</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70</a:t>
                      </a:r>
                      <a:r>
                        <a:rPr lang="zh-TW" sz="2000" kern="10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en-US" sz="2000" kern="100" dirty="0">
                          <a:effectLst/>
                          <a:latin typeface="標楷體" pitchFamily="65" charset="-120"/>
                          <a:ea typeface="標楷體" pitchFamily="65" charset="-120"/>
                        </a:rPr>
                        <a:t>60</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70</a:t>
                      </a:r>
                      <a:r>
                        <a:rPr lang="zh-TW" sz="2000" kern="100" dirty="0">
                          <a:effectLst/>
                          <a:latin typeface="標楷體" pitchFamily="65" charset="-120"/>
                          <a:ea typeface="標楷體" pitchFamily="65" charset="-120"/>
                        </a:rPr>
                        <a:t>題</a:t>
                      </a:r>
                    </a:p>
                  </a:txBody>
                  <a:tcPr marL="0" marR="0" marT="0" marB="0" anchor="ctr"/>
                </a:tc>
                <a:tc vMerge="1">
                  <a:txBody>
                    <a:bodyPr/>
                    <a:lstStyle/>
                    <a:p>
                      <a:endParaRPr lang="zh-TW" altLang="en-US"/>
                    </a:p>
                  </a:txBody>
                  <a:tcPr/>
                </a:tc>
              </a:tr>
              <a:tr h="431939">
                <a:tc gridSpan="2">
                  <a:txBody>
                    <a:bodyPr/>
                    <a:lstStyle/>
                    <a:p>
                      <a:pPr algn="ctr">
                        <a:spcAft>
                          <a:spcPts val="0"/>
                        </a:spcAft>
                      </a:pPr>
                      <a:r>
                        <a:rPr lang="zh-TW" sz="2000" kern="100" dirty="0">
                          <a:effectLst/>
                          <a:latin typeface="標楷體" pitchFamily="65" charset="-120"/>
                          <a:ea typeface="標楷體" pitchFamily="65" charset="-120"/>
                        </a:rPr>
                        <a:t>自然</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70</a:t>
                      </a:r>
                      <a:r>
                        <a:rPr lang="zh-TW" sz="2000" kern="10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en-US" sz="2000" kern="100" dirty="0">
                          <a:effectLst/>
                          <a:latin typeface="標楷體" pitchFamily="65" charset="-120"/>
                          <a:ea typeface="標楷體" pitchFamily="65" charset="-120"/>
                        </a:rPr>
                        <a:t>50</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60</a:t>
                      </a:r>
                      <a:r>
                        <a:rPr lang="zh-TW" sz="2000" kern="100" dirty="0">
                          <a:effectLst/>
                          <a:latin typeface="標楷體" pitchFamily="65" charset="-120"/>
                          <a:ea typeface="標楷體" pitchFamily="65" charset="-120"/>
                        </a:rPr>
                        <a:t>題</a:t>
                      </a:r>
                    </a:p>
                  </a:txBody>
                  <a:tcPr marL="0" marR="0" marT="0" marB="0" anchor="ctr"/>
                </a:tc>
                <a:tc vMerge="1">
                  <a:txBody>
                    <a:bodyPr/>
                    <a:lstStyle/>
                    <a:p>
                      <a:endParaRPr lang="zh-TW" altLang="en-US"/>
                    </a:p>
                  </a:txBody>
                  <a:tcPr/>
                </a:tc>
              </a:tr>
              <a:tr h="431939">
                <a:tc gridSpan="2">
                  <a:txBody>
                    <a:bodyPr/>
                    <a:lstStyle/>
                    <a:p>
                      <a:pPr algn="ctr">
                        <a:spcAft>
                          <a:spcPts val="0"/>
                        </a:spcAft>
                      </a:pPr>
                      <a:r>
                        <a:rPr lang="zh-TW" sz="2000" kern="100" dirty="0">
                          <a:effectLst/>
                          <a:latin typeface="標楷體" pitchFamily="65" charset="-120"/>
                          <a:ea typeface="標楷體" pitchFamily="65" charset="-120"/>
                        </a:rPr>
                        <a:t>寫作測驗 </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50</a:t>
                      </a:r>
                      <a:r>
                        <a:rPr lang="zh-TW" sz="2000" kern="10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en-US" sz="2000" kern="100" dirty="0">
                          <a:effectLst/>
                          <a:latin typeface="標楷體" pitchFamily="65" charset="-120"/>
                          <a:ea typeface="標楷體" pitchFamily="65" charset="-120"/>
                        </a:rPr>
                        <a:t>1</a:t>
                      </a:r>
                      <a:r>
                        <a:rPr lang="zh-TW" sz="2000" kern="100" dirty="0">
                          <a:effectLst/>
                          <a:latin typeface="標楷體" pitchFamily="65" charset="-120"/>
                          <a:ea typeface="標楷體" pitchFamily="65" charset="-120"/>
                        </a:rPr>
                        <a:t>題</a:t>
                      </a:r>
                    </a:p>
                  </a:txBody>
                  <a:tcPr marL="0" marR="0" marT="0" marB="0" anchor="ctr"/>
                </a:tc>
                <a:tc>
                  <a:txBody>
                    <a:bodyPr/>
                    <a:lstStyle/>
                    <a:p>
                      <a:pPr algn="ctr">
                        <a:spcAft>
                          <a:spcPts val="0"/>
                        </a:spcAft>
                      </a:pPr>
                      <a:r>
                        <a:rPr lang="zh-TW" sz="2000" kern="100" dirty="0">
                          <a:effectLst/>
                          <a:latin typeface="標楷體" pitchFamily="65" charset="-120"/>
                          <a:ea typeface="標楷體" pitchFamily="65" charset="-120"/>
                        </a:rPr>
                        <a:t>分為一至六級分</a:t>
                      </a:r>
                    </a:p>
                  </a:txBody>
                  <a:tcPr marL="54616" marR="54616" marT="29188" marB="29188" anchor="ctr"/>
                </a:tc>
              </a:tr>
            </a:tbl>
          </a:graphicData>
        </a:graphic>
      </p:graphicFrame>
    </p:spTree>
    <p:extLst>
      <p:ext uri="{BB962C8B-B14F-4D97-AF65-F5344CB8AC3E}">
        <p14:creationId xmlns="" xmlns:p14="http://schemas.microsoft.com/office/powerpoint/2010/main" val="2031685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0" y="0"/>
            <a:ext cx="9144000" cy="1069514"/>
          </a:xfrm>
        </p:spPr>
        <p:txBody>
          <a:bodyPr/>
          <a:lstStyle/>
          <a:p>
            <a:pPr algn="ctr"/>
            <a:r>
              <a:rPr lang="zh-TW" altLang="zh-TW" kern="1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考試日期和時間</a:t>
            </a:r>
            <a:endParaRPr lang="zh-TW" altLang="en-US" dirty="0">
              <a:solidFill>
                <a:srgbClr val="002060"/>
              </a:solidFill>
            </a:endParaRPr>
          </a:p>
        </p:txBody>
      </p:sp>
      <p:sp>
        <p:nvSpPr>
          <p:cNvPr id="7" name="內容版面配置區 6"/>
          <p:cNvSpPr>
            <a:spLocks noGrp="1"/>
          </p:cNvSpPr>
          <p:nvPr>
            <p:ph idx="1"/>
          </p:nvPr>
        </p:nvSpPr>
        <p:spPr/>
        <p:txBody>
          <a:bodyPr/>
          <a:lstStyle/>
          <a:p>
            <a:endParaRPr lang="zh-TW" altLang="en-US"/>
          </a:p>
        </p:txBody>
      </p:sp>
      <p:sp>
        <p:nvSpPr>
          <p:cNvPr id="8" name="內容版面配置區 7"/>
          <p:cNvSpPr>
            <a:spLocks noGrp="1"/>
          </p:cNvSpPr>
          <p:nvPr>
            <p:ph idx="10"/>
          </p:nvPr>
        </p:nvSpPr>
        <p:spPr/>
        <p:txBody>
          <a:bodyPr/>
          <a:lstStyle/>
          <a:p>
            <a:endParaRPr lang="zh-TW" altLang="en-US"/>
          </a:p>
        </p:txBody>
      </p:sp>
      <p:sp>
        <p:nvSpPr>
          <p:cNvPr id="2" name="投影片編號版面配置區 1"/>
          <p:cNvSpPr>
            <a:spLocks noGrp="1"/>
          </p:cNvSpPr>
          <p:nvPr>
            <p:ph type="sldNum" sz="quarter" idx="4294967295"/>
          </p:nvPr>
        </p:nvSpPr>
        <p:spPr>
          <a:xfrm>
            <a:off x="8643966" y="6356350"/>
            <a:ext cx="500034" cy="501650"/>
          </a:xfrm>
          <a:prstGeom prst="rect">
            <a:avLst/>
          </a:prstGeom>
        </p:spPr>
        <p:txBody>
          <a:bodyPr>
            <a:normAutofit/>
          </a:bodyPr>
          <a:lstStyle/>
          <a:p>
            <a:fld id="{47D433DB-B31C-49C9-BEC3-1A87A9E59357}" type="slidenum">
              <a:rPr lang="zh-TW" altLang="en-US" smtClean="0"/>
              <a:pPr/>
              <a:t>13</a:t>
            </a:fld>
            <a:endParaRPr lang="zh-TW" altLang="en-US"/>
          </a:p>
        </p:txBody>
      </p:sp>
      <p:graphicFrame>
        <p:nvGraphicFramePr>
          <p:cNvPr id="5" name="內容版面配置區 3"/>
          <p:cNvGraphicFramePr>
            <a:graphicFrameLocks/>
          </p:cNvGraphicFramePr>
          <p:nvPr>
            <p:extLst>
              <p:ext uri="{D42A27DB-BD31-4B8C-83A1-F6EECF244321}">
                <p14:modId xmlns="" xmlns:p14="http://schemas.microsoft.com/office/powerpoint/2010/main" val="3425415236"/>
              </p:ext>
            </p:extLst>
          </p:nvPr>
        </p:nvGraphicFramePr>
        <p:xfrm>
          <a:off x="357158" y="1289044"/>
          <a:ext cx="8429683" cy="5411356"/>
        </p:xfrm>
        <a:graphic>
          <a:graphicData uri="http://schemas.openxmlformats.org/drawingml/2006/table">
            <a:tbl>
              <a:tblPr/>
              <a:tblGrid>
                <a:gridCol w="725134"/>
                <a:gridCol w="1801520"/>
                <a:gridCol w="1868112"/>
                <a:gridCol w="1942836"/>
                <a:gridCol w="2092081"/>
              </a:tblGrid>
              <a:tr h="301350">
                <a:tc>
                  <a:txBody>
                    <a:bodyPr/>
                    <a:lstStyle/>
                    <a:p>
                      <a:pPr algn="ctr"/>
                      <a:endParaRPr lang="zh-TW" altLang="en-US" sz="12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80"/>
                    </a:solidFill>
                  </a:tcPr>
                </a:tc>
                <a:tc gridSpan="2">
                  <a:txBody>
                    <a:bodyPr/>
                    <a:lstStyle/>
                    <a:p>
                      <a:pPr algn="ctr"/>
                      <a:r>
                        <a:rPr lang="en-US" altLang="zh-TW" sz="2000" b="1" dirty="0" smtClean="0">
                          <a:effectLst/>
                          <a:latin typeface="標楷體" pitchFamily="65" charset="-120"/>
                          <a:ea typeface="標楷體" pitchFamily="65" charset="-120"/>
                        </a:rPr>
                        <a:t>105</a:t>
                      </a:r>
                      <a:r>
                        <a:rPr lang="zh-TW" altLang="en-US" sz="2000" b="1" dirty="0" smtClean="0">
                          <a:effectLst/>
                          <a:latin typeface="標楷體" pitchFamily="65" charset="-120"/>
                          <a:ea typeface="標楷體" pitchFamily="65" charset="-120"/>
                        </a:rPr>
                        <a:t>年</a:t>
                      </a:r>
                      <a:r>
                        <a:rPr lang="en-US" altLang="zh-TW" sz="2000" b="1" dirty="0" smtClean="0">
                          <a:effectLst/>
                          <a:latin typeface="標楷體" pitchFamily="65" charset="-120"/>
                          <a:ea typeface="標楷體" pitchFamily="65" charset="-120"/>
                        </a:rPr>
                        <a:t>5</a:t>
                      </a:r>
                      <a:r>
                        <a:rPr lang="zh-TW" altLang="en-US" sz="2000" b="1" dirty="0" smtClean="0">
                          <a:effectLst/>
                          <a:latin typeface="標楷體" pitchFamily="65" charset="-120"/>
                          <a:ea typeface="標楷體" pitchFamily="65" charset="-120"/>
                        </a:rPr>
                        <a:t>月</a:t>
                      </a:r>
                      <a:r>
                        <a:rPr lang="en-US" altLang="zh-TW" sz="2000" b="1" dirty="0" smtClean="0">
                          <a:effectLst/>
                          <a:latin typeface="標楷體" pitchFamily="65" charset="-120"/>
                          <a:ea typeface="標楷體" pitchFamily="65" charset="-120"/>
                        </a:rPr>
                        <a:t>14</a:t>
                      </a:r>
                      <a:r>
                        <a:rPr lang="zh-TW" altLang="en-US" sz="2000" b="1" dirty="0" smtClean="0">
                          <a:effectLst/>
                          <a:latin typeface="標楷體" pitchFamily="65" charset="-120"/>
                          <a:ea typeface="標楷體" pitchFamily="65" charset="-120"/>
                        </a:rPr>
                        <a:t>日（六</a:t>
                      </a:r>
                      <a:r>
                        <a:rPr lang="zh-TW" altLang="en-US" sz="2000" b="1" dirty="0">
                          <a:effectLst/>
                          <a:latin typeface="標楷體" pitchFamily="65" charset="-120"/>
                          <a:ea typeface="標楷體" pitchFamily="65" charset="-120"/>
                        </a:rPr>
                        <a:t>）</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80"/>
                    </a:solidFill>
                  </a:tcPr>
                </a:tc>
                <a:tc hMerge="1">
                  <a:txBody>
                    <a:bodyPr/>
                    <a:lstStyle/>
                    <a:p>
                      <a:pPr algn="ctr"/>
                      <a:endParaRPr lang="zh-TW" altLang="en-US" sz="2000" b="1" dirty="0">
                        <a:effectLst/>
                      </a:endParaRPr>
                    </a:p>
                  </a:txBody>
                  <a:tcPr marL="60015" marR="60015" marT="29979" marB="29979"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1" dirty="0" smtClean="0">
                          <a:effectLst/>
                          <a:latin typeface="標楷體" pitchFamily="65" charset="-120"/>
                          <a:ea typeface="標楷體" pitchFamily="65" charset="-120"/>
                        </a:rPr>
                        <a:t>105</a:t>
                      </a:r>
                      <a:r>
                        <a:rPr lang="zh-TW" altLang="en-US" sz="2000" b="1" dirty="0" smtClean="0">
                          <a:effectLst/>
                          <a:latin typeface="標楷體" pitchFamily="65" charset="-120"/>
                          <a:ea typeface="標楷體" pitchFamily="65" charset="-120"/>
                        </a:rPr>
                        <a:t>年</a:t>
                      </a:r>
                      <a:r>
                        <a:rPr lang="en-US" altLang="zh-TW" sz="2000" b="1" dirty="0" smtClean="0">
                          <a:effectLst/>
                          <a:latin typeface="標楷體" pitchFamily="65" charset="-120"/>
                          <a:ea typeface="標楷體" pitchFamily="65" charset="-120"/>
                        </a:rPr>
                        <a:t>5</a:t>
                      </a:r>
                      <a:r>
                        <a:rPr lang="zh-TW" altLang="en-US" sz="2000" b="1" dirty="0" smtClean="0">
                          <a:effectLst/>
                          <a:latin typeface="標楷體" pitchFamily="65" charset="-120"/>
                          <a:ea typeface="標楷體" pitchFamily="65" charset="-120"/>
                        </a:rPr>
                        <a:t>月</a:t>
                      </a:r>
                      <a:r>
                        <a:rPr lang="en-US" altLang="zh-TW" sz="2000" b="1" dirty="0" smtClean="0">
                          <a:effectLst/>
                          <a:latin typeface="標楷體" pitchFamily="65" charset="-120"/>
                          <a:ea typeface="標楷體" pitchFamily="65" charset="-120"/>
                        </a:rPr>
                        <a:t>15</a:t>
                      </a:r>
                      <a:r>
                        <a:rPr lang="zh-TW" altLang="en-US" sz="2000" b="1" dirty="0" smtClean="0">
                          <a:effectLst/>
                          <a:latin typeface="標楷體" pitchFamily="65" charset="-120"/>
                          <a:ea typeface="標楷體" pitchFamily="65" charset="-120"/>
                        </a:rPr>
                        <a:t>日（日</a:t>
                      </a:r>
                      <a:r>
                        <a:rPr lang="zh-TW" altLang="en-US" sz="2000" b="1" dirty="0">
                          <a:effectLst/>
                          <a:latin typeface="標楷體" pitchFamily="65" charset="-120"/>
                          <a:ea typeface="標楷體" pitchFamily="65" charset="-120"/>
                        </a:rPr>
                        <a:t>）</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80"/>
                    </a:solidFill>
                  </a:tcPr>
                </a:tc>
                <a:tc hMerge="1">
                  <a:txBody>
                    <a:bodyPr/>
                    <a:lstStyle/>
                    <a:p>
                      <a:endParaRPr lang="zh-TW" altLang="en-US"/>
                    </a:p>
                  </a:txBody>
                  <a:tcPr/>
                </a:tc>
              </a:tr>
              <a:tr h="301350">
                <a:tc rowSpan="8">
                  <a:txBody>
                    <a:bodyPr/>
                    <a:lstStyle/>
                    <a:p>
                      <a:pPr algn="ctr"/>
                      <a:r>
                        <a:rPr lang="zh-TW" altLang="en-US" sz="3200" dirty="0" smtClean="0">
                          <a:effectLst/>
                          <a:latin typeface="標楷體" pitchFamily="65" charset="-120"/>
                          <a:ea typeface="標楷體" pitchFamily="65" charset="-120"/>
                        </a:rPr>
                        <a:t>上</a:t>
                      </a:r>
                      <a:endParaRPr lang="en-US" altLang="zh-TW" sz="3200" dirty="0" smtClean="0">
                        <a:effectLst/>
                        <a:latin typeface="標楷體" pitchFamily="65" charset="-120"/>
                        <a:ea typeface="標楷體" pitchFamily="65" charset="-120"/>
                      </a:endParaRPr>
                    </a:p>
                    <a:p>
                      <a:pPr algn="ctr"/>
                      <a:r>
                        <a:rPr lang="zh-TW" altLang="en-US" sz="3200" dirty="0" smtClean="0">
                          <a:effectLst/>
                          <a:latin typeface="標楷體" pitchFamily="65" charset="-120"/>
                          <a:ea typeface="標楷體" pitchFamily="65" charset="-120"/>
                        </a:rPr>
                        <a:t>午</a:t>
                      </a:r>
                      <a:endParaRPr lang="zh-TW" altLang="en-US" sz="32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80"/>
                    </a:solidFill>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8:20-8:30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8:20-8:30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r>
              <a:tr h="351714">
                <a:tc vMerge="1">
                  <a:txBody>
                    <a:bodyPr/>
                    <a:lstStyle/>
                    <a:p>
                      <a:endParaRPr lang="zh-TW" altLang="en-US"/>
                    </a:p>
                  </a:txBody>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8:30-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9:40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標楷體" pitchFamily="65" charset="-120"/>
                          <a:ea typeface="標楷體" pitchFamily="65" charset="-120"/>
                        </a:rPr>
                        <a:t>社會</a:t>
                      </a:r>
                      <a:endParaRPr lang="zh-TW" altLang="en-US" sz="2400" b="1" dirty="0">
                        <a:solidFill>
                          <a:srgbClr val="FF0000"/>
                        </a:solidFill>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8:30-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9:40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標楷體" pitchFamily="65" charset="-120"/>
                          <a:ea typeface="標楷體" pitchFamily="65" charset="-120"/>
                        </a:rPr>
                        <a:t>自然</a:t>
                      </a:r>
                      <a:endParaRPr lang="zh-TW" altLang="en-US" sz="2400" b="1" dirty="0">
                        <a:solidFill>
                          <a:srgbClr val="FF0000"/>
                        </a:solidFill>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r>
              <a:tr h="301350">
                <a:tc vMerge="1">
                  <a:txBody>
                    <a:bodyPr/>
                    <a:lstStyle/>
                    <a:p>
                      <a:endParaRPr lang="zh-TW" altLang="en-US"/>
                    </a:p>
                  </a:txBody>
                  <a:tcPr/>
                </a:tc>
                <a:tc>
                  <a:txBody>
                    <a:bodyPr/>
                    <a:lstStyle/>
                    <a:p>
                      <a:pPr algn="l"/>
                      <a:r>
                        <a:rPr lang="en-US" altLang="zh-TW" sz="1600" dirty="0" smtClean="0">
                          <a:effectLst/>
                          <a:latin typeface="標楷體" pitchFamily="65" charset="-120"/>
                          <a:ea typeface="標楷體" pitchFamily="65" charset="-120"/>
                        </a:rPr>
                        <a:t>9:40-10:20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休息</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l"/>
                      <a:r>
                        <a:rPr lang="en-US" altLang="zh-TW" sz="1600" dirty="0" smtClean="0">
                          <a:effectLst/>
                          <a:latin typeface="標楷體" pitchFamily="65" charset="-120"/>
                          <a:ea typeface="標楷體" pitchFamily="65" charset="-120"/>
                        </a:rPr>
                        <a:t>9:40-10:20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休息</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r>
              <a:tr h="301350">
                <a:tc vMerge="1">
                  <a:txBody>
                    <a:bodyPr/>
                    <a:lstStyle/>
                    <a:p>
                      <a:endParaRPr lang="zh-TW" altLang="en-US"/>
                    </a:p>
                  </a:txBody>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10:20-10:30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10:20-10:30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r>
              <a:tr h="351714">
                <a:tc vMerge="1">
                  <a:txBody>
                    <a:bodyPr/>
                    <a:lstStyle/>
                    <a:p>
                      <a:endParaRPr lang="zh-TW" altLang="en-US"/>
                    </a:p>
                  </a:txBody>
                  <a:tcPr/>
                </a:tc>
                <a:tc rowSpan="4">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10:30-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11:50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rowSpan="4">
                  <a:txBody>
                    <a:bodyPr/>
                    <a:lstStyle/>
                    <a:p>
                      <a:pPr algn="ctr"/>
                      <a:r>
                        <a:rPr lang="zh-TW" altLang="en-US" sz="2400" b="1" dirty="0" smtClean="0">
                          <a:solidFill>
                            <a:srgbClr val="FF0000"/>
                          </a:solidFill>
                          <a:effectLst/>
                          <a:latin typeface="標楷體" pitchFamily="65" charset="-120"/>
                          <a:ea typeface="標楷體" pitchFamily="65" charset="-120"/>
                        </a:rPr>
                        <a:t>數學</a:t>
                      </a:r>
                      <a:r>
                        <a:rPr lang="zh-TW" altLang="en-US" sz="2400" b="0" dirty="0" smtClean="0">
                          <a:effectLst/>
                          <a:latin typeface="標楷體" pitchFamily="65" charset="-120"/>
                          <a:ea typeface="標楷體" pitchFamily="65" charset="-120"/>
                        </a:rPr>
                        <a:t>  </a:t>
                      </a:r>
                      <a:r>
                        <a:rPr lang="zh-TW" altLang="en-US" sz="2400" b="0" dirty="0" smtClean="0">
                          <a:solidFill>
                            <a:srgbClr val="FF0000"/>
                          </a:solidFill>
                          <a:effectLst/>
                          <a:latin typeface="標楷體" pitchFamily="65" charset="-120"/>
                          <a:ea typeface="標楷體" pitchFamily="65" charset="-120"/>
                        </a:rPr>
                        <a:t>                     </a:t>
                      </a:r>
                      <a:endParaRPr lang="zh-TW" altLang="en-US" sz="2400" b="0" dirty="0">
                        <a:solidFill>
                          <a:srgbClr val="FF0000"/>
                        </a:solidFill>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10:30-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11:30</a:t>
                      </a:r>
                      <a:endParaRPr lang="zh-TW" altLang="en-US" sz="1600" b="1"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標楷體" pitchFamily="65" charset="-120"/>
                          <a:ea typeface="標楷體" pitchFamily="65" charset="-120"/>
                        </a:rPr>
                        <a:t>英語</a:t>
                      </a:r>
                      <a:r>
                        <a:rPr lang="en-US" altLang="zh-TW" sz="2400" b="1" dirty="0" smtClean="0">
                          <a:solidFill>
                            <a:srgbClr val="FF0000"/>
                          </a:solidFill>
                          <a:effectLst/>
                          <a:latin typeface="標楷體" pitchFamily="65" charset="-120"/>
                          <a:ea typeface="標楷體" pitchFamily="65" charset="-120"/>
                        </a:rPr>
                        <a:t>(</a:t>
                      </a:r>
                      <a:r>
                        <a:rPr lang="zh-TW" altLang="en-US" sz="2400" b="1" dirty="0" smtClean="0">
                          <a:solidFill>
                            <a:srgbClr val="FF0000"/>
                          </a:solidFill>
                          <a:effectLst/>
                          <a:latin typeface="標楷體" pitchFamily="65" charset="-120"/>
                          <a:ea typeface="標楷體" pitchFamily="65" charset="-120"/>
                        </a:rPr>
                        <a:t>閱讀</a:t>
                      </a:r>
                      <a:r>
                        <a:rPr lang="en-US" altLang="zh-TW" sz="2400" b="1" dirty="0" smtClean="0">
                          <a:solidFill>
                            <a:srgbClr val="FF0000"/>
                          </a:solidFill>
                          <a:effectLst/>
                          <a:latin typeface="標楷體" pitchFamily="65" charset="-120"/>
                          <a:ea typeface="標楷體" pitchFamily="65" charset="-120"/>
                        </a:rPr>
                        <a:t>)</a:t>
                      </a:r>
                      <a:endParaRPr lang="zh-TW" altLang="en-US" sz="2400" b="1" dirty="0">
                        <a:solidFill>
                          <a:srgbClr val="FF0000"/>
                        </a:solidFill>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r>
              <a:tr h="301350">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標楷體" pitchFamily="65" charset="-120"/>
                          <a:ea typeface="標楷體" pitchFamily="65" charset="-120"/>
                        </a:rPr>
                        <a:t>11:30-12:00</a:t>
                      </a:r>
                      <a:endParaRPr lang="zh-TW" altLang="en-US" sz="1600" b="1"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smtClean="0">
                          <a:latin typeface="標楷體" pitchFamily="65" charset="-120"/>
                          <a:ea typeface="標楷體" pitchFamily="65" charset="-120"/>
                        </a:rPr>
                        <a:t>休息</a:t>
                      </a:r>
                      <a:endParaRPr lang="zh-TW" altLang="en-US" sz="2000" dirty="0">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r>
              <a:tr h="301350">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12:00-12:05</a:t>
                      </a:r>
                      <a:endParaRPr lang="zh-TW" altLang="en-US" sz="1600" b="1"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smtClean="0">
                          <a:latin typeface="標楷體" pitchFamily="65" charset="-120"/>
                          <a:ea typeface="標楷體" pitchFamily="65" charset="-120"/>
                        </a:rPr>
                        <a:t>考試說明</a:t>
                      </a:r>
                      <a:endParaRPr lang="zh-TW" altLang="en-US" sz="2000" dirty="0">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r>
              <a:tr h="351714">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12:05-</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12:30</a:t>
                      </a:r>
                      <a:endParaRPr lang="zh-TW" altLang="en-US" sz="1600" b="1"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effectLst/>
                          <a:latin typeface="標楷體" pitchFamily="65" charset="-120"/>
                          <a:ea typeface="標楷體" pitchFamily="65" charset="-120"/>
                        </a:rPr>
                        <a:t>英語</a:t>
                      </a:r>
                      <a:r>
                        <a:rPr lang="en-US" altLang="zh-TW" sz="2400" b="1" dirty="0" smtClean="0">
                          <a:solidFill>
                            <a:srgbClr val="FF0000"/>
                          </a:solidFill>
                          <a:effectLst/>
                          <a:latin typeface="標楷體" pitchFamily="65" charset="-120"/>
                          <a:ea typeface="標楷體" pitchFamily="65" charset="-120"/>
                        </a:rPr>
                        <a:t>(</a:t>
                      </a:r>
                      <a:r>
                        <a:rPr lang="zh-TW" altLang="en-US" sz="2400" b="1" dirty="0" smtClean="0">
                          <a:solidFill>
                            <a:srgbClr val="FF0000"/>
                          </a:solidFill>
                          <a:effectLst/>
                          <a:latin typeface="標楷體" pitchFamily="65" charset="-120"/>
                          <a:ea typeface="標楷體" pitchFamily="65" charset="-120"/>
                        </a:rPr>
                        <a:t>聽力</a:t>
                      </a:r>
                      <a:r>
                        <a:rPr lang="en-US" altLang="zh-TW" sz="2400" b="1" dirty="0" smtClean="0">
                          <a:solidFill>
                            <a:srgbClr val="FF0000"/>
                          </a:solidFill>
                          <a:effectLst/>
                          <a:latin typeface="標楷體" pitchFamily="65" charset="-120"/>
                          <a:ea typeface="標楷體" pitchFamily="65" charset="-120"/>
                        </a:rPr>
                        <a:t>)</a:t>
                      </a:r>
                      <a:endParaRPr lang="zh-TW" altLang="en-US" sz="2400" dirty="0">
                        <a:solidFill>
                          <a:srgbClr val="FF0000"/>
                        </a:solidFill>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r>
              <a:tr h="301350">
                <a:tc rowSpan="5">
                  <a:txBody>
                    <a:bodyPr/>
                    <a:lstStyle/>
                    <a:p>
                      <a:pPr algn="ctr"/>
                      <a:r>
                        <a:rPr lang="zh-TW" altLang="en-US" sz="3200" dirty="0" smtClean="0">
                          <a:effectLst/>
                          <a:latin typeface="標楷體" pitchFamily="65" charset="-120"/>
                          <a:ea typeface="標楷體" pitchFamily="65" charset="-120"/>
                        </a:rPr>
                        <a:t>下</a:t>
                      </a:r>
                      <a:endParaRPr lang="en-US" altLang="zh-TW" sz="3200" dirty="0" smtClean="0">
                        <a:effectLst/>
                        <a:latin typeface="標楷體" pitchFamily="65" charset="-120"/>
                        <a:ea typeface="標楷體" pitchFamily="65" charset="-120"/>
                      </a:endParaRPr>
                    </a:p>
                    <a:p>
                      <a:pPr algn="ctr"/>
                      <a:r>
                        <a:rPr lang="zh-TW" altLang="en-US" sz="3200" dirty="0" smtClean="0">
                          <a:effectLst/>
                          <a:latin typeface="標楷體" pitchFamily="65" charset="-120"/>
                          <a:ea typeface="標楷體" pitchFamily="65" charset="-120"/>
                        </a:rPr>
                        <a:t>午</a:t>
                      </a:r>
                      <a:endParaRPr lang="zh-TW" altLang="en-US" sz="32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80"/>
                    </a:solidFill>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13:40-13:50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rowSpan="5" gridSpan="2">
                  <a:txBody>
                    <a:bodyPr/>
                    <a:lstStyle/>
                    <a:p>
                      <a:pPr algn="l"/>
                      <a:endParaRPr lang="en-US" altLang="zh-TW" sz="2000" dirty="0" smtClean="0">
                        <a:effectLst/>
                        <a:latin typeface="標楷體" pitchFamily="65" charset="-120"/>
                        <a:ea typeface="標楷體" pitchFamily="65" charset="-120"/>
                      </a:endParaRPr>
                    </a:p>
                    <a:p>
                      <a:pPr algn="l"/>
                      <a:endParaRPr lang="en-US" altLang="zh-TW" sz="2000" dirty="0" smtClean="0">
                        <a:effectLst/>
                        <a:latin typeface="標楷體" pitchFamily="65" charset="-120"/>
                        <a:ea typeface="標楷體" pitchFamily="65" charset="-120"/>
                      </a:endParaRPr>
                    </a:p>
                    <a:p>
                      <a:pPr algn="l"/>
                      <a:endParaRPr lang="en-US" altLang="zh-TW" sz="2000" dirty="0" smtClean="0">
                        <a:effectLst/>
                        <a:latin typeface="標楷體" pitchFamily="65" charset="-120"/>
                        <a:ea typeface="標楷體" pitchFamily="65" charset="-120"/>
                      </a:endParaRPr>
                    </a:p>
                    <a:p>
                      <a:pPr algn="l"/>
                      <a:endParaRPr lang="en-US" altLang="zh-TW" sz="2000" dirty="0" smtClean="0">
                        <a:effectLst/>
                        <a:latin typeface="標楷體" pitchFamily="65" charset="-120"/>
                        <a:ea typeface="標楷體" pitchFamily="65" charset="-120"/>
                      </a:endParaRPr>
                    </a:p>
                    <a:p>
                      <a:pPr algn="l"/>
                      <a:endParaRPr lang="zh-TW" altLang="en-US" sz="20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rowSpan="5" hMerge="1">
                  <a:txBody>
                    <a:bodyPr/>
                    <a:lstStyle/>
                    <a:p>
                      <a:endParaRPr lang="zh-TW" altLang="en-US"/>
                    </a:p>
                  </a:txBody>
                  <a:tcPr/>
                </a:tc>
              </a:tr>
              <a:tr h="400778">
                <a:tc vMerge="1">
                  <a:txBody>
                    <a:bodyPr/>
                    <a:lstStyle/>
                    <a:p>
                      <a:endParaRPr lang="zh-TW" altLang="en-US"/>
                    </a:p>
                  </a:txBody>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13:50-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15:00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標楷體" pitchFamily="65" charset="-120"/>
                          <a:ea typeface="標楷體" pitchFamily="65" charset="-120"/>
                        </a:rPr>
                        <a:t>國文</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301350">
                <a:tc vMerge="1">
                  <a:txBody>
                    <a:bodyPr/>
                    <a:lstStyle/>
                    <a:p>
                      <a:endParaRPr lang="zh-TW" altLang="en-US"/>
                    </a:p>
                  </a:txBody>
                  <a:tcPr/>
                </a:tc>
                <a:tc>
                  <a:txBody>
                    <a:bodyPr/>
                    <a:lstStyle/>
                    <a:p>
                      <a:pPr algn="l"/>
                      <a:r>
                        <a:rPr lang="en-US" altLang="zh-TW" sz="1600" dirty="0" smtClean="0">
                          <a:effectLst/>
                          <a:latin typeface="標楷體" pitchFamily="65" charset="-120"/>
                          <a:ea typeface="標楷體" pitchFamily="65" charset="-120"/>
                        </a:rPr>
                        <a:t>15:00-15:40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休息</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301350">
                <a:tc vMerge="1">
                  <a:txBody>
                    <a:bodyPr/>
                    <a:lstStyle/>
                    <a:p>
                      <a:endParaRPr lang="zh-TW" altLang="en-US"/>
                    </a:p>
                  </a:txBody>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15:40-15:50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400778">
                <a:tc vMerge="1">
                  <a:txBody>
                    <a:bodyPr/>
                    <a:lstStyle/>
                    <a:p>
                      <a:endParaRPr lang="zh-TW" altLang="en-US"/>
                    </a:p>
                  </a:txBody>
                  <a:tcPr/>
                </a:tc>
                <a:tc>
                  <a:txBody>
                    <a:bodyPr/>
                    <a:lstStyle/>
                    <a:p>
                      <a:pPr algn="l"/>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15:50-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16:40</a:t>
                      </a:r>
                      <a:endParaRPr lang="en-US" altLang="zh-TW" sz="1600" dirty="0">
                        <a:effectLst/>
                        <a:latin typeface="標楷體" pitchFamily="65" charset="-120"/>
                        <a:ea typeface="標楷體" pitchFamily="65" charset="-120"/>
                      </a:endParaRP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標楷體" pitchFamily="65" charset="-120"/>
                          <a:ea typeface="標楷體" pitchFamily="65" charset="-120"/>
                        </a:rPr>
                        <a:t>寫作測驗</a:t>
                      </a:r>
                    </a:p>
                  </a:txBody>
                  <a:tcPr marL="60017" marR="60017" marT="29977" marB="29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bl>
          </a:graphicData>
        </a:graphic>
      </p:graphicFrame>
    </p:spTree>
    <p:extLst>
      <p:ext uri="{BB962C8B-B14F-4D97-AF65-F5344CB8AC3E}">
        <p14:creationId xmlns="" xmlns:p14="http://schemas.microsoft.com/office/powerpoint/2010/main" val="739397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 xmlns:p14="http://schemas.microsoft.com/office/powerpoint/2010/main" val="1942823382"/>
              </p:ext>
            </p:extLst>
          </p:nvPr>
        </p:nvGraphicFramePr>
        <p:xfrm>
          <a:off x="428596" y="1357298"/>
          <a:ext cx="679844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群組 3"/>
          <p:cNvGrpSpPr>
            <a:grpSpLocks/>
          </p:cNvGrpSpPr>
          <p:nvPr/>
        </p:nvGrpSpPr>
        <p:grpSpPr bwMode="auto">
          <a:xfrm>
            <a:off x="7215206" y="3000372"/>
            <a:ext cx="1241425" cy="1530894"/>
            <a:chOff x="5885459" y="1627880"/>
            <a:chExt cx="1383182" cy="1496767"/>
          </a:xfrm>
        </p:grpSpPr>
        <p:sp>
          <p:nvSpPr>
            <p:cNvPr id="9" name="圓角矩形 8"/>
            <p:cNvSpPr/>
            <p:nvPr/>
          </p:nvSpPr>
          <p:spPr>
            <a:xfrm>
              <a:off x="5885459" y="1627880"/>
              <a:ext cx="1383182" cy="1496767"/>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0" name="圓角矩形 4"/>
            <p:cNvSpPr/>
            <p:nvPr/>
          </p:nvSpPr>
          <p:spPr>
            <a:xfrm>
              <a:off x="5925604" y="1668686"/>
              <a:ext cx="1302892" cy="141515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3200" dirty="0">
                  <a:solidFill>
                    <a:prstClr val="white"/>
                  </a:solidFill>
                  <a:latin typeface="微軟正黑體" panose="020B0604030504040204" pitchFamily="34" charset="-120"/>
                  <a:ea typeface="微軟正黑體" panose="020B0604030504040204" pitchFamily="34" charset="-120"/>
                </a:rPr>
                <a:t>英語閱讀</a:t>
              </a:r>
            </a:p>
          </p:txBody>
        </p:sp>
      </p:grpSp>
      <p:grpSp>
        <p:nvGrpSpPr>
          <p:cNvPr id="11" name="群組 6"/>
          <p:cNvGrpSpPr>
            <a:grpSpLocks/>
          </p:cNvGrpSpPr>
          <p:nvPr/>
        </p:nvGrpSpPr>
        <p:grpSpPr bwMode="auto">
          <a:xfrm>
            <a:off x="7215206" y="4572008"/>
            <a:ext cx="1290638" cy="1503363"/>
            <a:chOff x="5497481" y="3248588"/>
            <a:chExt cx="1290441" cy="1503729"/>
          </a:xfrm>
        </p:grpSpPr>
        <p:sp>
          <p:nvSpPr>
            <p:cNvPr id="12" name="圓角矩形 11"/>
            <p:cNvSpPr/>
            <p:nvPr/>
          </p:nvSpPr>
          <p:spPr>
            <a:xfrm>
              <a:off x="5497481" y="3248588"/>
              <a:ext cx="1290441" cy="1503729"/>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3" name="圓角矩形 4"/>
            <p:cNvSpPr/>
            <p:nvPr/>
          </p:nvSpPr>
          <p:spPr>
            <a:xfrm>
              <a:off x="5535575" y="3286697"/>
              <a:ext cx="1214253" cy="1427510"/>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a:lnSpc>
                  <a:spcPct val="90000"/>
                </a:lnSpc>
                <a:spcAft>
                  <a:spcPct val="35000"/>
                </a:spcAft>
                <a:defRPr/>
              </a:pPr>
              <a:r>
                <a:rPr lang="zh-TW" altLang="en-US" sz="2300" dirty="0">
                  <a:solidFill>
                    <a:prstClr val="white"/>
                  </a:solidFill>
                  <a:latin typeface="微軟正黑體" panose="020B0604030504040204" pitchFamily="34" charset="-120"/>
                  <a:ea typeface="微軟正黑體" panose="020B0604030504040204" pitchFamily="34" charset="-120"/>
                </a:rPr>
                <a:t>精熟</a:t>
              </a:r>
              <a:r>
                <a:rPr lang="en-US" altLang="zh-TW" sz="2300" dirty="0">
                  <a:solidFill>
                    <a:prstClr val="white"/>
                  </a:solidFill>
                  <a:latin typeface="微軟正黑體" panose="020B0604030504040204" pitchFamily="34" charset="-120"/>
                  <a:ea typeface="微軟正黑體" panose="020B0604030504040204" pitchFamily="34" charset="-120"/>
                </a:rPr>
                <a:t>/</a:t>
              </a:r>
              <a:r>
                <a:rPr lang="zh-TW" altLang="en-US" sz="2300" dirty="0">
                  <a:solidFill>
                    <a:prstClr val="white"/>
                  </a:solidFill>
                  <a:latin typeface="微軟正黑體" panose="020B0604030504040204" pitchFamily="34" charset="-120"/>
                  <a:ea typeface="微軟正黑體" panose="020B0604030504040204" pitchFamily="34" charset="-120"/>
                </a:rPr>
                <a:t>基礎</a:t>
              </a:r>
              <a:r>
                <a:rPr lang="en-US" altLang="zh-TW" sz="2300" dirty="0">
                  <a:solidFill>
                    <a:prstClr val="white"/>
                  </a:solidFill>
                  <a:latin typeface="微軟正黑體" panose="020B0604030504040204" pitchFamily="34" charset="-120"/>
                  <a:ea typeface="微軟正黑體" panose="020B0604030504040204" pitchFamily="34" charset="-120"/>
                </a:rPr>
                <a:t>/</a:t>
              </a:r>
              <a:r>
                <a:rPr lang="zh-TW" altLang="en-US" sz="2300" dirty="0">
                  <a:solidFill>
                    <a:prstClr val="white"/>
                  </a:solidFill>
                  <a:latin typeface="微軟正黑體" panose="020B0604030504040204" pitchFamily="34" charset="-120"/>
                  <a:ea typeface="微軟正黑體" panose="020B0604030504040204" pitchFamily="34" charset="-120"/>
                </a:rPr>
                <a:t>待加強</a:t>
              </a:r>
            </a:p>
          </p:txBody>
        </p:sp>
      </p:grpSp>
      <p:sp>
        <p:nvSpPr>
          <p:cNvPr id="2" name="圓角矩形 1"/>
          <p:cNvSpPr/>
          <p:nvPr/>
        </p:nvSpPr>
        <p:spPr>
          <a:xfrm>
            <a:off x="5643570" y="2786058"/>
            <a:ext cx="3024336" cy="36004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弧形箭號 (下彎) 2"/>
          <p:cNvSpPr/>
          <p:nvPr/>
        </p:nvSpPr>
        <p:spPr>
          <a:xfrm flipV="1">
            <a:off x="3357554" y="3929066"/>
            <a:ext cx="4071966" cy="1007986"/>
          </a:xfrm>
          <a:prstGeom prst="curvedDownArrow">
            <a:avLst/>
          </a:prstGeom>
          <a:solidFill>
            <a:srgbClr val="FFFF00"/>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圓角矩形 13"/>
          <p:cNvSpPr/>
          <p:nvPr/>
        </p:nvSpPr>
        <p:spPr>
          <a:xfrm>
            <a:off x="2928926" y="3286124"/>
            <a:ext cx="1051568" cy="547692"/>
          </a:xfrm>
          <a:prstGeom prst="round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00"/>
              </a:solidFill>
            </a:endParaRPr>
          </a:p>
        </p:txBody>
      </p:sp>
      <p:sp>
        <p:nvSpPr>
          <p:cNvPr id="15" name="標題 14"/>
          <p:cNvSpPr>
            <a:spLocks noGrp="1"/>
          </p:cNvSpPr>
          <p:nvPr>
            <p:ph type="title"/>
          </p:nvPr>
        </p:nvSpPr>
        <p:spPr>
          <a:xfrm>
            <a:off x="0" y="0"/>
            <a:ext cx="9144000" cy="1069514"/>
          </a:xfrm>
        </p:spPr>
        <p:txBody>
          <a:bodyPr/>
          <a:lstStyle/>
          <a:p>
            <a:pPr algn="ctr"/>
            <a:r>
              <a:rPr lang="zh-TW" altLang="en-US" dirty="0" smtClean="0">
                <a:solidFill>
                  <a:schemeClr val="tx1">
                    <a:lumMod val="95000"/>
                    <a:lumOff val="5000"/>
                  </a:schemeClr>
                </a:solidFill>
                <a:latin typeface="標楷體" pitchFamily="65" charset="-120"/>
                <a:ea typeface="標楷體" pitchFamily="65" charset="-120"/>
              </a:rPr>
              <a:t>成績等級及標示</a:t>
            </a:r>
            <a:endParaRPr lang="zh-TW" altLang="en-US" dirty="0"/>
          </a:p>
        </p:txBody>
      </p:sp>
    </p:spTree>
    <p:extLst>
      <p:ext uri="{BB962C8B-B14F-4D97-AF65-F5344CB8AC3E}">
        <p14:creationId xmlns="" xmlns:p14="http://schemas.microsoft.com/office/powerpoint/2010/main" val="728148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395538" y="1412776"/>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標題 4"/>
          <p:cNvSpPr>
            <a:spLocks noGrp="1"/>
          </p:cNvSpPr>
          <p:nvPr>
            <p:ph type="title"/>
          </p:nvPr>
        </p:nvSpPr>
        <p:spPr/>
        <p:txBody>
          <a:bodyPr/>
          <a:lstStyle/>
          <a:p>
            <a:pPr algn="ctr"/>
            <a:r>
              <a:rPr lang="zh-TW" altLang="en-US" dirty="0" smtClean="0">
                <a:solidFill>
                  <a:srgbClr val="0000FF"/>
                </a:solidFill>
                <a:latin typeface="標楷體" pitchFamily="65" charset="-120"/>
                <a:ea typeface="標楷體" pitchFamily="65" charset="-120"/>
              </a:rPr>
              <a:t>三等級 四標示</a:t>
            </a:r>
            <a:endParaRPr lang="zh-TW" altLang="en-US" dirty="0"/>
          </a:p>
        </p:txBody>
      </p:sp>
      <p:sp>
        <p:nvSpPr>
          <p:cNvPr id="98306"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75BA75D3-3958-4F3C-9DF2-C9C6C05BC14F}" type="slidenum">
              <a:rPr lang="en-US" altLang="zh-TW" sz="1200" smtClean="0">
                <a:latin typeface="Times New Roman" pitchFamily="18" charset="0"/>
                <a:cs typeface="Times New Roman" pitchFamily="18" charset="0"/>
              </a:rPr>
              <a:pPr/>
              <a:t>15</a:t>
            </a:fld>
            <a:endParaRPr lang="en-US" altLang="zh-TW" sz="120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714348" y="857232"/>
            <a:ext cx="8059742" cy="1362075"/>
          </a:xfrm>
          <a:prstGeom prst="rect">
            <a:avLst/>
          </a:prstGeom>
        </p:spPr>
        <p:txBody>
          <a:bodyPr>
            <a:normAutofit fontScale="90000"/>
          </a:bodyPr>
          <a:lstStyle/>
          <a:p>
            <a:pPr algn="ctr"/>
            <a:r>
              <a:rPr lang="en-US" altLang="zh-TW" sz="4800" dirty="0" smtClean="0">
                <a:solidFill>
                  <a:schemeClr val="accent1">
                    <a:lumMod val="50000"/>
                  </a:schemeClr>
                </a:solidFill>
                <a:latin typeface="標楷體" pitchFamily="65" charset="-120"/>
                <a:ea typeface="標楷體" pitchFamily="65" charset="-120"/>
              </a:rPr>
              <a:t>105</a:t>
            </a:r>
            <a:r>
              <a:rPr lang="zh-TW" altLang="en-US" sz="4800" dirty="0" smtClean="0">
                <a:solidFill>
                  <a:schemeClr val="accent1">
                    <a:lumMod val="50000"/>
                  </a:schemeClr>
                </a:solidFill>
                <a:latin typeface="標楷體" pitchFamily="65" charset="-120"/>
                <a:ea typeface="標楷體" pitchFamily="65" charset="-120"/>
              </a:rPr>
              <a:t>學年度基</a:t>
            </a:r>
            <a:r>
              <a:rPr lang="zh-TW" altLang="en-US" sz="4800" dirty="0" smtClean="0">
                <a:solidFill>
                  <a:schemeClr val="accent1">
                    <a:lumMod val="50000"/>
                  </a:schemeClr>
                </a:solidFill>
                <a:latin typeface="標楷體" pitchFamily="65" charset="-120"/>
                <a:ea typeface="標楷體" pitchFamily="65" charset="-120"/>
              </a:rPr>
              <a:t>北區適性入學方案</a:t>
            </a:r>
            <a:endParaRPr lang="zh-TW" altLang="en-US" sz="4800" dirty="0">
              <a:solidFill>
                <a:schemeClr val="accent1">
                  <a:lumMod val="50000"/>
                </a:schemeClr>
              </a:solidFill>
              <a:latin typeface="標楷體" pitchFamily="65" charset="-120"/>
              <a:ea typeface="標楷體" pitchFamily="65" charset="-120"/>
            </a:endParaRPr>
          </a:p>
        </p:txBody>
      </p:sp>
      <p:pic>
        <p:nvPicPr>
          <p:cNvPr id="135170" name="Picture 2"/>
          <p:cNvPicPr>
            <a:picLocks noChangeAspect="1" noChangeArrowheads="1"/>
          </p:cNvPicPr>
          <p:nvPr/>
        </p:nvPicPr>
        <p:blipFill>
          <a:blip r:embed="rId3"/>
          <a:srcRect/>
          <a:stretch>
            <a:fillRect/>
          </a:stretch>
        </p:blipFill>
        <p:spPr bwMode="auto">
          <a:xfrm rot="20691472">
            <a:off x="3720255" y="4191394"/>
            <a:ext cx="5247388" cy="1266825"/>
          </a:xfrm>
          <a:prstGeom prst="rect">
            <a:avLst/>
          </a:prstGeom>
          <a:noFill/>
          <a:ln w="9525">
            <a:noFill/>
            <a:miter lim="800000"/>
            <a:headEnd/>
            <a:tailEnd/>
          </a:ln>
          <a:effectLst/>
        </p:spPr>
      </p:pic>
    </p:spTree>
    <p:extLst>
      <p:ext uri="{BB962C8B-B14F-4D97-AF65-F5344CB8AC3E}">
        <p14:creationId xmlns="" xmlns:p14="http://schemas.microsoft.com/office/powerpoint/2010/main" val="240911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600" dirty="0" smtClean="0">
                <a:solidFill>
                  <a:schemeClr val="accent1">
                    <a:lumMod val="50000"/>
                  </a:schemeClr>
                </a:solidFill>
                <a:latin typeface="標楷體" pitchFamily="65" charset="-120"/>
                <a:ea typeface="標楷體" pitchFamily="65" charset="-120"/>
              </a:rPr>
              <a:t>105</a:t>
            </a:r>
            <a:r>
              <a:rPr lang="zh-TW" altLang="en-US" sz="3600" dirty="0" smtClean="0">
                <a:solidFill>
                  <a:schemeClr val="accent1">
                    <a:lumMod val="50000"/>
                  </a:schemeClr>
                </a:solidFill>
                <a:latin typeface="標楷體" pitchFamily="65" charset="-120"/>
                <a:ea typeface="標楷體" pitchFamily="65" charset="-120"/>
              </a:rPr>
              <a:t>學年度基</a:t>
            </a:r>
            <a:r>
              <a:rPr lang="zh-TW" altLang="en-US" sz="3600" dirty="0" smtClean="0">
                <a:solidFill>
                  <a:schemeClr val="accent1">
                    <a:lumMod val="50000"/>
                  </a:schemeClr>
                </a:solidFill>
                <a:latin typeface="標楷體" pitchFamily="65" charset="-120"/>
                <a:ea typeface="標楷體" pitchFamily="65" charset="-120"/>
              </a:rPr>
              <a:t>北區適性入學主辦城市及學校</a:t>
            </a:r>
            <a:endParaRPr lang="zh-TW" altLang="en-US" sz="3600" dirty="0"/>
          </a:p>
        </p:txBody>
      </p:sp>
      <p:pic>
        <p:nvPicPr>
          <p:cNvPr id="190466" name="Picture 2"/>
          <p:cNvPicPr>
            <a:picLocks noChangeAspect="1" noChangeArrowheads="1"/>
          </p:cNvPicPr>
          <p:nvPr/>
        </p:nvPicPr>
        <p:blipFill>
          <a:blip r:embed="rId2"/>
          <a:srcRect/>
          <a:stretch>
            <a:fillRect/>
          </a:stretch>
        </p:blipFill>
        <p:spPr bwMode="auto">
          <a:xfrm>
            <a:off x="785786" y="4572008"/>
            <a:ext cx="7696200" cy="1095375"/>
          </a:xfrm>
          <a:prstGeom prst="rect">
            <a:avLst/>
          </a:prstGeom>
          <a:noFill/>
          <a:ln w="9525">
            <a:noFill/>
            <a:miter lim="800000"/>
            <a:headEnd/>
            <a:tailEnd/>
          </a:ln>
          <a:effectLst/>
        </p:spPr>
      </p:pic>
      <p:sp>
        <p:nvSpPr>
          <p:cNvPr id="6" name="矩形 5"/>
          <p:cNvSpPr/>
          <p:nvPr/>
        </p:nvSpPr>
        <p:spPr>
          <a:xfrm>
            <a:off x="1428728" y="2571744"/>
            <a:ext cx="6357982" cy="1754326"/>
          </a:xfrm>
          <a:prstGeom prst="rect">
            <a:avLst/>
          </a:prstGeom>
        </p:spPr>
        <p:txBody>
          <a:bodyPr wrap="square">
            <a:spAutoFit/>
          </a:bodyPr>
          <a:lstStyle/>
          <a:p>
            <a:r>
              <a:rPr lang="zh-TW" altLang="en-US" sz="3600" dirty="0" smtClean="0">
                <a:latin typeface="標楷體" pitchFamily="65" charset="-120"/>
                <a:ea typeface="標楷體" pitchFamily="65" charset="-120"/>
              </a:rPr>
              <a:t>新北市</a:t>
            </a:r>
            <a:r>
              <a:rPr lang="en-US" altLang="zh-TW" sz="3600" dirty="0" smtClean="0">
                <a:latin typeface="標楷體" pitchFamily="65" charset="-120"/>
                <a:ea typeface="標楷體" pitchFamily="65" charset="-120"/>
              </a:rPr>
              <a:t>1999</a:t>
            </a:r>
            <a:r>
              <a:rPr lang="zh-TW" altLang="en-US" sz="3600" dirty="0" smtClean="0">
                <a:latin typeface="標楷體" pitchFamily="65" charset="-120"/>
                <a:ea typeface="標楷體" pitchFamily="65" charset="-120"/>
              </a:rPr>
              <a:t>市民服務熱線</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或 </a:t>
            </a:r>
            <a:r>
              <a:rPr lang="en-US" altLang="zh-TW" sz="3600" dirty="0" smtClean="0">
                <a:latin typeface="標楷體" pitchFamily="65" charset="-120"/>
                <a:ea typeface="標楷體" pitchFamily="65" charset="-120"/>
              </a:rPr>
              <a:t>02-29603456</a:t>
            </a:r>
          </a:p>
          <a:p>
            <a:r>
              <a:rPr lang="zh-TW" altLang="en-US" sz="3600" dirty="0" smtClean="0">
                <a:latin typeface="標楷體" pitchFamily="65" charset="-120"/>
                <a:ea typeface="標楷體" pitchFamily="65" charset="-120"/>
              </a:rPr>
              <a:t>分機</a:t>
            </a:r>
            <a:r>
              <a:rPr lang="en-US" altLang="zh-TW" sz="3600" dirty="0" smtClean="0">
                <a:latin typeface="標楷體" pitchFamily="65" charset="-120"/>
                <a:ea typeface="標楷體" pitchFamily="65" charset="-120"/>
              </a:rPr>
              <a:t>2663</a:t>
            </a: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2664</a:t>
            </a: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2659</a:t>
            </a:r>
            <a:endParaRPr lang="en-US" altLang="zh-TW" sz="3600" dirty="0">
              <a:latin typeface="標楷體" pitchFamily="65" charset="-120"/>
              <a:ea typeface="標楷體" pitchFamily="65" charset="-120"/>
            </a:endParaRPr>
          </a:p>
        </p:txBody>
      </p:sp>
      <p:pic>
        <p:nvPicPr>
          <p:cNvPr id="190467" name="Picture 3"/>
          <p:cNvPicPr>
            <a:picLocks noChangeAspect="1" noChangeArrowheads="1"/>
          </p:cNvPicPr>
          <p:nvPr/>
        </p:nvPicPr>
        <p:blipFill>
          <a:blip r:embed="rId3"/>
          <a:srcRect/>
          <a:stretch>
            <a:fillRect/>
          </a:stretch>
        </p:blipFill>
        <p:spPr bwMode="auto">
          <a:xfrm>
            <a:off x="571472" y="1357298"/>
            <a:ext cx="401955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pPr algn="ctr"/>
            <a:r>
              <a:rPr lang="en-US" altLang="zh-TW" dirty="0" smtClean="0">
                <a:solidFill>
                  <a:schemeClr val="accent1">
                    <a:lumMod val="50000"/>
                  </a:schemeClr>
                </a:solidFill>
                <a:latin typeface="標楷體" pitchFamily="65" charset="-120"/>
                <a:ea typeface="標楷體" pitchFamily="65" charset="-120"/>
              </a:rPr>
              <a:t>105</a:t>
            </a:r>
            <a:r>
              <a:rPr lang="zh-TW" altLang="en-US" dirty="0" smtClean="0">
                <a:solidFill>
                  <a:schemeClr val="accent1">
                    <a:lumMod val="50000"/>
                  </a:schemeClr>
                </a:solidFill>
                <a:latin typeface="標楷體" pitchFamily="65" charset="-120"/>
                <a:ea typeface="標楷體" pitchFamily="65" charset="-120"/>
              </a:rPr>
              <a:t>學年度基</a:t>
            </a:r>
            <a:r>
              <a:rPr lang="zh-TW" altLang="en-US" dirty="0" smtClean="0">
                <a:solidFill>
                  <a:schemeClr val="accent1">
                    <a:lumMod val="50000"/>
                  </a:schemeClr>
                </a:solidFill>
                <a:latin typeface="標楷體" pitchFamily="65" charset="-120"/>
                <a:ea typeface="標楷體" pitchFamily="65" charset="-120"/>
              </a:rPr>
              <a:t>北區適性入學</a:t>
            </a:r>
            <a:r>
              <a:rPr lang="zh-TW" altLang="en-US" dirty="0" smtClean="0">
                <a:solidFill>
                  <a:srgbClr val="FF0000"/>
                </a:solidFill>
                <a:latin typeface="標楷體" pitchFamily="65" charset="-120"/>
                <a:ea typeface="標楷體" pitchFamily="65" charset="-120"/>
                <a:cs typeface="BiauKai"/>
              </a:rPr>
              <a:t>方案</a:t>
            </a:r>
            <a:r>
              <a:rPr lang="zh-TW" altLang="en-US" dirty="0" smtClean="0">
                <a:solidFill>
                  <a:srgbClr val="FF0000"/>
                </a:solidFill>
                <a:latin typeface="標楷體" pitchFamily="65" charset="-120"/>
                <a:ea typeface="標楷體" pitchFamily="65" charset="-120"/>
                <a:cs typeface="BiauKai"/>
              </a:rPr>
              <a:t>重點</a:t>
            </a:r>
            <a:endParaRPr lang="zh-TW" altLang="en-US" dirty="0">
              <a:solidFill>
                <a:srgbClr val="FF0000"/>
              </a:solidFill>
            </a:endParaRPr>
          </a:p>
        </p:txBody>
      </p:sp>
      <p:sp>
        <p:nvSpPr>
          <p:cNvPr id="100354"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71D3C798-16F0-460D-AAB9-CF8D496DF9A7}" type="slidenum">
              <a:rPr lang="en-US" altLang="zh-TW" sz="1200" smtClean="0">
                <a:latin typeface="Times New Roman" pitchFamily="18" charset="0"/>
                <a:cs typeface="Times New Roman" pitchFamily="18" charset="0"/>
              </a:rPr>
              <a:pPr/>
              <a:t>18</a:t>
            </a:fld>
            <a:endParaRPr lang="en-US" altLang="zh-TW" sz="1200" smtClean="0">
              <a:latin typeface="Times New Roman" pitchFamily="18" charset="0"/>
              <a:cs typeface="Times New Roman" pitchFamily="18" charset="0"/>
            </a:endParaRPr>
          </a:p>
        </p:txBody>
      </p:sp>
      <p:sp>
        <p:nvSpPr>
          <p:cNvPr id="100358" name="投影片編號版面配置區 5"/>
          <p:cNvSpPr txBox="1">
            <a:spLocks noGrp="1"/>
          </p:cNvSpPr>
          <p:nvPr/>
        </p:nvSpPr>
        <p:spPr bwMode="auto">
          <a:xfrm>
            <a:off x="6157913" y="6356350"/>
            <a:ext cx="2133600" cy="365125"/>
          </a:xfrm>
          <a:prstGeom prst="rect">
            <a:avLst/>
          </a:prstGeom>
          <a:noFill/>
          <a:ln w="9525">
            <a:noFill/>
            <a:miter lim="800000"/>
            <a:headEnd/>
            <a:tailEnd/>
          </a:ln>
        </p:spPr>
        <p:txBody>
          <a:bodyPr anchor="ctr"/>
          <a:lstStyle/>
          <a:p>
            <a:pPr algn="r" eaLnBrk="1" hangingPunct="1"/>
            <a:fld id="{77E30B8B-FE3C-49B5-81B4-75F1F44BC3AB}" type="slidenum">
              <a:rPr lang="zh-TW" altLang="en-US" sz="1200" b="1">
                <a:solidFill>
                  <a:srgbClr val="898989"/>
                </a:solidFill>
                <a:latin typeface="標楷體" pitchFamily="65" charset="-120"/>
                <a:ea typeface="標楷體" pitchFamily="65" charset="-120"/>
              </a:rPr>
              <a:pPr algn="r" eaLnBrk="1" hangingPunct="1"/>
              <a:t>18</a:t>
            </a:fld>
            <a:endParaRPr lang="en-US" altLang="zh-TW" sz="1200" b="1">
              <a:solidFill>
                <a:srgbClr val="898989"/>
              </a:solidFill>
              <a:latin typeface="標楷體" pitchFamily="65" charset="-120"/>
              <a:ea typeface="標楷體" pitchFamily="65" charset="-120"/>
            </a:endParaRPr>
          </a:p>
        </p:txBody>
      </p:sp>
      <p:grpSp>
        <p:nvGrpSpPr>
          <p:cNvPr id="17" name="群組 16"/>
          <p:cNvGrpSpPr/>
          <p:nvPr/>
        </p:nvGrpSpPr>
        <p:grpSpPr>
          <a:xfrm>
            <a:off x="714348" y="1643050"/>
            <a:ext cx="7717214" cy="4786346"/>
            <a:chOff x="837933" y="1052736"/>
            <a:chExt cx="7717214" cy="4534212"/>
          </a:xfrm>
        </p:grpSpPr>
        <p:sp>
          <p:nvSpPr>
            <p:cNvPr id="4" name="內容版面配置區 10"/>
            <p:cNvSpPr txBox="1">
              <a:spLocks/>
            </p:cNvSpPr>
            <p:nvPr/>
          </p:nvSpPr>
          <p:spPr bwMode="auto">
            <a:xfrm>
              <a:off x="837933" y="2913254"/>
              <a:ext cx="7665233" cy="896963"/>
            </a:xfrm>
            <a:prstGeom prst="roundRect">
              <a:avLst/>
            </a:prstGeom>
            <a:solidFill>
              <a:srgbClr val="CC99FF">
                <a:alpha val="71000"/>
              </a:srgbClr>
            </a:solidFill>
            <a:ln w="12700" cap="flat" cmpd="sng" algn="ctr">
              <a:gradFill>
                <a:gsLst>
                  <a:gs pos="0">
                    <a:srgbClr val="5E9EFF"/>
                  </a:gs>
                  <a:gs pos="39999">
                    <a:srgbClr val="85C2FF"/>
                  </a:gs>
                  <a:gs pos="70000">
                    <a:srgbClr val="C4D6EB"/>
                  </a:gs>
                  <a:gs pos="100000">
                    <a:srgbClr val="FFEBFA"/>
                  </a:gs>
                </a:gsLst>
                <a:lin ang="5400000" scaled="0"/>
              </a:gradFill>
              <a:prstDash val="solid"/>
              <a:miter lim="800000"/>
            </a:ln>
            <a:extLst>
              <a:ext uri="{FAA26D3D-D897-4be2-8F04-BA451C77F1D7}"/>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lt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lt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lt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lt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lt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lt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lt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lt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lt1"/>
                  </a:solidFill>
                  <a:latin typeface="+mn-lt"/>
                  <a:ea typeface="+mn-ea"/>
                  <a:cs typeface="+mn-cs"/>
                </a:defRPr>
              </a:lvl9pPr>
            </a:lstStyle>
            <a:p>
              <a:pPr>
                <a:spcBef>
                  <a:spcPct val="0"/>
                </a:spcBef>
                <a:buFont typeface="Arial" pitchFamily="34" charset="0"/>
                <a:buBlip>
                  <a:blip r:embed="rId3"/>
                </a:buBlip>
                <a:defRPr/>
              </a:pPr>
              <a:r>
                <a:rPr kumimoji="0" altLang="en-US" sz="3000" b="1" dirty="0" smtClean="0">
                  <a:solidFill>
                    <a:srgbClr val="FF0000"/>
                  </a:solidFill>
                </a:rPr>
                <a:t> 多元入學照顧各類學生</a:t>
              </a:r>
              <a:endParaRPr kumimoji="0" altLang="en-US" sz="3000" b="1" dirty="0">
                <a:solidFill>
                  <a:srgbClr val="FF0000"/>
                </a:solidFill>
              </a:endParaRPr>
            </a:p>
          </p:txBody>
        </p:sp>
        <p:sp>
          <p:nvSpPr>
            <p:cNvPr id="6" name="圓角矩形 5"/>
            <p:cNvSpPr/>
            <p:nvPr/>
          </p:nvSpPr>
          <p:spPr>
            <a:xfrm>
              <a:off x="837933" y="1052736"/>
              <a:ext cx="7609422" cy="936104"/>
            </a:xfrm>
            <a:prstGeom prst="roundRect">
              <a:avLst/>
            </a:prstGeom>
            <a:solidFill>
              <a:srgbClr val="7030A0">
                <a:alpha val="51000"/>
              </a:srgbClr>
            </a:solidFill>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Blip>
                  <a:blip r:embed="rId3"/>
                </a:buBlip>
                <a:defRPr/>
              </a:pPr>
              <a:r>
                <a:rPr lang="zh-TW" altLang="en-US" sz="3000" b="1" dirty="0" smtClean="0">
                  <a:solidFill>
                    <a:prstClr val="black"/>
                  </a:solidFill>
                  <a:latin typeface="標楷體" pitchFamily="65" charset="-120"/>
                  <a:ea typeface="標楷體" panose="03000509000000000000" pitchFamily="65" charset="-120"/>
                </a:rPr>
                <a:t> </a:t>
              </a:r>
              <a:r>
                <a:rPr lang="zh-TW" altLang="en-US" sz="3000" b="1" dirty="0" smtClean="0">
                  <a:solidFill>
                    <a:schemeClr val="bg1"/>
                  </a:solidFill>
                  <a:latin typeface="標楷體" pitchFamily="65" charset="-120"/>
                  <a:ea typeface="標楷體" panose="03000509000000000000" pitchFamily="65" charset="-120"/>
                </a:rPr>
                <a:t>堅持</a:t>
              </a:r>
              <a:r>
                <a:rPr lang="en-US" altLang="zh-TW" sz="3000" b="1" dirty="0">
                  <a:solidFill>
                    <a:schemeClr val="bg1"/>
                  </a:solidFill>
                  <a:latin typeface="標楷體" pitchFamily="65" charset="-120"/>
                  <a:ea typeface="標楷體" panose="03000509000000000000" pitchFamily="65" charset="-120"/>
                </a:rPr>
                <a:t>12</a:t>
              </a:r>
              <a:r>
                <a:rPr lang="zh-TW" altLang="en-US" sz="3000" b="1" dirty="0">
                  <a:solidFill>
                    <a:schemeClr val="bg1"/>
                  </a:solidFill>
                  <a:latin typeface="標楷體" pitchFamily="65" charset="-120"/>
                  <a:ea typeface="標楷體" panose="03000509000000000000" pitchFamily="65" charset="-120"/>
                </a:rPr>
                <a:t>年國教基本精神</a:t>
              </a:r>
            </a:p>
          </p:txBody>
        </p:sp>
        <p:sp>
          <p:nvSpPr>
            <p:cNvPr id="7" name="圓角矩形 6"/>
            <p:cNvSpPr/>
            <p:nvPr/>
          </p:nvSpPr>
          <p:spPr>
            <a:xfrm>
              <a:off x="837933" y="1983965"/>
              <a:ext cx="7629738" cy="936104"/>
            </a:xfrm>
            <a:prstGeom prst="roundRect">
              <a:avLst/>
            </a:prstGeom>
            <a:solidFill>
              <a:srgbClr val="FFCCCC">
                <a:alpha val="61000"/>
              </a:srgbClr>
            </a:solidFill>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Blip>
                  <a:blip r:embed="rId3"/>
                </a:buBlip>
                <a:defRPr/>
              </a:pPr>
              <a:r>
                <a:rPr lang="zh-TW" altLang="en-US" sz="3000" b="1" dirty="0" smtClean="0">
                  <a:solidFill>
                    <a:srgbClr val="FF0000"/>
                  </a:solidFill>
                  <a:latin typeface="標楷體" panose="03000509000000000000" pitchFamily="65" charset="-120"/>
                  <a:ea typeface="標楷體" panose="03000509000000000000" pitchFamily="65" charset="-120"/>
                </a:rPr>
                <a:t> 解決</a:t>
              </a:r>
              <a:r>
                <a:rPr lang="en-US" altLang="zh-TW" sz="3000" b="1" dirty="0">
                  <a:solidFill>
                    <a:srgbClr val="FF0000"/>
                  </a:solidFill>
                  <a:latin typeface="標楷體" panose="03000509000000000000" pitchFamily="65" charset="-120"/>
                  <a:ea typeface="標楷體" panose="03000509000000000000" pitchFamily="65" charset="-120"/>
                </a:rPr>
                <a:t>104</a:t>
              </a:r>
              <a:r>
                <a:rPr lang="zh-TW" altLang="en-US" sz="3000" b="1" dirty="0">
                  <a:solidFill>
                    <a:srgbClr val="FF0000"/>
                  </a:solidFill>
                  <a:latin typeface="標楷體" panose="03000509000000000000" pitchFamily="65" charset="-120"/>
                  <a:ea typeface="標楷體" panose="03000509000000000000" pitchFamily="65" charset="-120"/>
                </a:rPr>
                <a:t>分發錯置爭議問題</a:t>
              </a:r>
            </a:p>
          </p:txBody>
        </p:sp>
        <p:sp>
          <p:nvSpPr>
            <p:cNvPr id="8" name="內容版面配置區 10"/>
            <p:cNvSpPr txBox="1">
              <a:spLocks/>
            </p:cNvSpPr>
            <p:nvPr/>
          </p:nvSpPr>
          <p:spPr bwMode="auto">
            <a:xfrm>
              <a:off x="889913" y="3810217"/>
              <a:ext cx="7665234" cy="896963"/>
            </a:xfrm>
            <a:prstGeom prst="roundRect">
              <a:avLst/>
            </a:prstGeom>
            <a:solidFill>
              <a:srgbClr val="FFCCCC">
                <a:alpha val="62000"/>
              </a:srgbClr>
            </a:solidFill>
            <a:ln w="15875" cap="flat" cmpd="sng" algn="ctr">
              <a:gradFill>
                <a:gsLst>
                  <a:gs pos="0">
                    <a:srgbClr val="5E9EFF"/>
                  </a:gs>
                  <a:gs pos="39999">
                    <a:srgbClr val="85C2FF"/>
                  </a:gs>
                  <a:gs pos="70000">
                    <a:srgbClr val="C4D6EB"/>
                  </a:gs>
                  <a:gs pos="100000">
                    <a:srgbClr val="FFEBFA"/>
                  </a:gs>
                </a:gsLst>
                <a:lin ang="5400000" scaled="0"/>
              </a:gradFill>
              <a:prstDash val="solid"/>
              <a:miter lim="800000"/>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buClr>
                  <a:srgbClr val="94B6D2"/>
                </a:buClr>
                <a:buSzPct val="100000"/>
                <a:buFontTx/>
                <a:buBlip>
                  <a:blip r:embed="rId3"/>
                </a:buBlip>
                <a:defRPr/>
              </a:pPr>
              <a:r>
                <a:rPr lang="zh-TW" altLang="en-US" sz="3000" b="1" dirty="0" smtClean="0">
                  <a:solidFill>
                    <a:prstClr val="black"/>
                  </a:solidFill>
                  <a:latin typeface="標楷體" panose="03000509000000000000" pitchFamily="65" charset="-120"/>
                  <a:ea typeface="標楷體" panose="03000509000000000000" pitchFamily="65" charset="-120"/>
                </a:rPr>
                <a:t> 引導</a:t>
              </a:r>
              <a:r>
                <a:rPr lang="zh-TW" altLang="en-US" sz="3000" b="1" dirty="0">
                  <a:solidFill>
                    <a:prstClr val="black"/>
                  </a:solidFill>
                  <a:latin typeface="標楷體" panose="03000509000000000000" pitchFamily="65" charset="-120"/>
                  <a:ea typeface="標楷體" panose="03000509000000000000" pitchFamily="65" charset="-120"/>
                </a:rPr>
                <a:t>學校多元特色發展</a:t>
              </a:r>
            </a:p>
          </p:txBody>
        </p:sp>
        <p:sp>
          <p:nvSpPr>
            <p:cNvPr id="9" name="內容版面配置區 10"/>
            <p:cNvSpPr txBox="1">
              <a:spLocks/>
            </p:cNvSpPr>
            <p:nvPr/>
          </p:nvSpPr>
          <p:spPr bwMode="auto">
            <a:xfrm>
              <a:off x="889913" y="4689985"/>
              <a:ext cx="7665234" cy="896963"/>
            </a:xfrm>
            <a:prstGeom prst="roundRect">
              <a:avLst/>
            </a:prstGeom>
            <a:solidFill>
              <a:srgbClr val="CC99FF">
                <a:alpha val="71000"/>
              </a:srgbClr>
            </a:solidFill>
            <a:ln w="15875" cap="flat" cmpd="sng" algn="ctr">
              <a:gradFill>
                <a:gsLst>
                  <a:gs pos="0">
                    <a:srgbClr val="5E9EFF"/>
                  </a:gs>
                  <a:gs pos="39999">
                    <a:srgbClr val="85C2FF"/>
                  </a:gs>
                  <a:gs pos="70000">
                    <a:srgbClr val="C4D6EB"/>
                  </a:gs>
                  <a:gs pos="100000">
                    <a:srgbClr val="FFEBFA"/>
                  </a:gs>
                </a:gsLst>
                <a:lin ang="5400000" scaled="0"/>
              </a:gradFill>
              <a:prstDash val="solid"/>
              <a:miter lim="800000"/>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buClr>
                  <a:srgbClr val="94B6D2"/>
                </a:buClr>
                <a:buSzPct val="100000"/>
                <a:buFontTx/>
                <a:buBlip>
                  <a:blip r:embed="rId3"/>
                </a:buBlip>
                <a:defRPr/>
              </a:pPr>
              <a:r>
                <a:rPr lang="zh-TW" altLang="en-US" sz="3000" b="1" dirty="0" smtClean="0">
                  <a:solidFill>
                    <a:srgbClr val="FF0000"/>
                  </a:solidFill>
                  <a:latin typeface="標楷體" panose="03000509000000000000" pitchFamily="65" charset="-120"/>
                  <a:ea typeface="標楷體" panose="03000509000000000000" pitchFamily="65" charset="-120"/>
                </a:rPr>
                <a:t> 大幅</a:t>
              </a:r>
              <a:r>
                <a:rPr lang="zh-TW" altLang="en-US" sz="3000" b="1" dirty="0">
                  <a:solidFill>
                    <a:srgbClr val="FF0000"/>
                  </a:solidFill>
                  <a:latin typeface="標楷體" panose="03000509000000000000" pitchFamily="65" charset="-120"/>
                  <a:ea typeface="標楷體" panose="03000509000000000000" pitchFamily="65" charset="-120"/>
                </a:rPr>
                <a:t>縮短時程一次到位</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標題 25"/>
          <p:cNvSpPr>
            <a:spLocks noGrp="1"/>
          </p:cNvSpPr>
          <p:nvPr>
            <p:ph type="title"/>
          </p:nvPr>
        </p:nvSpPr>
        <p:spPr/>
        <p:txBody>
          <a:bodyPr/>
          <a:lstStyle/>
          <a:p>
            <a:pPr algn="ctr"/>
            <a:r>
              <a:rPr lang="en-US" altLang="zh-TW" dirty="0" smtClean="0">
                <a:solidFill>
                  <a:schemeClr val="accent1">
                    <a:lumMod val="50000"/>
                  </a:schemeClr>
                </a:solidFill>
                <a:latin typeface="標楷體" pitchFamily="65" charset="-120"/>
                <a:ea typeface="標楷體" pitchFamily="65" charset="-120"/>
              </a:rPr>
              <a:t>105</a:t>
            </a:r>
            <a:r>
              <a:rPr lang="zh-TW" altLang="en-US" dirty="0" smtClean="0">
                <a:solidFill>
                  <a:schemeClr val="accent1">
                    <a:lumMod val="50000"/>
                  </a:schemeClr>
                </a:solidFill>
                <a:latin typeface="標楷體" pitchFamily="65" charset="-120"/>
                <a:ea typeface="標楷體" pitchFamily="65" charset="-120"/>
              </a:rPr>
              <a:t>學年度</a:t>
            </a:r>
            <a:r>
              <a:rPr lang="zh-TW" altLang="en-US" dirty="0" smtClean="0">
                <a:solidFill>
                  <a:schemeClr val="accent1">
                    <a:lumMod val="50000"/>
                  </a:schemeClr>
                </a:solidFill>
                <a:latin typeface="標楷體" pitchFamily="65" charset="-120"/>
                <a:ea typeface="標楷體" pitchFamily="65" charset="-120"/>
              </a:rPr>
              <a:t>基</a:t>
            </a:r>
            <a:r>
              <a:rPr lang="zh-TW" altLang="en-US" dirty="0" smtClean="0">
                <a:solidFill>
                  <a:schemeClr val="accent1">
                    <a:lumMod val="50000"/>
                  </a:schemeClr>
                </a:solidFill>
                <a:latin typeface="標楷體" pitchFamily="65" charset="-120"/>
                <a:ea typeface="標楷體" pitchFamily="65" charset="-120"/>
              </a:rPr>
              <a:t>北區適性入學</a:t>
            </a:r>
            <a:r>
              <a:rPr lang="zh-TW" altLang="en-US" dirty="0" smtClean="0">
                <a:solidFill>
                  <a:srgbClr val="7030A0"/>
                </a:solidFill>
                <a:latin typeface="標楷體" pitchFamily="65" charset="-120"/>
                <a:ea typeface="標楷體" pitchFamily="65" charset="-120"/>
                <a:cs typeface="BiauKai"/>
              </a:rPr>
              <a:t>方案</a:t>
            </a:r>
            <a:r>
              <a:rPr lang="zh-TW" altLang="en-US" dirty="0" smtClean="0">
                <a:solidFill>
                  <a:srgbClr val="7030A0"/>
                </a:solidFill>
                <a:latin typeface="標楷體" pitchFamily="65" charset="-120"/>
                <a:ea typeface="標楷體" pitchFamily="65" charset="-120"/>
                <a:cs typeface="BiauKai"/>
              </a:rPr>
              <a:t>架構</a:t>
            </a:r>
            <a:endParaRPr lang="zh-TW" altLang="en-US" dirty="0">
              <a:solidFill>
                <a:srgbClr val="7030A0"/>
              </a:solidFill>
            </a:endParaRPr>
          </a:p>
        </p:txBody>
      </p:sp>
      <p:sp>
        <p:nvSpPr>
          <p:cNvPr id="101378"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EA1B6CEC-6FCA-4E8F-982B-6BE5E9EE4D62}" type="slidenum">
              <a:rPr lang="en-US" altLang="zh-TW" sz="1200" smtClean="0">
                <a:latin typeface="Times New Roman" pitchFamily="18" charset="0"/>
                <a:cs typeface="Times New Roman" pitchFamily="18" charset="0"/>
              </a:rPr>
              <a:pPr/>
              <a:t>19</a:t>
            </a:fld>
            <a:endParaRPr lang="en-US" altLang="zh-TW" sz="1200" smtClean="0">
              <a:latin typeface="Times New Roman" pitchFamily="18" charset="0"/>
              <a:cs typeface="Times New Roman" pitchFamily="18" charset="0"/>
            </a:endParaRPr>
          </a:p>
        </p:txBody>
      </p:sp>
      <p:cxnSp>
        <p:nvCxnSpPr>
          <p:cNvPr id="3" name="直線單箭頭接點 2"/>
          <p:cNvCxnSpPr>
            <a:cxnSpLocks noChangeShapeType="1"/>
          </p:cNvCxnSpPr>
          <p:nvPr/>
        </p:nvCxnSpPr>
        <p:spPr bwMode="auto">
          <a:xfrm flipV="1">
            <a:off x="6615113" y="3608388"/>
            <a:ext cx="249237" cy="11112"/>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cxnSp>
      <p:grpSp>
        <p:nvGrpSpPr>
          <p:cNvPr id="2" name="群組 3"/>
          <p:cNvGrpSpPr>
            <a:grpSpLocks/>
          </p:cNvGrpSpPr>
          <p:nvPr/>
        </p:nvGrpSpPr>
        <p:grpSpPr bwMode="auto">
          <a:xfrm>
            <a:off x="214313" y="1428736"/>
            <a:ext cx="8715405" cy="5214974"/>
            <a:chOff x="1523209" y="1868110"/>
            <a:chExt cx="8714579" cy="4415217"/>
          </a:xfrm>
        </p:grpSpPr>
        <p:sp>
          <p:nvSpPr>
            <p:cNvPr id="5" name="右大括弧 4"/>
            <p:cNvSpPr>
              <a:spLocks/>
            </p:cNvSpPr>
            <p:nvPr/>
          </p:nvSpPr>
          <p:spPr bwMode="auto">
            <a:xfrm>
              <a:off x="8973593" y="3618972"/>
              <a:ext cx="567029" cy="1849542"/>
            </a:xfrm>
            <a:prstGeom prst="rightBrace">
              <a:avLst>
                <a:gd name="adj1" fmla="val 52908"/>
                <a:gd name="adj2" fmla="val 50000"/>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6" name="圓角矩形 5"/>
            <p:cNvSpPr/>
            <p:nvPr/>
          </p:nvSpPr>
          <p:spPr>
            <a:xfrm>
              <a:off x="9491045" y="3317294"/>
              <a:ext cx="746743" cy="24613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TW" altLang="en-US" sz="3600" b="1" dirty="0">
                  <a:solidFill>
                    <a:srgbClr val="C00000"/>
                  </a:solidFill>
                  <a:effectLst>
                    <a:outerShdw blurRad="38100" dist="38100" dir="2700000" algn="tl">
                      <a:srgbClr val="C0C0C0"/>
                    </a:outerShdw>
                  </a:effectLst>
                  <a:latin typeface="標楷體" pitchFamily="65" charset="-120"/>
                  <a:ea typeface="標楷體" pitchFamily="65" charset="-120"/>
                  <a:cs typeface="Times New Roman" pitchFamily="18" charset="0"/>
                </a:rPr>
                <a:t>穩健推展</a:t>
              </a:r>
            </a:p>
          </p:txBody>
        </p:sp>
        <p:sp>
          <p:nvSpPr>
            <p:cNvPr id="7" name="圓角矩形 6"/>
            <p:cNvSpPr>
              <a:spLocks noChangeArrowheads="1"/>
            </p:cNvSpPr>
            <p:nvPr/>
          </p:nvSpPr>
          <p:spPr bwMode="auto">
            <a:xfrm>
              <a:off x="3574427" y="2915526"/>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1"/>
            <a:lstStyle>
              <a:lvl1pPr marL="268288" indent="-268288">
                <a:defRPr kumimoji="1">
                  <a:solidFill>
                    <a:schemeClr val="tx1"/>
                  </a:solidFill>
                  <a:latin typeface="Arial" pitchFamily="34" charset="0"/>
                  <a:ea typeface="新細明體" pitchFamily="18" charset="-120"/>
                </a:defRPr>
              </a:lvl1pPr>
              <a:lvl2pPr marL="906463" indent="-285750">
                <a:defRPr kumimoji="1">
                  <a:solidFill>
                    <a:schemeClr val="tx1"/>
                  </a:solidFill>
                  <a:latin typeface="Arial" pitchFamily="34" charset="0"/>
                  <a:ea typeface="新細明體" pitchFamily="18" charset="-120"/>
                </a:defRPr>
              </a:lvl2pPr>
              <a:lvl3pPr marL="1314450" indent="-228600">
                <a:defRPr kumimoji="1">
                  <a:solidFill>
                    <a:schemeClr val="tx1"/>
                  </a:solidFill>
                  <a:latin typeface="Arial" pitchFamily="34" charset="0"/>
                  <a:ea typeface="新細明體" pitchFamily="18" charset="-120"/>
                </a:defRPr>
              </a:lvl3pPr>
              <a:lvl4pPr marL="1722438" indent="-228600">
                <a:defRPr kumimoji="1">
                  <a:solidFill>
                    <a:schemeClr val="tx1"/>
                  </a:solidFill>
                  <a:latin typeface="Arial" pitchFamily="34" charset="0"/>
                  <a:ea typeface="新細明體" pitchFamily="18" charset="-120"/>
                </a:defRPr>
              </a:lvl4pPr>
              <a:lvl5pPr marL="2130425" indent="-228600">
                <a:defRPr kumimoji="1">
                  <a:solidFill>
                    <a:schemeClr val="tx1"/>
                  </a:solidFill>
                  <a:latin typeface="Arial" pitchFamily="34" charset="0"/>
                  <a:ea typeface="新細明體" pitchFamily="18" charset="-120"/>
                </a:defRPr>
              </a:lvl5pPr>
              <a:lvl6pPr marL="2587625" indent="-228600" fontAlgn="base">
                <a:spcBef>
                  <a:spcPct val="0"/>
                </a:spcBef>
                <a:spcAft>
                  <a:spcPct val="0"/>
                </a:spcAft>
                <a:defRPr kumimoji="1">
                  <a:solidFill>
                    <a:schemeClr val="tx1"/>
                  </a:solidFill>
                  <a:latin typeface="Arial" pitchFamily="34" charset="0"/>
                  <a:ea typeface="新細明體" pitchFamily="18" charset="-120"/>
                </a:defRPr>
              </a:lvl6pPr>
              <a:lvl7pPr marL="3044825" indent="-228600" fontAlgn="base">
                <a:spcBef>
                  <a:spcPct val="0"/>
                </a:spcBef>
                <a:spcAft>
                  <a:spcPct val="0"/>
                </a:spcAft>
                <a:defRPr kumimoji="1">
                  <a:solidFill>
                    <a:schemeClr val="tx1"/>
                  </a:solidFill>
                  <a:latin typeface="Arial" pitchFamily="34" charset="0"/>
                  <a:ea typeface="新細明體" pitchFamily="18" charset="-120"/>
                </a:defRPr>
              </a:lvl7pPr>
              <a:lvl8pPr marL="3502025" indent="-228600" fontAlgn="base">
                <a:spcBef>
                  <a:spcPct val="0"/>
                </a:spcBef>
                <a:spcAft>
                  <a:spcPct val="0"/>
                </a:spcAft>
                <a:defRPr kumimoji="1">
                  <a:solidFill>
                    <a:schemeClr val="tx1"/>
                  </a:solidFill>
                  <a:latin typeface="Arial" pitchFamily="34" charset="0"/>
                  <a:ea typeface="新細明體" pitchFamily="18" charset="-120"/>
                </a:defRPr>
              </a:lvl8pPr>
              <a:lvl9pPr marL="3959225" indent="-228600" fontAlgn="base">
                <a:spcBef>
                  <a:spcPct val="0"/>
                </a:spcBef>
                <a:spcAft>
                  <a:spcPct val="0"/>
                </a:spcAft>
                <a:defRPr kumimoji="1">
                  <a:solidFill>
                    <a:schemeClr val="tx1"/>
                  </a:solidFill>
                  <a:latin typeface="Arial" pitchFamily="34" charset="0"/>
                  <a:ea typeface="新細明體" pitchFamily="18" charset="-120"/>
                </a:defRPr>
              </a:lvl9pPr>
            </a:lstStyle>
            <a:p>
              <a:pPr>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提高免試比率</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調整比序項目</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3.</a:t>
              </a:r>
              <a:r>
                <a:rPr lang="zh-TW" altLang="en-US" sz="2400" b="1" dirty="0">
                  <a:solidFill>
                    <a:srgbClr val="FF0000"/>
                  </a:solidFill>
                  <a:latin typeface="標楷體" pitchFamily="65" charset="-120"/>
                  <a:ea typeface="標楷體" pitchFamily="65" charset="-120"/>
                </a:rPr>
                <a:t>扶助弱勢</a:t>
              </a:r>
              <a:r>
                <a:rPr lang="zh-TW" altLang="en-US" sz="2400" b="1" dirty="0">
                  <a:solidFill>
                    <a:prstClr val="black"/>
                  </a:solidFill>
                  <a:latin typeface="標楷體" pitchFamily="65" charset="-120"/>
                  <a:ea typeface="標楷體" pitchFamily="65" charset="-120"/>
                </a:rPr>
                <a:t>升學</a:t>
              </a:r>
            </a:p>
          </p:txBody>
        </p:sp>
        <p:sp>
          <p:nvSpPr>
            <p:cNvPr id="8" name="圓角矩形 7"/>
            <p:cNvSpPr>
              <a:spLocks noChangeArrowheads="1"/>
            </p:cNvSpPr>
            <p:nvPr/>
          </p:nvSpPr>
          <p:spPr bwMode="auto">
            <a:xfrm>
              <a:off x="3574427" y="4201183"/>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 anchorCtr="1"/>
            <a:lstStyle/>
            <a:p>
              <a:pPr marL="274638" indent="-274638">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縮短入學作業期程</a:t>
              </a:r>
            </a:p>
            <a:p>
              <a:pPr marL="274638" indent="-274638">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特招回歸各區自辦</a:t>
              </a:r>
            </a:p>
          </p:txBody>
        </p:sp>
        <p:grpSp>
          <p:nvGrpSpPr>
            <p:cNvPr id="4" name="群組 99"/>
            <p:cNvGrpSpPr/>
            <p:nvPr/>
          </p:nvGrpSpPr>
          <p:grpSpPr>
            <a:xfrm>
              <a:off x="7796147" y="2958990"/>
              <a:ext cx="1295929" cy="2949426"/>
              <a:chOff x="5858266" y="2230748"/>
              <a:chExt cx="1234014" cy="3289720"/>
            </a:xfrm>
            <a:solidFill>
              <a:schemeClr val="accent5">
                <a:lumMod val="60000"/>
                <a:lumOff val="40000"/>
              </a:schemeClr>
            </a:solidFill>
          </p:grpSpPr>
          <p:sp>
            <p:nvSpPr>
              <p:cNvPr id="21" name="圓角矩形 20"/>
              <p:cNvSpPr/>
              <p:nvPr/>
            </p:nvSpPr>
            <p:spPr>
              <a:xfrm>
                <a:off x="5868280" y="2230748"/>
                <a:ext cx="1224000" cy="1512000"/>
              </a:xfrm>
              <a:prstGeom prst="roundRect">
                <a:avLst/>
              </a:prstGeom>
              <a:grpFill/>
              <a:ln w="3175">
                <a:solidFill>
                  <a:schemeClr val="tx2">
                    <a:lumMod val="40000"/>
                    <a:lumOff val="60000"/>
                  </a:schemeClr>
                </a:solidFill>
              </a:ln>
            </p:spPr>
            <p:style>
              <a:lnRef idx="3">
                <a:schemeClr val="lt1"/>
              </a:lnRef>
              <a:fillRef idx="1">
                <a:schemeClr val="accent6"/>
              </a:fillRef>
              <a:effectRef idx="1">
                <a:schemeClr val="accent6"/>
              </a:effectRef>
              <a:fontRef idx="minor">
                <a:schemeClr val="lt1"/>
              </a:fontRef>
            </p:style>
            <p:txBody>
              <a:bodyPr lIns="0" tIns="0" rIns="0" bIns="0" anchor="ctr" anchorCtr="1"/>
              <a:lstStyle/>
              <a:p>
                <a:pPr algn="ctr">
                  <a:defRPr/>
                </a:pPr>
                <a:r>
                  <a:rPr lang="zh-TW" altLang="en-US" sz="2600" b="1" dirty="0">
                    <a:solidFill>
                      <a:prstClr val="black"/>
                    </a:solidFill>
                    <a:latin typeface="標楷體" pitchFamily="65" charset="-120"/>
                    <a:ea typeface="標楷體" pitchFamily="65" charset="-120"/>
                    <a:cs typeface="BiauKai"/>
                  </a:rPr>
                  <a:t>中央</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地方</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合作</a:t>
                </a:r>
              </a:p>
            </p:txBody>
          </p:sp>
          <p:sp>
            <p:nvSpPr>
              <p:cNvPr id="22" name="圓角矩形 21"/>
              <p:cNvSpPr/>
              <p:nvPr/>
            </p:nvSpPr>
            <p:spPr>
              <a:xfrm>
                <a:off x="5858266" y="4008468"/>
                <a:ext cx="1224000" cy="1512000"/>
              </a:xfrm>
              <a:prstGeom prst="roundRect">
                <a:avLst/>
              </a:prstGeom>
              <a:grpFill/>
              <a:ln w="3175"/>
            </p:spPr>
            <p:style>
              <a:lnRef idx="3">
                <a:schemeClr val="lt1"/>
              </a:lnRef>
              <a:fillRef idx="1">
                <a:schemeClr val="accent6"/>
              </a:fillRef>
              <a:effectRef idx="1">
                <a:schemeClr val="accent6"/>
              </a:effectRef>
              <a:fontRef idx="minor">
                <a:schemeClr val="lt1"/>
              </a:fontRef>
            </p:style>
            <p:txBody>
              <a:bodyPr lIns="0" tIns="0" rIns="0" bIns="72000" anchor="ctr" anchorCtr="1"/>
              <a:lstStyle/>
              <a:p>
                <a:pPr algn="ctr">
                  <a:defRPr/>
                </a:pPr>
                <a:r>
                  <a:rPr lang="zh-TW" altLang="en-US" sz="2600" b="1" dirty="0">
                    <a:solidFill>
                      <a:prstClr val="black"/>
                    </a:solidFill>
                    <a:latin typeface="標楷體" pitchFamily="65" charset="-120"/>
                    <a:ea typeface="標楷體" pitchFamily="65" charset="-120"/>
                    <a:cs typeface="BiauKai"/>
                  </a:rPr>
                  <a:t>落實</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細節</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管理</a:t>
                </a:r>
                <a:endParaRPr lang="en-US" altLang="zh-TW" sz="2600" b="1" dirty="0">
                  <a:solidFill>
                    <a:prstClr val="black"/>
                  </a:solidFill>
                  <a:latin typeface="標楷體" pitchFamily="65" charset="-120"/>
                  <a:ea typeface="標楷體" pitchFamily="65" charset="-120"/>
                  <a:cs typeface="BiauKai"/>
                </a:endParaRPr>
              </a:p>
            </p:txBody>
          </p:sp>
        </p:grpSp>
        <p:sp>
          <p:nvSpPr>
            <p:cNvPr id="10" name="文字方塊 9"/>
            <p:cNvSpPr txBox="1"/>
            <p:nvPr/>
          </p:nvSpPr>
          <p:spPr>
            <a:xfrm>
              <a:off x="1523210" y="1875283"/>
              <a:ext cx="1728192" cy="830997"/>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核心理念</a:t>
              </a:r>
            </a:p>
          </p:txBody>
        </p:sp>
        <p:cxnSp>
          <p:nvCxnSpPr>
            <p:cNvPr id="11" name="直線單箭頭接點 10"/>
            <p:cNvCxnSpPr>
              <a:cxnSpLocks noChangeShapeType="1"/>
            </p:cNvCxnSpPr>
            <p:nvPr/>
          </p:nvCxnSpPr>
          <p:spPr bwMode="auto">
            <a:xfrm>
              <a:off x="7573063" y="5457236"/>
              <a:ext cx="268022" cy="0"/>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cxnSp>
        <p:sp>
          <p:nvSpPr>
            <p:cNvPr id="12" name="文字方塊 11"/>
            <p:cNvSpPr txBox="1"/>
            <p:nvPr/>
          </p:nvSpPr>
          <p:spPr>
            <a:xfrm>
              <a:off x="7679159" y="1871371"/>
              <a:ext cx="1483077" cy="830997"/>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推動策略</a:t>
              </a:r>
            </a:p>
          </p:txBody>
        </p:sp>
        <p:sp>
          <p:nvSpPr>
            <p:cNvPr id="13" name="流程圖: 替代處理程序 12"/>
            <p:cNvSpPr>
              <a:spLocks noChangeArrowheads="1"/>
            </p:cNvSpPr>
            <p:nvPr/>
          </p:nvSpPr>
          <p:spPr bwMode="auto">
            <a:xfrm>
              <a:off x="6958008" y="2825305"/>
              <a:ext cx="647590" cy="3458022"/>
            </a:xfrm>
            <a:prstGeom prst="flowChartAlternateProcess">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85000"/>
                </a:lnSpc>
                <a:defRPr/>
              </a:pPr>
              <a:r>
                <a:rPr lang="zh-TW" altLang="en-US" sz="2200" b="1">
                  <a:solidFill>
                    <a:srgbClr val="000000"/>
                  </a:solidFill>
                  <a:latin typeface="標楷體" pitchFamily="65" charset="-120"/>
                  <a:ea typeface="標楷體" pitchFamily="65" charset="-120"/>
                </a:rPr>
                <a:t>完備現行各入學法令規範</a:t>
              </a:r>
            </a:p>
          </p:txBody>
        </p:sp>
        <p:sp>
          <p:nvSpPr>
            <p:cNvPr id="14" name="文字方塊 13"/>
            <p:cNvSpPr txBox="1"/>
            <p:nvPr/>
          </p:nvSpPr>
          <p:spPr>
            <a:xfrm>
              <a:off x="4231282" y="1868110"/>
              <a:ext cx="1728192" cy="830997"/>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研修趨向</a:t>
              </a:r>
            </a:p>
          </p:txBody>
        </p:sp>
        <p:sp>
          <p:nvSpPr>
            <p:cNvPr id="15" name="向右箭號 14"/>
            <p:cNvSpPr>
              <a:spLocks noChangeArrowheads="1"/>
            </p:cNvSpPr>
            <p:nvPr/>
          </p:nvSpPr>
          <p:spPr bwMode="auto">
            <a:xfrm>
              <a:off x="3166096" y="3380171"/>
              <a:ext cx="402807"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6" name="向右箭號 15"/>
            <p:cNvSpPr>
              <a:spLocks noChangeArrowheads="1"/>
            </p:cNvSpPr>
            <p:nvPr/>
          </p:nvSpPr>
          <p:spPr bwMode="auto">
            <a:xfrm>
              <a:off x="3156128" y="4612819"/>
              <a:ext cx="418300"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7" name="向右箭號 16"/>
            <p:cNvSpPr>
              <a:spLocks noChangeArrowheads="1"/>
            </p:cNvSpPr>
            <p:nvPr/>
          </p:nvSpPr>
          <p:spPr bwMode="auto">
            <a:xfrm>
              <a:off x="6643508" y="3420203"/>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8" name="向右箭號 17"/>
            <p:cNvSpPr>
              <a:spLocks noChangeArrowheads="1"/>
            </p:cNvSpPr>
            <p:nvPr/>
          </p:nvSpPr>
          <p:spPr bwMode="auto">
            <a:xfrm>
              <a:off x="6643508" y="4844012"/>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9" name="剪去對角線角落矩形 26"/>
            <p:cNvSpPr>
              <a:spLocks noChangeArrowheads="1"/>
            </p:cNvSpPr>
            <p:nvPr/>
          </p:nvSpPr>
          <p:spPr bwMode="auto">
            <a:xfrm>
              <a:off x="1904327" y="5791338"/>
              <a:ext cx="4921994" cy="434191"/>
            </a:xfrm>
            <a:custGeom>
              <a:avLst/>
              <a:gdLst>
                <a:gd name="T0" fmla="*/ 471207 w 8358246"/>
                <a:gd name="T1" fmla="*/ 125989 h 571500"/>
                <a:gd name="T2" fmla="*/ 235604 w 8358246"/>
                <a:gd name="T3" fmla="*/ 251976 h 571500"/>
                <a:gd name="T4" fmla="*/ 0 w 8358246"/>
                <a:gd name="T5" fmla="*/ 125989 h 571500"/>
                <a:gd name="T6" fmla="*/ 235604 w 8358246"/>
                <a:gd name="T7" fmla="*/ 0 h 571500"/>
                <a:gd name="T8" fmla="*/ 0 60000 65536"/>
                <a:gd name="T9" fmla="*/ 5898240 60000 65536"/>
                <a:gd name="T10" fmla="*/ 11796480 60000 65536"/>
                <a:gd name="T11" fmla="*/ 17694720 60000 65536"/>
                <a:gd name="T12" fmla="*/ 47625 w 8358246"/>
                <a:gd name="T13" fmla="*/ 47626 h 571500"/>
                <a:gd name="T14" fmla="*/ 8310621 w 8358246"/>
                <a:gd name="T15" fmla="*/ 523874 h 571500"/>
              </a:gdLst>
              <a:ahLst/>
              <a:cxnLst>
                <a:cxn ang="T8">
                  <a:pos x="T0" y="T1"/>
                </a:cxn>
                <a:cxn ang="T9">
                  <a:pos x="T2" y="T3"/>
                </a:cxn>
                <a:cxn ang="T10">
                  <a:pos x="T4" y="T5"/>
                </a:cxn>
                <a:cxn ang="T11">
                  <a:pos x="T6" y="T7"/>
                </a:cxn>
              </a:cxnLst>
              <a:rect l="T12" t="T13" r="T14" b="T15"/>
              <a:pathLst>
                <a:path w="8358246" h="571500">
                  <a:moveTo>
                    <a:pt x="0" y="0"/>
                  </a:moveTo>
                  <a:lnTo>
                    <a:pt x="8262994" y="0"/>
                  </a:lnTo>
                  <a:lnTo>
                    <a:pt x="8358246" y="95252"/>
                  </a:lnTo>
                  <a:lnTo>
                    <a:pt x="8358246" y="571500"/>
                  </a:lnTo>
                  <a:lnTo>
                    <a:pt x="95252" y="571500"/>
                  </a:lnTo>
                  <a:lnTo>
                    <a:pt x="0" y="476248"/>
                  </a:lnTo>
                  <a:lnTo>
                    <a:pt x="0" y="0"/>
                  </a:lnTo>
                  <a:close/>
                </a:path>
              </a:pathLst>
            </a:cu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lnSpc>
                  <a:spcPct val="80000"/>
                </a:lnSpc>
                <a:defRPr/>
              </a:pPr>
              <a:r>
                <a:rPr lang="zh-TW" altLang="en-US" sz="2200" b="1" dirty="0">
                  <a:solidFill>
                    <a:srgbClr val="000000"/>
                  </a:solidFill>
                  <a:latin typeface="標楷體" pitchFamily="65" charset="-120"/>
                  <a:ea typeface="標楷體" pitchFamily="65" charset="-120"/>
                </a:rPr>
                <a:t>縮短</a:t>
              </a:r>
              <a:r>
                <a:rPr lang="zh-TW" altLang="en-US" sz="2200" b="1" dirty="0">
                  <a:solidFill>
                    <a:srgbClr val="0000FF"/>
                  </a:solidFill>
                  <a:latin typeface="標楷體" pitchFamily="65" charset="-120"/>
                  <a:ea typeface="標楷體" pitchFamily="65" charset="-120"/>
                </a:rPr>
                <a:t>入學辦理期程</a:t>
              </a:r>
              <a:r>
                <a:rPr lang="zh-TW" altLang="en-US" sz="2200" b="1" dirty="0">
                  <a:solidFill>
                    <a:srgbClr val="000000"/>
                  </a:solidFill>
                  <a:latin typeface="標楷體" pitchFamily="65" charset="-120"/>
                  <a:ea typeface="標楷體" pitchFamily="65" charset="-120"/>
                </a:rPr>
                <a:t> 促進</a:t>
              </a:r>
              <a:r>
                <a:rPr lang="zh-TW" altLang="en-US" sz="2200" b="1" dirty="0">
                  <a:solidFill>
                    <a:srgbClr val="0000FF"/>
                  </a:solidFill>
                  <a:latin typeface="標楷體" pitchFamily="65" charset="-120"/>
                  <a:ea typeface="標楷體" pitchFamily="65" charset="-120"/>
                </a:rPr>
                <a:t>學生儘早就位</a:t>
              </a:r>
            </a:p>
          </p:txBody>
        </p:sp>
        <p:sp>
          <p:nvSpPr>
            <p:cNvPr id="101399" name="Rectangle 23"/>
            <p:cNvSpPr>
              <a:spLocks noChangeArrowheads="1"/>
            </p:cNvSpPr>
            <p:nvPr/>
          </p:nvSpPr>
          <p:spPr bwMode="auto">
            <a:xfrm>
              <a:off x="1523209" y="3111949"/>
              <a:ext cx="1575595" cy="2303463"/>
            </a:xfrm>
            <a:prstGeom prst="rect">
              <a:avLst/>
            </a:prstGeom>
            <a:gradFill rotWithShape="1">
              <a:gsLst>
                <a:gs pos="0">
                  <a:srgbClr val="76529A"/>
                </a:gs>
                <a:gs pos="50000">
                  <a:srgbClr val="AB79DD"/>
                </a:gs>
                <a:gs pos="100000">
                  <a:srgbClr val="CC91FF"/>
                </a:gs>
              </a:gsLst>
              <a:lin ang="5400000" scaled="1"/>
            </a:gradFill>
            <a:ln w="9525">
              <a:solidFill>
                <a:schemeClr val="tx1"/>
              </a:solidFill>
              <a:miter lim="800000"/>
              <a:headEnd/>
              <a:tailEnd/>
            </a:ln>
          </p:spPr>
          <p:txBody>
            <a:bodyPr wrap="none" anchor="ctr"/>
            <a:lstStyle/>
            <a:p>
              <a:pPr algn="ctr" eaLnBrk="1" hangingPunct="1">
                <a:lnSpc>
                  <a:spcPct val="120000"/>
                </a:lnSpc>
              </a:pPr>
              <a:r>
                <a:rPr lang="zh-TW" altLang="en-US" sz="3200" b="1" dirty="0">
                  <a:solidFill>
                    <a:srgbClr val="FFFFFF"/>
                  </a:solidFill>
                  <a:latin typeface="標楷體" pitchFamily="65" charset="-120"/>
                  <a:ea typeface="標楷體" pitchFamily="65" charset="-120"/>
                </a:rPr>
                <a:t>先免試</a:t>
              </a:r>
            </a:p>
            <a:p>
              <a:pPr algn="ctr" eaLnBrk="1" hangingPunct="1">
                <a:lnSpc>
                  <a:spcPct val="120000"/>
                </a:lnSpc>
              </a:pPr>
              <a:r>
                <a:rPr lang="zh-TW" altLang="en-US" sz="3200" b="1" dirty="0">
                  <a:solidFill>
                    <a:srgbClr val="FFFFFF"/>
                  </a:solidFill>
                  <a:latin typeface="標楷體" pitchFamily="65" charset="-120"/>
                  <a:ea typeface="標楷體" pitchFamily="65" charset="-120"/>
                </a:rPr>
                <a:t>後特</a:t>
              </a:r>
              <a:r>
                <a:rPr lang="zh-TW" altLang="en-US" sz="3200" b="1" dirty="0" smtClean="0">
                  <a:solidFill>
                    <a:srgbClr val="FFFFFF"/>
                  </a:solidFill>
                  <a:latin typeface="標楷體" pitchFamily="65" charset="-120"/>
                  <a:ea typeface="標楷體" pitchFamily="65" charset="-120"/>
                </a:rPr>
                <a:t>招</a:t>
              </a:r>
              <a:endParaRPr lang="zh-TW" altLang="en-US" sz="3200" b="1" dirty="0">
                <a:solidFill>
                  <a:srgbClr val="FFFFFF"/>
                </a:solidFill>
                <a:latin typeface="標楷體" pitchFamily="65" charset="-120"/>
                <a:ea typeface="標楷體" pitchFamily="65" charset="-120"/>
              </a:endParaRPr>
            </a:p>
          </p:txBody>
        </p:sp>
        <p:cxnSp>
          <p:nvCxnSpPr>
            <p:cNvPr id="29" name="直線單箭頭接點 28"/>
            <p:cNvCxnSpPr>
              <a:cxnSpLocks noChangeShapeType="1"/>
            </p:cNvCxnSpPr>
            <p:nvPr/>
          </p:nvCxnSpPr>
          <p:spPr bwMode="auto">
            <a:xfrm>
              <a:off x="7594833" y="3682583"/>
              <a:ext cx="268022" cy="0"/>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cxn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normAutofit/>
          </a:bodyPr>
          <a:lstStyle/>
          <a:p>
            <a:pPr algn="ctr"/>
            <a:r>
              <a:rPr lang="zh-TW" altLang="en-US" sz="4800" b="1" dirty="0" smtClean="0">
                <a:solidFill>
                  <a:srgbClr val="C00000"/>
                </a:solidFill>
                <a:latin typeface="標楷體" pitchFamily="65" charset="-120"/>
                <a:ea typeface="標楷體" pitchFamily="65" charset="-120"/>
              </a:rPr>
              <a:t>簡    報    大    綱</a:t>
            </a:r>
            <a:endParaRPr lang="zh-TW" altLang="en-US" sz="4800" b="1" dirty="0">
              <a:solidFill>
                <a:srgbClr val="C00000"/>
              </a:solidFill>
              <a:latin typeface="標楷體" pitchFamily="65" charset="-120"/>
              <a:ea typeface="標楷體" pitchFamily="65" charset="-120"/>
            </a:endParaRPr>
          </a:p>
        </p:txBody>
      </p:sp>
      <p:sp>
        <p:nvSpPr>
          <p:cNvPr id="6" name="文字版面配置區 5"/>
          <p:cNvSpPr>
            <a:spLocks noGrp="1"/>
          </p:cNvSpPr>
          <p:nvPr>
            <p:ph idx="1"/>
          </p:nvPr>
        </p:nvSpPr>
        <p:spPr>
          <a:xfrm>
            <a:off x="457200" y="1285860"/>
            <a:ext cx="8229600" cy="5286412"/>
          </a:xfrm>
        </p:spPr>
        <p:txBody>
          <a:bodyPr>
            <a:normAutofit fontScale="92500" lnSpcReduction="20000"/>
          </a:bodyPr>
          <a:lstStyle/>
          <a:p>
            <a:r>
              <a:rPr lang="zh-TW" altLang="en-US" sz="3600" dirty="0" smtClean="0">
                <a:latin typeface="標楷體" pitchFamily="65" charset="-120"/>
                <a:ea typeface="標楷體" pitchFamily="65" charset="-120"/>
              </a:rPr>
              <a:t>■</a:t>
            </a:r>
            <a:r>
              <a:rPr lang="zh-TW" altLang="en-US" sz="3600" dirty="0" smtClean="0">
                <a:solidFill>
                  <a:srgbClr val="002060"/>
                </a:solidFill>
                <a:latin typeface="標楷體" pitchFamily="65" charset="-120"/>
                <a:ea typeface="標楷體" pitchFamily="65" charset="-120"/>
              </a:rPr>
              <a:t>十二年國民基本教育</a:t>
            </a:r>
            <a:r>
              <a:rPr lang="zh-TW" altLang="en-US" sz="3600" dirty="0" smtClean="0">
                <a:latin typeface="標楷體" pitchFamily="65" charset="-120"/>
                <a:ea typeface="標楷體" pitchFamily="65" charset="-120"/>
              </a:rPr>
              <a:t>政策架構</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■國中教育會考</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105</a:t>
            </a:r>
            <a:r>
              <a:rPr lang="zh-TW" altLang="en-US" sz="3600" dirty="0" smtClean="0">
                <a:latin typeface="標楷體" pitchFamily="65" charset="-120"/>
                <a:ea typeface="標楷體" pitchFamily="65" charset="-120"/>
              </a:rPr>
              <a:t>基北區適性入學管道</a:t>
            </a:r>
            <a:endParaRPr lang="en-US" altLang="zh-TW" sz="3600" dirty="0" smtClean="0">
              <a:latin typeface="標楷體" pitchFamily="65" charset="-120"/>
              <a:ea typeface="標楷體" pitchFamily="65" charset="-120"/>
            </a:endParaRPr>
          </a:p>
          <a:p>
            <a:pPr lvl="1"/>
            <a:r>
              <a:rPr lang="zh-TW" altLang="en-US" sz="3200" dirty="0" smtClean="0">
                <a:solidFill>
                  <a:schemeClr val="accent4">
                    <a:lumMod val="50000"/>
                  </a:schemeClr>
                </a:solidFill>
                <a:latin typeface="標楷體" pitchFamily="65" charset="-120"/>
                <a:ea typeface="標楷體" pitchFamily="65" charset="-120"/>
              </a:rPr>
              <a:t>免試入學</a:t>
            </a:r>
            <a:endParaRPr lang="en-US" altLang="zh-TW" sz="3200" dirty="0" smtClean="0">
              <a:solidFill>
                <a:schemeClr val="accent4">
                  <a:lumMod val="50000"/>
                </a:schemeClr>
              </a:solidFill>
              <a:latin typeface="標楷體" pitchFamily="65" charset="-120"/>
              <a:ea typeface="標楷體" pitchFamily="65" charset="-120"/>
            </a:endParaRPr>
          </a:p>
          <a:p>
            <a:pPr lvl="1"/>
            <a:r>
              <a:rPr lang="zh-TW" altLang="en-US" sz="3200" dirty="0" smtClean="0">
                <a:solidFill>
                  <a:schemeClr val="accent4">
                    <a:lumMod val="50000"/>
                  </a:schemeClr>
                </a:solidFill>
                <a:latin typeface="標楷體" pitchFamily="65" charset="-120"/>
                <a:ea typeface="標楷體" pitchFamily="65" charset="-120"/>
              </a:rPr>
              <a:t>適合學術傾向學生的入學管道</a:t>
            </a:r>
            <a:endParaRPr lang="en-US" altLang="zh-TW" sz="3200" dirty="0" smtClean="0">
              <a:solidFill>
                <a:schemeClr val="accent4">
                  <a:lumMod val="50000"/>
                </a:schemeClr>
              </a:solidFill>
              <a:latin typeface="標楷體" pitchFamily="65" charset="-120"/>
              <a:ea typeface="標楷體" pitchFamily="65" charset="-120"/>
            </a:endParaRPr>
          </a:p>
          <a:p>
            <a:pPr lvl="1"/>
            <a:r>
              <a:rPr lang="zh-TW" altLang="zh-TW" sz="3200" dirty="0" smtClean="0">
                <a:solidFill>
                  <a:schemeClr val="accent4">
                    <a:lumMod val="50000"/>
                  </a:schemeClr>
                </a:solidFill>
                <a:latin typeface="標楷體" pitchFamily="65" charset="-120"/>
                <a:ea typeface="標楷體" pitchFamily="65" charset="-120"/>
              </a:rPr>
              <a:t>適合</a:t>
            </a:r>
            <a:r>
              <a:rPr lang="zh-TW" altLang="en-US" sz="3200" dirty="0" smtClean="0">
                <a:solidFill>
                  <a:schemeClr val="accent4">
                    <a:lumMod val="50000"/>
                  </a:schemeClr>
                </a:solidFill>
                <a:latin typeface="標楷體" pitchFamily="65" charset="-120"/>
                <a:ea typeface="標楷體" pitchFamily="65" charset="-120"/>
              </a:rPr>
              <a:t>職業</a:t>
            </a:r>
            <a:r>
              <a:rPr lang="zh-TW" altLang="zh-TW" sz="3200" dirty="0" smtClean="0">
                <a:solidFill>
                  <a:schemeClr val="accent4">
                    <a:lumMod val="50000"/>
                  </a:schemeClr>
                </a:solidFill>
                <a:latin typeface="標楷體" pitchFamily="65" charset="-120"/>
                <a:ea typeface="標楷體" pitchFamily="65" charset="-120"/>
              </a:rPr>
              <a:t>傾向學生的入學</a:t>
            </a:r>
            <a:r>
              <a:rPr lang="zh-TW" altLang="en-US" sz="3200" dirty="0" smtClean="0">
                <a:solidFill>
                  <a:schemeClr val="accent4">
                    <a:lumMod val="50000"/>
                  </a:schemeClr>
                </a:solidFill>
                <a:latin typeface="標楷體" pitchFamily="65" charset="-120"/>
                <a:ea typeface="標楷體" pitchFamily="65" charset="-120"/>
              </a:rPr>
              <a:t>管道</a:t>
            </a:r>
            <a:endParaRPr lang="en-US" altLang="zh-TW" sz="3200" dirty="0" smtClean="0">
              <a:solidFill>
                <a:schemeClr val="accent4">
                  <a:lumMod val="50000"/>
                </a:schemeClr>
              </a:solidFill>
              <a:latin typeface="標楷體" pitchFamily="65" charset="-120"/>
              <a:ea typeface="標楷體" pitchFamily="65" charset="-120"/>
            </a:endParaRPr>
          </a:p>
          <a:p>
            <a:pPr lvl="1"/>
            <a:r>
              <a:rPr lang="zh-TW" altLang="en-US" sz="3200" dirty="0" smtClean="0">
                <a:solidFill>
                  <a:schemeClr val="accent4">
                    <a:lumMod val="50000"/>
                  </a:schemeClr>
                </a:solidFill>
                <a:latin typeface="標楷體" pitchFamily="65" charset="-120"/>
                <a:ea typeface="標楷體" pitchFamily="65" charset="-120"/>
              </a:rPr>
              <a:t>其他</a:t>
            </a:r>
            <a:endParaRPr lang="en-US" altLang="zh-TW" sz="3200" dirty="0" smtClean="0">
              <a:solidFill>
                <a:schemeClr val="accent4">
                  <a:lumMod val="50000"/>
                </a:schemeClr>
              </a:solidFill>
              <a:latin typeface="標楷體" pitchFamily="65" charset="-120"/>
              <a:ea typeface="標楷體" pitchFamily="65" charset="-120"/>
            </a:endParaRPr>
          </a:p>
          <a:p>
            <a:r>
              <a:rPr lang="zh-TW" altLang="en-US" sz="3600" dirty="0" smtClean="0">
                <a:latin typeface="標楷體" pitchFamily="65" charset="-120"/>
                <a:ea typeface="標楷體" pitchFamily="65" charset="-120"/>
              </a:rPr>
              <a:t>■適性入學重要日程</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■基隆市優先免試方案</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■相關資源網站</a:t>
            </a:r>
            <a:endParaRPr lang="zh-TW" altLang="en-US" dirty="0" smtClean="0">
              <a:latin typeface="標楷體" pitchFamily="65" charset="-120"/>
              <a:ea typeface="標楷體" pitchFamily="65" charset="-120"/>
            </a:endParaRPr>
          </a:p>
        </p:txBody>
      </p:sp>
      <p:pic>
        <p:nvPicPr>
          <p:cNvPr id="153601" name="Picture 1"/>
          <p:cNvPicPr>
            <a:picLocks noChangeAspect="1" noChangeArrowheads="1"/>
          </p:cNvPicPr>
          <p:nvPr/>
        </p:nvPicPr>
        <p:blipFill>
          <a:blip r:embed="rId3"/>
          <a:srcRect/>
          <a:stretch>
            <a:fillRect/>
          </a:stretch>
        </p:blipFill>
        <p:spPr bwMode="auto">
          <a:xfrm>
            <a:off x="4314825" y="5114925"/>
            <a:ext cx="4829175" cy="1743075"/>
          </a:xfrm>
          <a:prstGeom prst="rect">
            <a:avLst/>
          </a:prstGeom>
          <a:noFill/>
          <a:ln w="9525">
            <a:noFill/>
            <a:miter lim="800000"/>
            <a:headEnd/>
            <a:tailEnd/>
          </a:ln>
          <a:effectLst/>
        </p:spPr>
      </p:pic>
    </p:spTree>
    <p:extLst>
      <p:ext uri="{BB962C8B-B14F-4D97-AF65-F5344CB8AC3E}">
        <p14:creationId xmlns="" xmlns:p14="http://schemas.microsoft.com/office/powerpoint/2010/main" val="1026402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 xmlns:p14="http://schemas.microsoft.com/office/powerpoint/2010/main" val="4025805327"/>
              </p:ext>
            </p:extLst>
          </p:nvPr>
        </p:nvGraphicFramePr>
        <p:xfrm>
          <a:off x="395536" y="1556790"/>
          <a:ext cx="3962150" cy="3671962"/>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714421"/>
                <a:gridCol w="3247729"/>
              </a:tblGrid>
              <a:tr h="524566">
                <a:tc rowSpan="7">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免試入學</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直升入學</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FF0000"/>
                          </a:solidFill>
                          <a:latin typeface="標楷體" pitchFamily="65" charset="-120"/>
                          <a:ea typeface="標楷體" pitchFamily="65" charset="-120"/>
                          <a:cs typeface="+mn-cs"/>
                        </a:rPr>
                        <a:t>優先免試入學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一般生免試入學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技優甄審入學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產業特殊需求類科</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實用技能班</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標楷體" panose="03000509000000000000" pitchFamily="65" charset="-120"/>
                        <a:ea typeface="標楷體" panose="03000509000000000000" pitchFamily="65"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高職學校獨立招生</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434" name="投影片編號版面配置區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28C98B5-8D1A-434F-BB52-D23421749365}" type="slidenum">
              <a:rPr kumimoji="0" lang="zh-TW" altLang="en-US" smtClean="0">
                <a:solidFill>
                  <a:srgbClr val="898989"/>
                </a:solidFill>
                <a:latin typeface="Calibri" pitchFamily="34" charset="0"/>
              </a:rPr>
              <a:pPr eaLnBrk="1" hangingPunct="1"/>
              <a:t>20</a:t>
            </a:fld>
            <a:endParaRPr kumimoji="0" lang="en-US" altLang="zh-TW" dirty="0" smtClean="0">
              <a:solidFill>
                <a:srgbClr val="898989"/>
              </a:solidFill>
              <a:latin typeface="Calibri" pitchFamily="34"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21672908"/>
              </p:ext>
            </p:extLst>
          </p:nvPr>
        </p:nvGraphicFramePr>
        <p:xfrm>
          <a:off x="395536" y="5517232"/>
          <a:ext cx="3960440" cy="769288"/>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3960440"/>
              </a:tblGrid>
              <a:tr h="769288">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身心障礙適性輔導安置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7" name="表格 6"/>
          <p:cNvGraphicFramePr>
            <a:graphicFrameLocks noGrp="1"/>
          </p:cNvGraphicFramePr>
          <p:nvPr>
            <p:extLst>
              <p:ext uri="{D42A27DB-BD31-4B8C-83A1-F6EECF244321}">
                <p14:modId xmlns="" xmlns:p14="http://schemas.microsoft.com/office/powerpoint/2010/main" val="1697614938"/>
              </p:ext>
            </p:extLst>
          </p:nvPr>
        </p:nvGraphicFramePr>
        <p:xfrm>
          <a:off x="4716015" y="1571612"/>
          <a:ext cx="3927951" cy="250514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856117"/>
                <a:gridCol w="732293"/>
                <a:gridCol w="2339541"/>
              </a:tblGrid>
              <a:tr h="501028">
                <a:tc rowSpan="5">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特</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色</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招</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生</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4">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甄</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選</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入</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學</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藝</a:t>
                      </a:r>
                      <a:r>
                        <a:rPr lang="zh-TW" altLang="en-US" sz="2800" b="1" kern="1200" dirty="0">
                          <a:solidFill>
                            <a:srgbClr val="0000FF"/>
                          </a:solidFill>
                          <a:latin typeface="標楷體" pitchFamily="65" charset="-120"/>
                          <a:ea typeface="標楷體" pitchFamily="65" charset="-120"/>
                          <a:cs typeface="+mn-cs"/>
                        </a:rPr>
                        <a:t>才班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8">
                <a:tc vMerge="1">
                  <a:txBody>
                    <a:bodyPr/>
                    <a:lstStyle/>
                    <a:p>
                      <a:endParaRPr lang="zh-TW" altLang="en-US"/>
                    </a:p>
                  </a:txBody>
                  <a:tcPr/>
                </a:tc>
                <a:tc vMerge="1">
                  <a:txBody>
                    <a:bodyPr/>
                    <a:lstStyle/>
                    <a:p>
                      <a:endParaRPr lang="zh-TW" altLang="en-US"/>
                    </a:p>
                  </a:txBody>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體育</a:t>
                      </a:r>
                      <a:r>
                        <a:rPr lang="zh-TW" altLang="en-US" sz="2800" b="1" kern="1200" dirty="0">
                          <a:solidFill>
                            <a:srgbClr val="0000FF"/>
                          </a:solidFill>
                          <a:latin typeface="標楷體" pitchFamily="65" charset="-120"/>
                          <a:ea typeface="標楷體" pitchFamily="65" charset="-120"/>
                          <a:cs typeface="+mn-cs"/>
                        </a:rPr>
                        <a:t>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8">
                <a:tc vMerge="1">
                  <a:txBody>
                    <a:bodyPr/>
                    <a:lstStyle/>
                    <a:p>
                      <a:endParaRPr lang="zh-TW" altLang="en-US"/>
                    </a:p>
                  </a:txBody>
                  <a:tcPr/>
                </a:tc>
                <a:tc vMerge="1">
                  <a:txBody>
                    <a:bodyPr/>
                    <a:lstStyle/>
                    <a:p>
                      <a:endParaRPr lang="zh-TW" altLang="en-US"/>
                    </a:p>
                  </a:txBody>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科學</a:t>
                      </a:r>
                      <a:r>
                        <a:rPr lang="zh-TW" altLang="en-US" sz="2800" b="1" kern="1200" dirty="0">
                          <a:solidFill>
                            <a:srgbClr val="0000FF"/>
                          </a:solidFill>
                          <a:latin typeface="標楷體" pitchFamily="65" charset="-120"/>
                          <a:ea typeface="標楷體" pitchFamily="65" charset="-120"/>
                          <a:cs typeface="+mn-cs"/>
                        </a:rPr>
                        <a:t>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8">
                <a:tc vMerge="1">
                  <a:txBody>
                    <a:bodyPr/>
                    <a:lstStyle/>
                    <a:p>
                      <a:endParaRPr lang="zh-TW" altLang="en-US"/>
                    </a:p>
                  </a:txBody>
                  <a:tcPr/>
                </a:tc>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職業類科</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8">
                <a:tc vMerge="1">
                  <a:txBody>
                    <a:bodyPr/>
                    <a:lstStyle/>
                    <a:p>
                      <a:endParaRPr lang="zh-TW" altLang="en-US"/>
                    </a:p>
                  </a:txBody>
                  <a:tcPr/>
                </a:tc>
                <a:tc gridSpan="2">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考試</a:t>
                      </a:r>
                      <a:r>
                        <a:rPr lang="zh-TW" altLang="en-US" sz="2800" b="1" kern="1200" dirty="0">
                          <a:solidFill>
                            <a:srgbClr val="0000FF"/>
                          </a:solidFill>
                          <a:latin typeface="標楷體" pitchFamily="65" charset="-120"/>
                          <a:ea typeface="標楷體" pitchFamily="65" charset="-120"/>
                          <a:cs typeface="+mn-cs"/>
                        </a:rPr>
                        <a:t>分發入學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bl>
          </a:graphicData>
        </a:graphic>
      </p:graphicFrame>
      <p:graphicFrame>
        <p:nvGraphicFramePr>
          <p:cNvPr id="8" name="表格 7"/>
          <p:cNvGraphicFramePr>
            <a:graphicFrameLocks noGrp="1"/>
          </p:cNvGraphicFramePr>
          <p:nvPr>
            <p:extLst>
              <p:ext uri="{D42A27DB-BD31-4B8C-83A1-F6EECF244321}">
                <p14:modId xmlns="" xmlns:p14="http://schemas.microsoft.com/office/powerpoint/2010/main" val="2005080503"/>
              </p:ext>
            </p:extLst>
          </p:nvPr>
        </p:nvGraphicFramePr>
        <p:xfrm>
          <a:off x="4716016" y="4365104"/>
          <a:ext cx="3960440" cy="1927716"/>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856116"/>
                <a:gridCol w="3104324"/>
              </a:tblGrid>
              <a:tr h="576000">
                <a:tc rowSpan="3">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其</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他</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建</a:t>
                      </a:r>
                      <a:r>
                        <a:rPr lang="zh-TW" altLang="en-US" sz="2800" b="1" kern="1200" dirty="0">
                          <a:solidFill>
                            <a:srgbClr val="0000FF"/>
                          </a:solidFill>
                          <a:latin typeface="標楷體" pitchFamily="65" charset="-120"/>
                          <a:ea typeface="標楷體" pitchFamily="65" charset="-120"/>
                          <a:cs typeface="+mn-cs"/>
                        </a:rPr>
                        <a:t>教合作班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重點運動項目</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未受政府補助私校獨立招生</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矩形 11"/>
          <p:cNvSpPr/>
          <p:nvPr/>
        </p:nvSpPr>
        <p:spPr>
          <a:xfrm>
            <a:off x="0" y="214290"/>
            <a:ext cx="9144000" cy="707886"/>
          </a:xfrm>
          <a:prstGeom prst="rect">
            <a:avLst/>
          </a:prstGeom>
        </p:spPr>
        <p:txBody>
          <a:bodyPr wrap="square">
            <a:spAutoFit/>
          </a:bodyPr>
          <a:lstStyle/>
          <a:p>
            <a:pPr algn="ctr"/>
            <a:r>
              <a:rPr lang="en-US" altLang="zh-TW" sz="4000" b="1" dirty="0" smtClean="0">
                <a:solidFill>
                  <a:srgbClr val="FF0000"/>
                </a:solidFill>
                <a:latin typeface="標楷體" pitchFamily="65" charset="-120"/>
                <a:ea typeface="標楷體" pitchFamily="65" charset="-120"/>
              </a:rPr>
              <a:t>105</a:t>
            </a:r>
            <a:r>
              <a:rPr lang="zh-TW" altLang="en-US" sz="4000" dirty="0" smtClean="0">
                <a:solidFill>
                  <a:schemeClr val="accent1">
                    <a:lumMod val="50000"/>
                  </a:schemeClr>
                </a:solidFill>
                <a:latin typeface="標楷體" pitchFamily="65" charset="-120"/>
                <a:ea typeface="標楷體" pitchFamily="65" charset="-120"/>
              </a:rPr>
              <a:t>學年度</a:t>
            </a:r>
            <a:r>
              <a:rPr lang="zh-TW" altLang="en-US" sz="4000" b="1" dirty="0" smtClean="0">
                <a:latin typeface="標楷體" pitchFamily="65" charset="-120"/>
                <a:ea typeface="標楷體" pitchFamily="65" charset="-120"/>
              </a:rPr>
              <a:t>基</a:t>
            </a:r>
            <a:r>
              <a:rPr lang="zh-TW" altLang="en-US" sz="4000" b="1" dirty="0" smtClean="0">
                <a:latin typeface="標楷體" pitchFamily="65" charset="-120"/>
                <a:ea typeface="標楷體" pitchFamily="65" charset="-120"/>
              </a:rPr>
              <a:t>北區</a:t>
            </a:r>
            <a:r>
              <a:rPr lang="zh-TW" altLang="zh-TW" sz="4000" b="1" dirty="0" smtClean="0">
                <a:latin typeface="標楷體" pitchFamily="65" charset="-120"/>
                <a:ea typeface="標楷體" pitchFamily="65" charset="-120"/>
              </a:rPr>
              <a:t>適性入學管道</a:t>
            </a:r>
            <a:endParaRPr lang="zh-TW" altLang="en-US" sz="4000" dirty="0"/>
          </a:p>
        </p:txBody>
      </p:sp>
    </p:spTree>
    <p:extLst>
      <p:ext uri="{BB962C8B-B14F-4D97-AF65-F5344CB8AC3E}">
        <p14:creationId xmlns="" xmlns:p14="http://schemas.microsoft.com/office/powerpoint/2010/main" val="277733825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pPr algn="ctr"/>
            <a:r>
              <a:rPr lang="en-US" altLang="zh-TW" sz="3600" dirty="0" smtClean="0">
                <a:solidFill>
                  <a:schemeClr val="accent1">
                    <a:lumMod val="50000"/>
                  </a:schemeClr>
                </a:solidFill>
                <a:latin typeface="標楷體" pitchFamily="65" charset="-120"/>
                <a:ea typeface="標楷體" pitchFamily="65" charset="-120"/>
              </a:rPr>
              <a:t>105</a:t>
            </a:r>
            <a:r>
              <a:rPr lang="zh-TW" altLang="en-US" sz="3600" dirty="0" smtClean="0">
                <a:solidFill>
                  <a:schemeClr val="accent1">
                    <a:lumMod val="50000"/>
                  </a:schemeClr>
                </a:solidFill>
                <a:latin typeface="標楷體" pitchFamily="65" charset="-120"/>
                <a:ea typeface="標楷體" pitchFamily="65" charset="-120"/>
              </a:rPr>
              <a:t>學年度</a:t>
            </a:r>
            <a:r>
              <a:rPr lang="zh-TW" altLang="en-US" sz="3600" dirty="0" smtClean="0">
                <a:solidFill>
                  <a:schemeClr val="accent1">
                    <a:lumMod val="50000"/>
                  </a:schemeClr>
                </a:solidFill>
                <a:latin typeface="標楷體" pitchFamily="65" charset="-120"/>
                <a:ea typeface="標楷體" pitchFamily="65" charset="-120"/>
              </a:rPr>
              <a:t>基</a:t>
            </a:r>
            <a:r>
              <a:rPr lang="zh-TW" altLang="en-US" sz="3600" dirty="0" smtClean="0">
                <a:solidFill>
                  <a:schemeClr val="accent1">
                    <a:lumMod val="50000"/>
                  </a:schemeClr>
                </a:solidFill>
                <a:latin typeface="標楷體" pitchFamily="65" charset="-120"/>
                <a:ea typeface="標楷體" pitchFamily="65" charset="-120"/>
              </a:rPr>
              <a:t>北區適性入學</a:t>
            </a:r>
            <a:r>
              <a:rPr lang="zh-TW" altLang="en-US" sz="3600" dirty="0" smtClean="0">
                <a:solidFill>
                  <a:srgbClr val="7030A0"/>
                </a:solidFill>
                <a:latin typeface="標楷體" pitchFamily="65" charset="-120"/>
                <a:ea typeface="標楷體" pitchFamily="65" charset="-120"/>
                <a:cs typeface="BiauKai"/>
              </a:rPr>
              <a:t>超額</a:t>
            </a:r>
            <a:r>
              <a:rPr lang="zh-TW" altLang="en-US" sz="3600" dirty="0" smtClean="0">
                <a:solidFill>
                  <a:srgbClr val="7030A0"/>
                </a:solidFill>
                <a:latin typeface="標楷體" pitchFamily="65" charset="-120"/>
                <a:ea typeface="標楷體" pitchFamily="65" charset="-120"/>
                <a:cs typeface="BiauKai"/>
              </a:rPr>
              <a:t>比序的規劃</a:t>
            </a:r>
            <a:endParaRPr lang="zh-TW" altLang="en-US" sz="3600" dirty="0">
              <a:solidFill>
                <a:srgbClr val="7030A0"/>
              </a:solidFill>
            </a:endParaRPr>
          </a:p>
        </p:txBody>
      </p:sp>
      <p:sp>
        <p:nvSpPr>
          <p:cNvPr id="102402"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B5F2D737-AB9A-4B29-930B-2D0BE8E58AA6}" type="slidenum">
              <a:rPr lang="en-US" altLang="zh-TW" sz="1200" smtClean="0">
                <a:latin typeface="Times New Roman" pitchFamily="18" charset="0"/>
                <a:cs typeface="Times New Roman" pitchFamily="18" charset="0"/>
              </a:rPr>
              <a:pPr/>
              <a:t>21</a:t>
            </a:fld>
            <a:endParaRPr lang="en-US" altLang="zh-TW" sz="1200" smtClean="0">
              <a:latin typeface="Times New Roman" pitchFamily="18" charset="0"/>
              <a:cs typeface="Times New Roman" pitchFamily="18" charset="0"/>
            </a:endParaRPr>
          </a:p>
        </p:txBody>
      </p:sp>
      <p:sp>
        <p:nvSpPr>
          <p:cNvPr id="102403" name="內容版面配置區 2"/>
          <p:cNvSpPr txBox="1">
            <a:spLocks/>
          </p:cNvSpPr>
          <p:nvPr/>
        </p:nvSpPr>
        <p:spPr bwMode="auto">
          <a:xfrm>
            <a:off x="817563" y="1268413"/>
            <a:ext cx="7931150" cy="4968875"/>
          </a:xfrm>
          <a:prstGeom prst="rect">
            <a:avLst/>
          </a:prstGeom>
          <a:noFill/>
          <a:ln w="9525">
            <a:noFill/>
            <a:miter lim="800000"/>
            <a:headEnd/>
            <a:tailEnd/>
          </a:ln>
        </p:spPr>
        <p:txBody>
          <a:bodyPr/>
          <a:lstStyle/>
          <a:p>
            <a:pPr marL="346075" indent="-346075">
              <a:spcBef>
                <a:spcPts val="1800"/>
              </a:spcBef>
              <a:buFont typeface="Arial" pitchFamily="34" charset="0"/>
              <a:buChar char="•"/>
            </a:pPr>
            <a:r>
              <a:rPr kumimoji="0" lang="zh-TW" altLang="en-US" sz="3200" dirty="0">
                <a:solidFill>
                  <a:srgbClr val="0000FF"/>
                </a:solidFill>
                <a:latin typeface="標楷體" pitchFamily="65" charset="-120"/>
                <a:ea typeface="標楷體" pitchFamily="65" charset="-120"/>
              </a:rPr>
              <a:t>採</a:t>
            </a:r>
            <a:r>
              <a:rPr kumimoji="0" lang="zh-TW" altLang="en-US" sz="3200" dirty="0">
                <a:solidFill>
                  <a:srgbClr val="C00000"/>
                </a:solidFill>
                <a:latin typeface="標楷體" pitchFamily="65" charset="-120"/>
                <a:ea typeface="標楷體" pitchFamily="65" charset="-120"/>
              </a:rPr>
              <a:t>「</a:t>
            </a:r>
            <a:r>
              <a:rPr kumimoji="0" lang="en-US" altLang="zh-TW" sz="3200" b="1" dirty="0">
                <a:solidFill>
                  <a:srgbClr val="C00000"/>
                </a:solidFill>
                <a:latin typeface="標楷體" pitchFamily="65" charset="-120"/>
                <a:ea typeface="標楷體" pitchFamily="65" charset="-120"/>
              </a:rPr>
              <a:t>7</a:t>
            </a:r>
            <a:r>
              <a:rPr kumimoji="0" lang="zh-TW" altLang="en-US" sz="3200" b="1" dirty="0">
                <a:solidFill>
                  <a:srgbClr val="C00000"/>
                </a:solidFill>
                <a:latin typeface="標楷體" pitchFamily="65" charset="-120"/>
                <a:ea typeface="標楷體" pitchFamily="65" charset="-120"/>
              </a:rPr>
              <a:t>級總積分</a:t>
            </a:r>
            <a:r>
              <a:rPr kumimoji="0" lang="en-US" altLang="zh-TW" sz="3200" b="1" dirty="0">
                <a:solidFill>
                  <a:srgbClr val="C00000"/>
                </a:solidFill>
                <a:latin typeface="標楷體" pitchFamily="65" charset="-120"/>
                <a:ea typeface="標楷體" pitchFamily="65" charset="-120"/>
              </a:rPr>
              <a:t>108</a:t>
            </a:r>
            <a:r>
              <a:rPr kumimoji="0" lang="zh-TW" altLang="en-US" sz="3200" b="1" dirty="0">
                <a:solidFill>
                  <a:srgbClr val="C00000"/>
                </a:solidFill>
                <a:latin typeface="標楷體" pitchFamily="65" charset="-120"/>
                <a:ea typeface="標楷體" pitchFamily="65" charset="-120"/>
              </a:rPr>
              <a:t>方案</a:t>
            </a:r>
            <a:r>
              <a:rPr kumimoji="0" lang="zh-TW" altLang="en-US" sz="3200" dirty="0">
                <a:solidFill>
                  <a:srgbClr val="C00000"/>
                </a:solidFill>
                <a:latin typeface="標楷體" pitchFamily="65" charset="-120"/>
                <a:ea typeface="標楷體" pitchFamily="65" charset="-120"/>
              </a:rPr>
              <a:t>」</a:t>
            </a:r>
          </a:p>
          <a:p>
            <a:pPr marL="346075" indent="-346075">
              <a:spcBef>
                <a:spcPts val="1800"/>
              </a:spcBef>
              <a:buFont typeface="Arial" pitchFamily="34" charset="0"/>
              <a:buChar char="•"/>
            </a:pPr>
            <a:r>
              <a:rPr kumimoji="0" lang="zh-TW" altLang="en-US" sz="3200" dirty="0">
                <a:solidFill>
                  <a:srgbClr val="0000FF"/>
                </a:solidFill>
                <a:latin typeface="標楷體" pitchFamily="65" charset="-120"/>
                <a:ea typeface="標楷體" pitchFamily="65" charset="-120"/>
              </a:rPr>
              <a:t>教育會考，將原本的</a:t>
            </a:r>
            <a:r>
              <a:rPr kumimoji="0" lang="zh-TW" altLang="en-US" sz="3200" dirty="0">
                <a:solidFill>
                  <a:srgbClr val="FF0000"/>
                </a:solidFill>
                <a:latin typeface="標楷體" pitchFamily="65" charset="-120"/>
                <a:ea typeface="標楷體" pitchFamily="65" charset="-120"/>
              </a:rPr>
              <a:t>三等級四標示</a:t>
            </a:r>
            <a:r>
              <a:rPr kumimoji="0" lang="zh-TW" altLang="en-US" sz="3200" dirty="0">
                <a:solidFill>
                  <a:srgbClr val="0000FF"/>
                </a:solidFill>
                <a:latin typeface="標楷體" pitchFamily="65" charset="-120"/>
                <a:ea typeface="標楷體" pitchFamily="65" charset="-120"/>
              </a:rPr>
              <a:t>，直接轉換成七級積分，共</a:t>
            </a:r>
            <a:r>
              <a:rPr kumimoji="0" lang="en-US" altLang="zh-TW" sz="3200" dirty="0">
                <a:solidFill>
                  <a:srgbClr val="0000FF"/>
                </a:solidFill>
                <a:latin typeface="標楷體" pitchFamily="65" charset="-120"/>
                <a:ea typeface="標楷體" pitchFamily="65" charset="-120"/>
              </a:rPr>
              <a:t>35</a:t>
            </a:r>
            <a:r>
              <a:rPr kumimoji="0" lang="zh-TW" altLang="en-US" sz="3200" dirty="0">
                <a:solidFill>
                  <a:srgbClr val="0000FF"/>
                </a:solidFill>
                <a:latin typeface="標楷體" pitchFamily="65" charset="-120"/>
                <a:ea typeface="標楷體" pitchFamily="65" charset="-120"/>
              </a:rPr>
              <a:t>分，寫作測驗轉化成</a:t>
            </a:r>
            <a:r>
              <a:rPr kumimoji="0" lang="en-US" altLang="zh-TW" sz="3200" dirty="0">
                <a:solidFill>
                  <a:srgbClr val="0000FF"/>
                </a:solidFill>
                <a:latin typeface="標楷體" pitchFamily="65" charset="-120"/>
                <a:ea typeface="標楷體" pitchFamily="65" charset="-120"/>
              </a:rPr>
              <a:t>1</a:t>
            </a:r>
            <a:r>
              <a:rPr kumimoji="0" lang="zh-TW" altLang="en-US" sz="3200" dirty="0">
                <a:solidFill>
                  <a:srgbClr val="0000FF"/>
                </a:solidFill>
                <a:latin typeface="標楷體" pitchFamily="65" charset="-120"/>
                <a:ea typeface="標楷體" pitchFamily="65" charset="-120"/>
              </a:rPr>
              <a:t>分，</a:t>
            </a:r>
            <a:r>
              <a:rPr kumimoji="0" lang="zh-TW" altLang="en-US" sz="3200" b="1" dirty="0">
                <a:solidFill>
                  <a:srgbClr val="FF0000"/>
                </a:solidFill>
                <a:latin typeface="標楷體" pitchFamily="65" charset="-120"/>
                <a:ea typeface="標楷體" pitchFamily="65" charset="-120"/>
              </a:rPr>
              <a:t>合計</a:t>
            </a:r>
            <a:r>
              <a:rPr kumimoji="0" lang="en-US" altLang="zh-TW" sz="3200" b="1" dirty="0">
                <a:solidFill>
                  <a:srgbClr val="FF0000"/>
                </a:solidFill>
                <a:latin typeface="標楷體" pitchFamily="65" charset="-120"/>
                <a:ea typeface="標楷體" pitchFamily="65" charset="-120"/>
              </a:rPr>
              <a:t>36</a:t>
            </a:r>
            <a:r>
              <a:rPr kumimoji="0" lang="zh-TW" altLang="en-US" sz="3200" b="1" dirty="0">
                <a:solidFill>
                  <a:srgbClr val="FF0000"/>
                </a:solidFill>
                <a:latin typeface="標楷體" pitchFamily="65" charset="-120"/>
                <a:ea typeface="標楷體" pitchFamily="65" charset="-120"/>
              </a:rPr>
              <a:t>分</a:t>
            </a:r>
            <a:r>
              <a:rPr kumimoji="0" lang="zh-TW" altLang="en-US" sz="3200" dirty="0">
                <a:solidFill>
                  <a:srgbClr val="0000FF"/>
                </a:solidFill>
                <a:latin typeface="標楷體" pitchFamily="65" charset="-120"/>
                <a:ea typeface="標楷體" pitchFamily="65" charset="-120"/>
              </a:rPr>
              <a:t>。</a:t>
            </a:r>
            <a:endParaRPr kumimoji="0" lang="en-US" altLang="zh-TW" sz="3200" dirty="0">
              <a:solidFill>
                <a:srgbClr val="0000FF"/>
              </a:solidFill>
              <a:latin typeface="標楷體" pitchFamily="65" charset="-120"/>
              <a:ea typeface="標楷體" pitchFamily="65" charset="-120"/>
            </a:endParaRPr>
          </a:p>
          <a:p>
            <a:pPr marL="346075" indent="-346075">
              <a:spcBef>
                <a:spcPts val="1800"/>
              </a:spcBef>
              <a:buFont typeface="Arial" pitchFamily="34" charset="0"/>
              <a:buChar char="•"/>
            </a:pPr>
            <a:r>
              <a:rPr kumimoji="0" lang="zh-TW" altLang="en-US" sz="3200" dirty="0">
                <a:solidFill>
                  <a:srgbClr val="0000FF"/>
                </a:solidFill>
                <a:latin typeface="標楷體" pitchFamily="65" charset="-120"/>
                <a:ea typeface="標楷體" pitchFamily="65" charset="-120"/>
              </a:rPr>
              <a:t>新方案可避免因先比粗</a:t>
            </a:r>
            <a:r>
              <a:rPr kumimoji="0" lang="en-US" altLang="zh-TW" sz="3200" dirty="0">
                <a:solidFill>
                  <a:srgbClr val="0000FF"/>
                </a:solidFill>
                <a:latin typeface="標楷體" pitchFamily="65" charset="-120"/>
                <a:ea typeface="標楷體" pitchFamily="65" charset="-120"/>
              </a:rPr>
              <a:t>(</a:t>
            </a:r>
            <a:r>
              <a:rPr kumimoji="0" lang="zh-TW" altLang="en-US" sz="3200" dirty="0">
                <a:solidFill>
                  <a:srgbClr val="0000FF"/>
                </a:solidFill>
                <a:latin typeface="標楷體" pitchFamily="65" charset="-120"/>
                <a:ea typeface="標楷體" pitchFamily="65" charset="-120"/>
              </a:rPr>
              <a:t>等級</a:t>
            </a:r>
            <a:r>
              <a:rPr kumimoji="0" lang="en-US" altLang="zh-TW" sz="3200" dirty="0">
                <a:solidFill>
                  <a:srgbClr val="0000FF"/>
                </a:solidFill>
                <a:latin typeface="標楷體" pitchFamily="65" charset="-120"/>
                <a:ea typeface="標楷體" pitchFamily="65" charset="-120"/>
              </a:rPr>
              <a:t>)</a:t>
            </a:r>
            <a:r>
              <a:rPr kumimoji="0" lang="zh-TW" altLang="en-US" sz="3200" dirty="0">
                <a:solidFill>
                  <a:srgbClr val="0000FF"/>
                </a:solidFill>
                <a:latin typeface="標楷體" pitchFamily="65" charset="-120"/>
                <a:ea typeface="標楷體" pitchFamily="65" charset="-120"/>
              </a:rPr>
              <a:t>再比細</a:t>
            </a:r>
            <a:r>
              <a:rPr kumimoji="0" lang="en-US" altLang="zh-TW" sz="3200" dirty="0">
                <a:solidFill>
                  <a:srgbClr val="0000FF"/>
                </a:solidFill>
                <a:latin typeface="標楷體" pitchFamily="65" charset="-120"/>
                <a:ea typeface="標楷體" pitchFamily="65" charset="-120"/>
              </a:rPr>
              <a:t>(</a:t>
            </a:r>
            <a:r>
              <a:rPr kumimoji="0" lang="zh-TW" altLang="en-US" sz="3200" dirty="0">
                <a:solidFill>
                  <a:srgbClr val="0000FF"/>
                </a:solidFill>
                <a:latin typeface="標楷體" pitchFamily="65" charset="-120"/>
                <a:ea typeface="標楷體" pitchFamily="65" charset="-120"/>
              </a:rPr>
              <a:t>標示</a:t>
            </a:r>
            <a:r>
              <a:rPr kumimoji="0" lang="en-US" altLang="zh-TW" sz="3200" dirty="0">
                <a:solidFill>
                  <a:srgbClr val="0000FF"/>
                </a:solidFill>
                <a:latin typeface="標楷體" pitchFamily="65" charset="-120"/>
                <a:ea typeface="標楷體" pitchFamily="65" charset="-120"/>
              </a:rPr>
              <a:t>)</a:t>
            </a:r>
            <a:r>
              <a:rPr kumimoji="0" lang="zh-TW" altLang="en-US" sz="3200" dirty="0">
                <a:solidFill>
                  <a:srgbClr val="0000FF"/>
                </a:solidFill>
                <a:latin typeface="標楷體" pitchFamily="65" charset="-120"/>
                <a:ea typeface="標楷體" pitchFamily="65" charset="-120"/>
              </a:rPr>
              <a:t>所產生的分發錯置問題，</a:t>
            </a:r>
            <a:r>
              <a:rPr kumimoji="0" lang="zh-TW" altLang="en-US" sz="3200" b="1" dirty="0">
                <a:solidFill>
                  <a:srgbClr val="FF0000"/>
                </a:solidFill>
                <a:latin typeface="標楷體" pitchFamily="65" charset="-120"/>
                <a:ea typeface="標楷體" pitchFamily="65" charset="-120"/>
              </a:rPr>
              <a:t>符合家長對公平性的期待。</a:t>
            </a:r>
          </a:p>
          <a:p>
            <a:pPr marL="346075" indent="-346075">
              <a:spcBef>
                <a:spcPts val="1800"/>
              </a:spcBef>
              <a:buFont typeface="Arial" pitchFamily="34" charset="0"/>
              <a:buChar char="•"/>
            </a:pPr>
            <a:r>
              <a:rPr kumimoji="0" lang="zh-TW" altLang="en-US" sz="3200" dirty="0">
                <a:solidFill>
                  <a:srgbClr val="0000FF"/>
                </a:solidFill>
                <a:latin typeface="標楷體" pitchFamily="65" charset="-120"/>
                <a:ea typeface="標楷體" pitchFamily="65" charset="-120"/>
              </a:rPr>
              <a:t>因應教育部</a:t>
            </a:r>
            <a:r>
              <a:rPr kumimoji="0" lang="zh-TW" altLang="en-US" sz="3200" b="1" dirty="0">
                <a:solidFill>
                  <a:srgbClr val="0000FF"/>
                </a:solidFill>
                <a:latin typeface="標楷體" pitchFamily="65" charset="-120"/>
                <a:ea typeface="標楷體" pitchFamily="65" charset="-120"/>
              </a:rPr>
              <a:t>不再提供量尺</a:t>
            </a:r>
            <a:r>
              <a:rPr kumimoji="0" lang="zh-TW" altLang="en-US" sz="3200" b="1" dirty="0" smtClean="0">
                <a:solidFill>
                  <a:srgbClr val="0000FF"/>
                </a:solidFill>
                <a:latin typeface="標楷體" pitchFamily="65" charset="-120"/>
                <a:ea typeface="標楷體" pitchFamily="65" charset="-120"/>
              </a:rPr>
              <a:t>分數。</a:t>
            </a:r>
            <a:endParaRPr kumimoji="0" lang="zh-TW" altLang="en-US" sz="3200" b="1" dirty="0">
              <a:solidFill>
                <a:srgbClr val="0000FF"/>
              </a:solidFill>
              <a:latin typeface="標楷體" pitchFamily="65" charset="-120"/>
              <a:ea typeface="標楷體" pitchFamily="65" charset="-120"/>
            </a:endParaRPr>
          </a:p>
          <a:p>
            <a:pPr marL="346075" indent="-346075">
              <a:spcBef>
                <a:spcPts val="1800"/>
              </a:spcBef>
              <a:buFont typeface="Arial" pitchFamily="34" charset="0"/>
              <a:buChar char="•"/>
            </a:pPr>
            <a:endParaRPr kumimoji="0" lang="en-US" altLang="zh-TW" sz="4400" dirty="0">
              <a:solidFill>
                <a:srgbClr val="0000FF"/>
              </a:solidFill>
              <a:latin typeface="標楷體" pitchFamily="65" charset="-120"/>
              <a:ea typeface="標楷體" pitchFamily="65" charset="-120"/>
            </a:endParaRPr>
          </a:p>
          <a:p>
            <a:pPr marL="346075" indent="-346075">
              <a:spcBef>
                <a:spcPts val="1800"/>
              </a:spcBef>
              <a:buFont typeface="Arial" pitchFamily="34" charset="0"/>
              <a:buChar char="•"/>
            </a:pPr>
            <a:endParaRPr kumimoji="0" lang="zh-TW" altLang="en-US" sz="4400" dirty="0">
              <a:solidFill>
                <a:srgbClr val="0000FF"/>
              </a:solidFill>
              <a:latin typeface="標楷體" pitchFamily="65" charset="-120"/>
              <a:ea typeface="標楷體" pitchFamily="65" charset="-120"/>
            </a:endParaRPr>
          </a:p>
        </p:txBody>
      </p:sp>
      <p:sp>
        <p:nvSpPr>
          <p:cNvPr id="102404" name="投影片編號版面配置區 5"/>
          <p:cNvSpPr txBox="1">
            <a:spLocks noGrp="1"/>
          </p:cNvSpPr>
          <p:nvPr/>
        </p:nvSpPr>
        <p:spPr bwMode="auto">
          <a:xfrm>
            <a:off x="7046913" y="6462713"/>
            <a:ext cx="2133600" cy="365125"/>
          </a:xfrm>
          <a:prstGeom prst="rect">
            <a:avLst/>
          </a:prstGeom>
          <a:noFill/>
          <a:ln w="9525">
            <a:noFill/>
            <a:miter lim="800000"/>
            <a:headEnd/>
            <a:tailEnd/>
          </a:ln>
        </p:spPr>
        <p:txBody>
          <a:bodyPr anchor="ctr"/>
          <a:lstStyle/>
          <a:p>
            <a:pPr algn="r" eaLnBrk="1" hangingPunct="1"/>
            <a:fld id="{E0A85304-FAFE-4BBD-BEF5-ACEAB8B905B1}" type="slidenum">
              <a:rPr lang="zh-TW" altLang="en-US" sz="1400" b="1">
                <a:solidFill>
                  <a:srgbClr val="EEECE1"/>
                </a:solidFill>
                <a:ea typeface="Microsoft JhengHei UI" pitchFamily="34" charset="-120"/>
              </a:rPr>
              <a:pPr algn="r" eaLnBrk="1" hangingPunct="1"/>
              <a:t>21</a:t>
            </a:fld>
            <a:endParaRPr lang="en-US" altLang="zh-TW" sz="1400" b="1">
              <a:solidFill>
                <a:srgbClr val="EEECE1"/>
              </a:solidFill>
              <a:ea typeface="Microsoft JhengHei UI" pitchFamily="34" charset="-12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a:xfrm>
            <a:off x="8501090" y="6500834"/>
            <a:ext cx="642910" cy="357166"/>
          </a:xfrm>
        </p:spPr>
        <p:txBody>
          <a:bodyPr/>
          <a:lstStyle/>
          <a:p>
            <a:fld id="{47D433DB-B31C-49C9-BEC3-1A87A9E59357}" type="slidenum">
              <a:rPr lang="zh-TW" altLang="en-US" smtClean="0"/>
              <a:pPr/>
              <a:t>22</a:t>
            </a:fld>
            <a:endParaRPr lang="zh-TW" altLang="en-US"/>
          </a:p>
        </p:txBody>
      </p:sp>
      <p:pic>
        <p:nvPicPr>
          <p:cNvPr id="8" name="內容版面配置區 7"/>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285720" y="214290"/>
            <a:ext cx="8643998" cy="6357982"/>
          </a:xfrm>
        </p:spPr>
      </p:pic>
      <p:sp>
        <p:nvSpPr>
          <p:cNvPr id="5" name="矩形 4"/>
          <p:cNvSpPr/>
          <p:nvPr/>
        </p:nvSpPr>
        <p:spPr>
          <a:xfrm>
            <a:off x="0" y="0"/>
            <a:ext cx="2749471" cy="400110"/>
          </a:xfrm>
          <a:prstGeom prst="rect">
            <a:avLst/>
          </a:prstGeom>
          <a:solidFill>
            <a:schemeClr val="accent2"/>
          </a:solidFill>
        </p:spPr>
        <p:txBody>
          <a:bodyPr wrap="none">
            <a:spAutoFit/>
          </a:bodyPr>
          <a:lstStyle/>
          <a:p>
            <a:r>
              <a:rPr lang="zh-TW" altLang="zh-TW" sz="2000" b="1" dirty="0" smtClean="0">
                <a:solidFill>
                  <a:srgbClr val="FFFF00"/>
                </a:solidFill>
                <a:latin typeface="標楷體" pitchFamily="65" charset="-120"/>
                <a:ea typeface="標楷體" pitchFamily="65" charset="-120"/>
              </a:rPr>
              <a:t>適性入學管道</a:t>
            </a:r>
            <a:r>
              <a:rPr lang="zh-TW" altLang="en-US" sz="2000" b="1" dirty="0" smtClean="0">
                <a:solidFill>
                  <a:srgbClr val="FFFF00"/>
                </a:solidFill>
                <a:latin typeface="標楷體" pitchFamily="65" charset="-120"/>
                <a:ea typeface="標楷體" pitchFamily="65" charset="-120"/>
              </a:rPr>
              <a:t>時程序列</a:t>
            </a:r>
            <a:endParaRPr lang="zh-TW" altLang="en-US" sz="2000" dirty="0">
              <a:solidFill>
                <a:srgbClr val="FFFF00"/>
              </a:solidFill>
            </a:endParaRPr>
          </a:p>
        </p:txBody>
      </p:sp>
    </p:spTree>
    <p:extLst>
      <p:ext uri="{BB962C8B-B14F-4D97-AF65-F5344CB8AC3E}">
        <p14:creationId xmlns="" xmlns:p14="http://schemas.microsoft.com/office/powerpoint/2010/main" val="2998629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pPr algn="ctr"/>
            <a:r>
              <a:rPr lang="en-US" altLang="zh-TW" dirty="0" smtClean="0">
                <a:solidFill>
                  <a:srgbClr val="0000FF"/>
                </a:solidFill>
                <a:latin typeface="標楷體" pitchFamily="65" charset="-120"/>
                <a:ea typeface="標楷體" pitchFamily="65" charset="-120"/>
              </a:rPr>
              <a:t>105</a:t>
            </a:r>
            <a:r>
              <a:rPr lang="zh-TW" altLang="en-US" dirty="0" smtClean="0">
                <a:solidFill>
                  <a:srgbClr val="0000FF"/>
                </a:solidFill>
                <a:latin typeface="標楷體" pitchFamily="65" charset="-120"/>
                <a:ea typeface="標楷體" pitchFamily="65" charset="-120"/>
              </a:rPr>
              <a:t>學年度基北區免試入學</a:t>
            </a:r>
            <a:r>
              <a:rPr lang="zh-TW" altLang="en-US" dirty="0" smtClean="0">
                <a:solidFill>
                  <a:srgbClr val="000099"/>
                </a:solidFill>
                <a:latin typeface="標楷體" panose="03000509000000000000" pitchFamily="65" charset="-120"/>
                <a:ea typeface="標楷體" panose="03000509000000000000" pitchFamily="65" charset="-120"/>
              </a:rPr>
              <a:t>辦理方式</a:t>
            </a:r>
            <a:endParaRPr lang="zh-TW" altLang="en-US" dirty="0"/>
          </a:p>
        </p:txBody>
      </p:sp>
      <p:sp>
        <p:nvSpPr>
          <p:cNvPr id="104450"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32A90EFD-1E34-42A1-B718-3CE944BC345F}" type="slidenum">
              <a:rPr lang="en-US" altLang="zh-TW" sz="1200" smtClean="0">
                <a:latin typeface="Times New Roman" pitchFamily="18" charset="0"/>
                <a:cs typeface="Times New Roman" pitchFamily="18" charset="0"/>
              </a:rPr>
              <a:pPr/>
              <a:t>23</a:t>
            </a:fld>
            <a:endParaRPr lang="en-US" altLang="zh-TW" sz="1200" smtClean="0">
              <a:latin typeface="Times New Roman" pitchFamily="18" charset="0"/>
              <a:cs typeface="Times New Roman" pitchFamily="18" charset="0"/>
            </a:endParaRPr>
          </a:p>
        </p:txBody>
      </p:sp>
      <p:sp>
        <p:nvSpPr>
          <p:cNvPr id="104451" name="投影片編號版面配置區 3"/>
          <p:cNvSpPr txBox="1">
            <a:spLocks/>
          </p:cNvSpPr>
          <p:nvPr/>
        </p:nvSpPr>
        <p:spPr bwMode="auto">
          <a:xfrm>
            <a:off x="8429652" y="6286520"/>
            <a:ext cx="506388" cy="365125"/>
          </a:xfrm>
          <a:prstGeom prst="rect">
            <a:avLst/>
          </a:prstGeom>
          <a:noFill/>
          <a:ln w="9525">
            <a:noFill/>
            <a:miter lim="800000"/>
            <a:headEnd/>
            <a:tailEnd/>
          </a:ln>
        </p:spPr>
        <p:txBody>
          <a:bodyPr anchor="ctr"/>
          <a:lstStyle/>
          <a:p>
            <a:fld id="{C7CFC3CD-757E-410A-B09B-D27CA59FB661}" type="slidenum">
              <a:rPr lang="en-US" altLang="zh-TW" sz="1200">
                <a:solidFill>
                  <a:srgbClr val="898989"/>
                </a:solidFill>
                <a:ea typeface="Microsoft JhengHei UI" pitchFamily="34" charset="-120"/>
              </a:rPr>
              <a:pPr/>
              <a:t>23</a:t>
            </a:fld>
            <a:endParaRPr lang="en-US" altLang="zh-TW" sz="1200" dirty="0">
              <a:solidFill>
                <a:srgbClr val="898989"/>
              </a:solidFill>
              <a:ea typeface="Microsoft JhengHei UI" pitchFamily="34" charset="-120"/>
            </a:endParaRPr>
          </a:p>
        </p:txBody>
      </p:sp>
      <p:graphicFrame>
        <p:nvGraphicFramePr>
          <p:cNvPr id="6" name="資料庫圖表 5"/>
          <p:cNvGraphicFramePr/>
          <p:nvPr/>
        </p:nvGraphicFramePr>
        <p:xfrm>
          <a:off x="785786" y="1500174"/>
          <a:ext cx="7246588"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向下箭號 6"/>
          <p:cNvSpPr/>
          <p:nvPr/>
        </p:nvSpPr>
        <p:spPr>
          <a:xfrm>
            <a:off x="1357290" y="2285992"/>
            <a:ext cx="504825"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向下箭號 7"/>
          <p:cNvSpPr/>
          <p:nvPr/>
        </p:nvSpPr>
        <p:spPr>
          <a:xfrm>
            <a:off x="7143768" y="4071942"/>
            <a:ext cx="503237"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向下箭號 8"/>
          <p:cNvSpPr/>
          <p:nvPr/>
        </p:nvSpPr>
        <p:spPr>
          <a:xfrm>
            <a:off x="3857620" y="4071942"/>
            <a:ext cx="504825"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向下箭號 9"/>
          <p:cNvSpPr/>
          <p:nvPr/>
        </p:nvSpPr>
        <p:spPr>
          <a:xfrm>
            <a:off x="5000628" y="2285992"/>
            <a:ext cx="503237"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prstGeom prst="rect">
            <a:avLst/>
          </a:prstGeom>
          <a:noFill/>
        </p:spPr>
        <p:txBody>
          <a:bodyPr vert="horz" anchor="ctr" anchorCtr="0">
            <a:normAutofit/>
          </a:bodyPr>
          <a:lstStyle/>
          <a:p>
            <a:pPr algn="ctr" latinLnBrk="0"/>
            <a:r>
              <a:rPr lang="en-US" altLang="zh-TW" sz="36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105</a:t>
            </a:r>
            <a:r>
              <a:rPr lang="zh-TW" altLang="zh-TW" sz="36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學年基北區免試入學方案</a:t>
            </a:r>
            <a:r>
              <a:rPr lang="en-US" altLang="zh-TW" sz="36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4</a:t>
            </a:r>
            <a:r>
              <a:rPr lang="zh-TW" altLang="zh-TW" sz="36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大特點</a:t>
            </a:r>
            <a:endParaRPr kumimoji="0" lang="zh-TW" altLang="en-US" sz="3600" dirty="0" smtClean="0">
              <a:latin typeface="標楷體" pitchFamily="65" charset="-120"/>
              <a:ea typeface="標楷體" pitchFamily="65" charset="-120"/>
            </a:endParaRPr>
          </a:p>
        </p:txBody>
      </p:sp>
      <p:sp>
        <p:nvSpPr>
          <p:cNvPr id="560131" name="內容版面配置區 2"/>
          <p:cNvSpPr>
            <a:spLocks noGrp="1"/>
          </p:cNvSpPr>
          <p:nvPr>
            <p:ph idx="1"/>
          </p:nvPr>
        </p:nvSpPr>
        <p:spPr>
          <a:xfrm>
            <a:off x="457200" y="1600200"/>
            <a:ext cx="6186502" cy="4614882"/>
          </a:xfrm>
          <a:prstGeom prst="rect">
            <a:avLst/>
          </a:prstGeom>
        </p:spPr>
        <p:txBody>
          <a:bodyPr>
            <a:normAutofit fontScale="92500"/>
          </a:bodyPr>
          <a:lstStyle/>
          <a:p>
            <a:pPr>
              <a:lnSpc>
                <a:spcPct val="150000"/>
              </a:lnSpc>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a:t>
            </a:r>
            <a:r>
              <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rPr>
              <a:t>1</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次分發到位」</a:t>
            </a:r>
          </a:p>
          <a:p>
            <a:pPr>
              <a:lnSpc>
                <a:spcPct val="150000"/>
              </a:lnSpc>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a:t>
            </a:r>
            <a:r>
              <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rPr>
              <a:t>5</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個志願序為</a:t>
            </a:r>
            <a:r>
              <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rPr>
              <a:t>1</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群組」</a:t>
            </a:r>
          </a:p>
          <a:p>
            <a:pPr>
              <a:lnSpc>
                <a:spcPct val="150000"/>
              </a:lnSpc>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「會考總績分</a:t>
            </a:r>
            <a:r>
              <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rPr>
              <a:t>108</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分」</a:t>
            </a:r>
            <a:endPar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endParaRPr>
          </a:p>
          <a:p>
            <a:pPr>
              <a:lnSpc>
                <a:spcPct val="150000"/>
              </a:lnSpc>
              <a:buFont typeface="Arial" panose="020B0604020202020204" pitchFamily="34" charset="0"/>
              <a:buChar char="•"/>
              <a:defRPr/>
            </a:pPr>
            <a:r>
              <a:rPr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a:t>
            </a:r>
            <a:r>
              <a:rPr lang="zh-TW" altLang="en-US" sz="4800" b="1" dirty="0">
                <a:solidFill>
                  <a:srgbClr val="990000"/>
                </a:solidFill>
                <a:effectLst>
                  <a:outerShdw blurRad="38100" dist="38100" dir="2700000" algn="tl">
                    <a:srgbClr val="C0C0C0"/>
                  </a:outerShdw>
                </a:effectLst>
                <a:latin typeface="標楷體" pitchFamily="65" charset="-120"/>
                <a:ea typeface="標楷體" pitchFamily="65" charset="-120"/>
              </a:rPr>
              <a:t>避免</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錯</a:t>
            </a:r>
            <a:r>
              <a:rPr lang="zh-TW" altLang="en-US" sz="4800" b="1" dirty="0">
                <a:solidFill>
                  <a:srgbClr val="990000"/>
                </a:solidFill>
                <a:effectLst>
                  <a:outerShdw blurRad="38100" dist="38100" dir="2700000" algn="tl">
                    <a:srgbClr val="C0C0C0"/>
                  </a:outerShdw>
                </a:effectLst>
                <a:latin typeface="標楷體" pitchFamily="65" charset="-120"/>
                <a:ea typeface="標楷體" pitchFamily="65" charset="-120"/>
              </a:rPr>
              <a:t>置現象</a:t>
            </a:r>
            <a:r>
              <a:rPr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a:t>
            </a:r>
            <a:endParaRPr kumimoji="0" lang="zh-TW" altLang="en-US" sz="4800" dirty="0" smtClean="0">
              <a:solidFill>
                <a:srgbClr val="FF0000"/>
              </a:solidFill>
              <a:effectLst>
                <a:outerShdw blurRad="38100" dist="38100" dir="2700000" algn="tl">
                  <a:srgbClr val="C0C0C0"/>
                </a:outerShdw>
              </a:effectLst>
              <a:latin typeface="標楷體" pitchFamily="65" charset="-120"/>
              <a:ea typeface="標楷體" pitchFamily="65" charset="-120"/>
            </a:endParaRPr>
          </a:p>
        </p:txBody>
      </p:sp>
      <p:sp>
        <p:nvSpPr>
          <p:cNvPr id="5" name="矩形 4"/>
          <p:cNvSpPr/>
          <p:nvPr/>
        </p:nvSpPr>
        <p:spPr>
          <a:xfrm>
            <a:off x="7000892" y="2714620"/>
            <a:ext cx="1928826" cy="3046988"/>
          </a:xfrm>
          <a:prstGeom prst="rect">
            <a:avLst/>
          </a:prstGeom>
          <a:solidFill>
            <a:srgbClr val="00B0F0"/>
          </a:solidFill>
        </p:spPr>
        <p:txBody>
          <a:bodyPr wrap="square">
            <a:spAutoFit/>
          </a:bodyPr>
          <a:lstStyle/>
          <a:p>
            <a:r>
              <a:rPr lang="zh-TW" altLang="zh-TW" sz="4800" dirty="0" smtClean="0">
                <a:effectLst>
                  <a:outerShdw blurRad="38100" dist="38100" dir="2700000" algn="tl" rotWithShape="0">
                    <a:srgbClr val="C0C0C0"/>
                  </a:outerShdw>
                </a:effectLst>
                <a:latin typeface="標楷體" pitchFamily="65" charset="-120"/>
                <a:ea typeface="標楷體" pitchFamily="65" charset="-120"/>
              </a:rPr>
              <a:t>解決</a:t>
            </a:r>
            <a:endParaRPr lang="en-US" altLang="zh-TW" sz="4800" dirty="0" smtClean="0">
              <a:effectLst>
                <a:outerShdw blurRad="38100" dist="38100" dir="2700000" algn="tl" rotWithShape="0">
                  <a:srgbClr val="C0C0C0"/>
                </a:outerShdw>
              </a:effectLst>
              <a:latin typeface="標楷體" pitchFamily="65" charset="-120"/>
              <a:ea typeface="標楷體" pitchFamily="65" charset="-120"/>
            </a:endParaRPr>
          </a:p>
          <a:p>
            <a:r>
              <a:rPr lang="en-US" altLang="zh-TW" sz="4800" dirty="0" smtClean="0">
                <a:effectLst>
                  <a:outerShdw blurRad="38100" dist="38100" dir="2700000" algn="tl" rotWithShape="0">
                    <a:srgbClr val="C0C0C0"/>
                  </a:outerShdw>
                </a:effectLst>
                <a:latin typeface="標楷體" pitchFamily="65" charset="-120"/>
                <a:ea typeface="標楷體" pitchFamily="65" charset="-120"/>
              </a:rPr>
              <a:t>103</a:t>
            </a:r>
            <a:r>
              <a:rPr lang="zh-TW" altLang="zh-TW" sz="4800" dirty="0" smtClean="0">
                <a:effectLst>
                  <a:outerShdw blurRad="38100" dist="38100" dir="2700000" algn="tl" rotWithShape="0">
                    <a:srgbClr val="C0C0C0"/>
                  </a:outerShdw>
                </a:effectLst>
                <a:latin typeface="標楷體" pitchFamily="65" charset="-120"/>
                <a:ea typeface="標楷體" pitchFamily="65" charset="-120"/>
              </a:rPr>
              <a:t>年</a:t>
            </a:r>
            <a:r>
              <a:rPr lang="en-US" altLang="zh-TW" sz="4800" dirty="0" smtClean="0">
                <a:effectLst>
                  <a:outerShdw blurRad="38100" dist="38100" dir="2700000" algn="tl" rotWithShape="0">
                    <a:srgbClr val="C0C0C0"/>
                  </a:outerShdw>
                </a:effectLst>
                <a:latin typeface="標楷體" pitchFamily="65" charset="-120"/>
                <a:ea typeface="標楷體" pitchFamily="65" charset="-120"/>
              </a:rPr>
              <a:t>104</a:t>
            </a:r>
            <a:r>
              <a:rPr lang="zh-TW" altLang="zh-TW" sz="4800" dirty="0" smtClean="0">
                <a:effectLst>
                  <a:outerShdw blurRad="38100" dist="38100" dir="2700000" algn="tl" rotWithShape="0">
                    <a:srgbClr val="C0C0C0"/>
                  </a:outerShdw>
                </a:effectLst>
                <a:latin typeface="標楷體" pitchFamily="65" charset="-120"/>
                <a:ea typeface="標楷體" pitchFamily="65" charset="-120"/>
              </a:rPr>
              <a:t>年</a:t>
            </a:r>
            <a:endParaRPr lang="en-US" altLang="zh-TW" sz="4800" dirty="0" smtClean="0">
              <a:effectLst>
                <a:outerShdw blurRad="38100" dist="38100" dir="2700000" algn="tl" rotWithShape="0">
                  <a:srgbClr val="C0C0C0"/>
                </a:outerShdw>
              </a:effectLst>
              <a:latin typeface="標楷體" pitchFamily="65" charset="-120"/>
              <a:ea typeface="標楷體" pitchFamily="65" charset="-120"/>
            </a:endParaRPr>
          </a:p>
          <a:p>
            <a:r>
              <a:rPr lang="zh-TW" altLang="zh-TW" sz="4800" dirty="0" smtClean="0">
                <a:effectLst>
                  <a:outerShdw blurRad="38100" dist="38100" dir="2700000" algn="tl" rotWithShape="0">
                    <a:srgbClr val="C0C0C0"/>
                  </a:outerShdw>
                </a:effectLst>
                <a:latin typeface="標楷體" pitchFamily="65" charset="-120"/>
                <a:ea typeface="標楷體" pitchFamily="65" charset="-120"/>
              </a:rPr>
              <a:t>問題</a:t>
            </a:r>
            <a:endParaRPr lang="zh-TW" altLang="en-US" sz="4800" dirty="0"/>
          </a:p>
        </p:txBody>
      </p:sp>
      <p:sp>
        <p:nvSpPr>
          <p:cNvPr id="6" name="燕尾形向右箭號 5"/>
          <p:cNvSpPr/>
          <p:nvPr/>
        </p:nvSpPr>
        <p:spPr>
          <a:xfrm>
            <a:off x="5715008" y="3929066"/>
            <a:ext cx="1000132" cy="64294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13239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959750" y="2515835"/>
            <a:ext cx="2626316" cy="40944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noFill/>
        </p:spPr>
        <p:txBody>
          <a:bodyPr>
            <a:normAutofit fontScale="90000"/>
          </a:bodyPr>
          <a:lstStyle/>
          <a:p>
            <a:pPr algn="ctr"/>
            <a:r>
              <a:rPr lang="zh-TW" altLang="en-US" sz="3600" b="1" dirty="0" smtClean="0">
                <a:solidFill>
                  <a:schemeClr val="tx1"/>
                </a:solidFill>
                <a:latin typeface="標楷體" pitchFamily="65" charset="-120"/>
                <a:ea typeface="標楷體" pitchFamily="65" charset="-120"/>
              </a:rPr>
              <a:t>免試入學與特色招生考試分發入學</a:t>
            </a:r>
            <a:r>
              <a:rPr lang="en-US" altLang="zh-TW" sz="3600" b="1" dirty="0" smtClean="0">
                <a:solidFill>
                  <a:schemeClr val="tx1"/>
                </a:solidFill>
                <a:latin typeface="標楷體" pitchFamily="65" charset="-120"/>
                <a:ea typeface="標楷體" pitchFamily="65" charset="-120"/>
              </a:rPr>
              <a:t/>
            </a:r>
            <a:br>
              <a:rPr lang="en-US" altLang="zh-TW" sz="3600" b="1" dirty="0" smtClean="0">
                <a:solidFill>
                  <a:schemeClr val="tx1"/>
                </a:solidFill>
                <a:latin typeface="標楷體" pitchFamily="65" charset="-120"/>
                <a:ea typeface="標楷體" pitchFamily="65" charset="-120"/>
              </a:rPr>
            </a:br>
            <a:r>
              <a:rPr lang="zh-TW" altLang="en-US" sz="3600" b="1" dirty="0" smtClean="0">
                <a:solidFill>
                  <a:schemeClr val="tx1"/>
                </a:solidFill>
                <a:latin typeface="標楷體" pitchFamily="65" charset="-120"/>
                <a:ea typeface="標楷體" pitchFamily="65" charset="-120"/>
              </a:rPr>
              <a:t>一次分發到位規劃</a:t>
            </a:r>
            <a:endParaRPr lang="zh-TW" altLang="en-US" sz="3600" b="1" dirty="0">
              <a:solidFill>
                <a:schemeClr val="tx1"/>
              </a:solidFill>
              <a:latin typeface="標楷體" pitchFamily="65" charset="-120"/>
              <a:ea typeface="標楷體" pitchFamily="65" charset="-120"/>
            </a:endParaRPr>
          </a:p>
        </p:txBody>
      </p:sp>
      <p:sp>
        <p:nvSpPr>
          <p:cNvPr id="4" name="文字方塊 3"/>
          <p:cNvSpPr txBox="1"/>
          <p:nvPr/>
        </p:nvSpPr>
        <p:spPr>
          <a:xfrm>
            <a:off x="483454" y="2855325"/>
            <a:ext cx="1873968"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sz="2400" dirty="0" smtClean="0">
                <a:latin typeface="標楷體" pitchFamily="65" charset="-120"/>
                <a:ea typeface="標楷體" pitchFamily="65" charset="-120"/>
              </a:rPr>
              <a:t>甲生  </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免試</a:t>
            </a:r>
            <a:r>
              <a:rPr lang="en-US" altLang="zh-TW"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5" name="文字方塊 4"/>
          <p:cNvSpPr txBox="1"/>
          <p:nvPr/>
        </p:nvSpPr>
        <p:spPr>
          <a:xfrm>
            <a:off x="465854" y="4077072"/>
            <a:ext cx="1891568"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sz="2400" dirty="0">
                <a:latin typeface="標楷體" pitchFamily="65" charset="-120"/>
                <a:ea typeface="標楷體" pitchFamily="65" charset="-120"/>
              </a:rPr>
              <a:t>乙</a:t>
            </a:r>
            <a:r>
              <a:rPr lang="zh-TW" altLang="en-US" sz="2400" dirty="0" smtClean="0">
                <a:latin typeface="標楷體" pitchFamily="65" charset="-120"/>
                <a:ea typeface="標楷體" pitchFamily="65" charset="-120"/>
              </a:rPr>
              <a:t>生</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跨區特招</a:t>
            </a:r>
            <a:r>
              <a:rPr lang="en-US" altLang="zh-TW"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6" name="文字方塊 5"/>
          <p:cNvSpPr txBox="1"/>
          <p:nvPr/>
        </p:nvSpPr>
        <p:spPr>
          <a:xfrm>
            <a:off x="465854" y="5356666"/>
            <a:ext cx="1891568"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sz="2400" dirty="0">
                <a:latin typeface="標楷體" pitchFamily="65" charset="-120"/>
                <a:ea typeface="標楷體" pitchFamily="65" charset="-120"/>
              </a:rPr>
              <a:t>丙</a:t>
            </a:r>
            <a:r>
              <a:rPr lang="zh-TW" altLang="en-US" sz="2400" dirty="0" smtClean="0">
                <a:latin typeface="標楷體" pitchFamily="65" charset="-120"/>
                <a:ea typeface="標楷體" pitchFamily="65" charset="-120"/>
              </a:rPr>
              <a:t>生</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免試</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特招</a:t>
            </a:r>
            <a:r>
              <a:rPr lang="en-US" altLang="zh-TW"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8" name="向右箭號 7"/>
          <p:cNvSpPr/>
          <p:nvPr/>
        </p:nvSpPr>
        <p:spPr>
          <a:xfrm>
            <a:off x="2449740" y="3116334"/>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2450494" y="4400237"/>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2455694" y="5679831"/>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203848" y="2949537"/>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smtClean="0">
                <a:latin typeface="標楷體" pitchFamily="65" charset="-120"/>
                <a:ea typeface="標楷體" pitchFamily="65" charset="-120"/>
              </a:rPr>
              <a:t>A</a:t>
            </a:r>
            <a:r>
              <a:rPr lang="zh-TW" altLang="en-US" sz="2800" dirty="0" smtClean="0">
                <a:latin typeface="標楷體" pitchFamily="65" charset="-120"/>
                <a:ea typeface="標楷體" pitchFamily="65" charset="-120"/>
              </a:rPr>
              <a:t>卡</a:t>
            </a:r>
            <a:endParaRPr lang="zh-TW" altLang="en-US" sz="2800" dirty="0">
              <a:latin typeface="標楷體" pitchFamily="65" charset="-120"/>
              <a:ea typeface="標楷體" pitchFamily="65" charset="-120"/>
            </a:endParaRPr>
          </a:p>
        </p:txBody>
      </p:sp>
      <p:sp>
        <p:nvSpPr>
          <p:cNvPr id="12" name="文字方塊 11"/>
          <p:cNvSpPr txBox="1"/>
          <p:nvPr/>
        </p:nvSpPr>
        <p:spPr>
          <a:xfrm>
            <a:off x="3241242" y="4184717"/>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a:latin typeface="標楷體" pitchFamily="65" charset="-120"/>
                <a:ea typeface="標楷體" pitchFamily="65" charset="-120"/>
              </a:rPr>
              <a:t>B</a:t>
            </a:r>
            <a:r>
              <a:rPr lang="zh-TW" altLang="en-US" sz="2800" dirty="0" smtClean="0">
                <a:latin typeface="標楷體" pitchFamily="65" charset="-120"/>
                <a:ea typeface="標楷體" pitchFamily="65" charset="-120"/>
              </a:rPr>
              <a:t>卡</a:t>
            </a:r>
            <a:endParaRPr lang="zh-TW" altLang="en-US" sz="2800" dirty="0">
              <a:latin typeface="標楷體" pitchFamily="65" charset="-120"/>
              <a:ea typeface="標楷體" pitchFamily="65" charset="-120"/>
            </a:endParaRPr>
          </a:p>
        </p:txBody>
      </p:sp>
      <p:sp>
        <p:nvSpPr>
          <p:cNvPr id="13" name="文字方塊 12"/>
          <p:cNvSpPr txBox="1"/>
          <p:nvPr/>
        </p:nvSpPr>
        <p:spPr>
          <a:xfrm>
            <a:off x="3232337" y="5215198"/>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smtClean="0">
                <a:latin typeface="標楷體" pitchFamily="65" charset="-120"/>
                <a:ea typeface="標楷體" pitchFamily="65" charset="-120"/>
              </a:rPr>
              <a:t>A</a:t>
            </a:r>
            <a:r>
              <a:rPr lang="zh-TW" altLang="en-US" sz="2800" dirty="0" smtClean="0">
                <a:latin typeface="標楷體" pitchFamily="65" charset="-120"/>
                <a:ea typeface="標楷體" pitchFamily="65" charset="-120"/>
              </a:rPr>
              <a:t>卡</a:t>
            </a:r>
            <a:endParaRPr lang="zh-TW" altLang="en-US" sz="2800" dirty="0">
              <a:latin typeface="標楷體" pitchFamily="65" charset="-120"/>
              <a:ea typeface="標楷體" pitchFamily="65" charset="-120"/>
            </a:endParaRPr>
          </a:p>
        </p:txBody>
      </p:sp>
      <p:sp>
        <p:nvSpPr>
          <p:cNvPr id="14" name="向下箭號 13"/>
          <p:cNvSpPr/>
          <p:nvPr/>
        </p:nvSpPr>
        <p:spPr>
          <a:xfrm>
            <a:off x="3491880" y="5772164"/>
            <a:ext cx="216024" cy="23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3203848" y="6022686"/>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a:latin typeface="標楷體" pitchFamily="65" charset="-120"/>
                <a:ea typeface="標楷體" pitchFamily="65" charset="-120"/>
              </a:rPr>
              <a:t>B</a:t>
            </a:r>
            <a:r>
              <a:rPr lang="zh-TW" altLang="en-US" sz="2800" dirty="0" smtClean="0">
                <a:latin typeface="標楷體" pitchFamily="65" charset="-120"/>
                <a:ea typeface="標楷體" pitchFamily="65" charset="-120"/>
              </a:rPr>
              <a:t>卡</a:t>
            </a:r>
            <a:endParaRPr lang="zh-TW" altLang="en-US" sz="2800" dirty="0">
              <a:latin typeface="標楷體" pitchFamily="65" charset="-120"/>
              <a:ea typeface="標楷體" pitchFamily="65" charset="-120"/>
            </a:endParaRPr>
          </a:p>
        </p:txBody>
      </p:sp>
      <p:sp>
        <p:nvSpPr>
          <p:cNvPr id="16" name="向右箭號 15"/>
          <p:cNvSpPr/>
          <p:nvPr/>
        </p:nvSpPr>
        <p:spPr>
          <a:xfrm>
            <a:off x="4215855" y="5679831"/>
            <a:ext cx="360040"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4644008" y="5545251"/>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a:latin typeface="標楷體" pitchFamily="65" charset="-120"/>
                <a:ea typeface="標楷體" pitchFamily="65" charset="-120"/>
              </a:rPr>
              <a:t>C</a:t>
            </a:r>
            <a:r>
              <a:rPr lang="zh-TW" altLang="en-US" sz="2800" dirty="0" smtClean="0">
                <a:latin typeface="標楷體" pitchFamily="65" charset="-120"/>
                <a:ea typeface="標楷體" pitchFamily="65" charset="-120"/>
              </a:rPr>
              <a:t>卡</a:t>
            </a:r>
            <a:endParaRPr lang="zh-TW" altLang="en-US" sz="2800" dirty="0">
              <a:latin typeface="標楷體" pitchFamily="65" charset="-120"/>
              <a:ea typeface="標楷體" pitchFamily="65" charset="-120"/>
            </a:endParaRPr>
          </a:p>
        </p:txBody>
      </p:sp>
      <p:sp>
        <p:nvSpPr>
          <p:cNvPr id="18" name="向右箭號 17"/>
          <p:cNvSpPr/>
          <p:nvPr/>
        </p:nvSpPr>
        <p:spPr>
          <a:xfrm>
            <a:off x="5643570" y="3143248"/>
            <a:ext cx="634962" cy="167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6286512" y="2571744"/>
            <a:ext cx="576064"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400" dirty="0">
                <a:latin typeface="標楷體" pitchFamily="65" charset="-120"/>
                <a:ea typeface="標楷體" pitchFamily="65" charset="-120"/>
              </a:rPr>
              <a:t>列印志願</a:t>
            </a:r>
            <a:r>
              <a:rPr lang="zh-TW" altLang="en-US" sz="2400" dirty="0" smtClean="0">
                <a:latin typeface="標楷體" pitchFamily="65" charset="-120"/>
                <a:ea typeface="標楷體" pitchFamily="65" charset="-120"/>
              </a:rPr>
              <a:t>表</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，家長</a:t>
            </a:r>
            <a:r>
              <a:rPr lang="zh-TW" altLang="en-US" sz="2400" dirty="0">
                <a:latin typeface="標楷體" pitchFamily="65" charset="-120"/>
                <a:ea typeface="標楷體" pitchFamily="65" charset="-120"/>
              </a:rPr>
              <a:t>簽名</a:t>
            </a:r>
          </a:p>
        </p:txBody>
      </p:sp>
      <p:sp>
        <p:nvSpPr>
          <p:cNvPr id="22" name="文字方塊 21"/>
          <p:cNvSpPr txBox="1"/>
          <p:nvPr/>
        </p:nvSpPr>
        <p:spPr>
          <a:xfrm>
            <a:off x="7715272" y="1571612"/>
            <a:ext cx="576064" cy="489364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400" dirty="0" smtClean="0">
                <a:latin typeface="標楷體" pitchFamily="65" charset="-120"/>
                <a:ea typeface="標楷體" pitchFamily="65" charset="-120"/>
              </a:rPr>
              <a:t>同時選填志願</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，一次分發到位</a:t>
            </a:r>
            <a:endParaRPr lang="zh-TW" altLang="en-US" sz="2400" dirty="0">
              <a:latin typeface="標楷體" pitchFamily="65" charset="-120"/>
              <a:ea typeface="標楷體" pitchFamily="65" charset="-120"/>
            </a:endParaRPr>
          </a:p>
        </p:txBody>
      </p:sp>
      <p:sp>
        <p:nvSpPr>
          <p:cNvPr id="23" name="向右箭號 22"/>
          <p:cNvSpPr/>
          <p:nvPr/>
        </p:nvSpPr>
        <p:spPr>
          <a:xfrm>
            <a:off x="7000892" y="4357694"/>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2995699" y="1992615"/>
            <a:ext cx="2476346" cy="523220"/>
          </a:xfrm>
          <a:prstGeom prst="rect">
            <a:avLst/>
          </a:prstGeom>
          <a:noFill/>
        </p:spPr>
        <p:txBody>
          <a:bodyPr wrap="square" rtlCol="0">
            <a:spAutoFit/>
          </a:bodyPr>
          <a:lstStyle/>
          <a:p>
            <a:pPr algn="ctr"/>
            <a:r>
              <a:rPr lang="zh-TW" altLang="en-US" sz="2800" dirty="0" smtClean="0">
                <a:latin typeface="標楷體" pitchFamily="65" charset="-120"/>
                <a:ea typeface="標楷體" pitchFamily="65" charset="-120"/>
              </a:rPr>
              <a:t>志願選填系統</a:t>
            </a:r>
            <a:endParaRPr lang="zh-TW" altLang="en-US" sz="2800" dirty="0">
              <a:latin typeface="標楷體" pitchFamily="65" charset="-120"/>
              <a:ea typeface="標楷體" pitchFamily="65" charset="-120"/>
            </a:endParaRPr>
          </a:p>
        </p:txBody>
      </p:sp>
      <p:sp>
        <p:nvSpPr>
          <p:cNvPr id="26" name="向右箭號 25"/>
          <p:cNvSpPr/>
          <p:nvPr/>
        </p:nvSpPr>
        <p:spPr>
          <a:xfrm>
            <a:off x="5643570" y="4357694"/>
            <a:ext cx="634962" cy="167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a:off x="5643570" y="5715016"/>
            <a:ext cx="634962" cy="167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699507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zh-TW" altLang="en-US" sz="3200" dirty="0" smtClean="0">
                <a:solidFill>
                  <a:schemeClr val="tx1"/>
                </a:solidFill>
                <a:latin typeface="標楷體" pitchFamily="65" charset="-120"/>
                <a:ea typeface="標楷體" pitchFamily="65" charset="-120"/>
              </a:rPr>
              <a:t>免試入學與特色招生考試分發入學</a:t>
            </a:r>
            <a:r>
              <a:rPr lang="en-US" altLang="zh-TW" sz="3200" dirty="0" smtClean="0">
                <a:solidFill>
                  <a:schemeClr val="tx1"/>
                </a:solidFill>
                <a:latin typeface="標楷體" pitchFamily="65" charset="-120"/>
                <a:ea typeface="標楷體" pitchFamily="65" charset="-120"/>
              </a:rPr>
              <a:t/>
            </a:r>
            <a:br>
              <a:rPr lang="en-US" altLang="zh-TW" sz="3200" dirty="0" smtClean="0">
                <a:solidFill>
                  <a:schemeClr val="tx1"/>
                </a:solidFill>
                <a:latin typeface="標楷體" pitchFamily="65" charset="-120"/>
                <a:ea typeface="標楷體" pitchFamily="65" charset="-120"/>
              </a:rPr>
            </a:br>
            <a:r>
              <a:rPr lang="zh-TW" altLang="en-US" sz="3200" dirty="0" smtClean="0">
                <a:solidFill>
                  <a:schemeClr val="tx1"/>
                </a:solidFill>
                <a:latin typeface="標楷體" pitchFamily="65" charset="-120"/>
                <a:ea typeface="標楷體" pitchFamily="65" charset="-120"/>
              </a:rPr>
              <a:t>一次分發到位規劃</a:t>
            </a:r>
            <a:endParaRPr lang="zh-TW" altLang="en-US" sz="3200" dirty="0"/>
          </a:p>
        </p:txBody>
      </p:sp>
      <p:sp>
        <p:nvSpPr>
          <p:cNvPr id="3" name="內容版面配置區 2"/>
          <p:cNvSpPr>
            <a:spLocks noGrp="1"/>
          </p:cNvSpPr>
          <p:nvPr>
            <p:ph idx="1"/>
          </p:nvPr>
        </p:nvSpPr>
        <p:spPr>
          <a:xfrm>
            <a:off x="285720" y="1214422"/>
            <a:ext cx="7358114" cy="5286412"/>
          </a:xfrm>
          <a:solidFill>
            <a:srgbClr val="FFC000"/>
          </a:solidFill>
        </p:spPr>
        <p:txBody>
          <a:bodyPr>
            <a:normAutofit/>
          </a:bodyPr>
          <a:lstStyle/>
          <a:p>
            <a:r>
              <a:rPr lang="zh-TW" altLang="en-US" sz="2800" b="1" dirty="0" smtClean="0">
                <a:latin typeface="標楷體" pitchFamily="65" charset="-120"/>
                <a:ea typeface="標楷體" pitchFamily="65" charset="-120"/>
                <a:cs typeface="Times New Roman" panose="02020603050405020304" pitchFamily="18" charset="0"/>
              </a:rPr>
              <a:t>甲生只有報名免試入學（</a:t>
            </a:r>
            <a:r>
              <a:rPr lang="en-US" altLang="zh-TW" sz="2800" b="1" dirty="0" smtClean="0">
                <a:latin typeface="標楷體" pitchFamily="65" charset="-120"/>
                <a:ea typeface="標楷體" pitchFamily="65" charset="-120"/>
                <a:cs typeface="Times New Roman" panose="02020603050405020304" pitchFamily="18" charset="0"/>
              </a:rPr>
              <a:t>A</a:t>
            </a:r>
            <a:r>
              <a:rPr lang="zh-TW" altLang="en-US" sz="2800" b="1" dirty="0" smtClean="0">
                <a:latin typeface="標楷體" pitchFamily="65" charset="-120"/>
                <a:ea typeface="標楷體" pitchFamily="65" charset="-120"/>
                <a:cs typeface="Times New Roman" panose="02020603050405020304" pitchFamily="18" charset="0"/>
              </a:rPr>
              <a:t>卡）</a:t>
            </a:r>
            <a:endParaRPr lang="en-US" altLang="zh-TW" sz="2800" b="1" dirty="0" smtClean="0">
              <a:latin typeface="標楷體" pitchFamily="65" charset="-120"/>
              <a:ea typeface="標楷體" pitchFamily="65" charset="-120"/>
              <a:cs typeface="Times New Roman" panose="02020603050405020304" pitchFamily="18" charset="0"/>
            </a:endParaRPr>
          </a:p>
          <a:p>
            <a:pPr lvl="1"/>
            <a:r>
              <a:rPr lang="zh-TW" altLang="en-US" sz="2800" b="1" dirty="0">
                <a:solidFill>
                  <a:srgbClr val="FF0000"/>
                </a:solidFill>
                <a:latin typeface="標楷體" pitchFamily="65" charset="-120"/>
                <a:ea typeface="標楷體" pitchFamily="65" charset="-120"/>
                <a:cs typeface="Times New Roman" panose="02020603050405020304" pitchFamily="18" charset="0"/>
              </a:rPr>
              <a:t>選填時間</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105</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年</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月</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16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日</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月</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23</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日</a:t>
            </a:r>
            <a:endParaRPr lang="en-US" altLang="zh-TW" sz="2800" b="1" dirty="0" smtClean="0">
              <a:solidFill>
                <a:srgbClr val="FF0000"/>
              </a:solidFill>
              <a:latin typeface="標楷體" pitchFamily="65" charset="-120"/>
              <a:ea typeface="標楷體" pitchFamily="65" charset="-120"/>
              <a:cs typeface="Times New Roman" panose="02020603050405020304" pitchFamily="18" charset="0"/>
            </a:endParaRPr>
          </a:p>
          <a:p>
            <a:r>
              <a:rPr lang="zh-TW" altLang="en-US" sz="2800" b="1" dirty="0" smtClean="0">
                <a:latin typeface="標楷體" pitchFamily="65" charset="-120"/>
                <a:ea typeface="標楷體" pitchFamily="65" charset="-120"/>
                <a:cs typeface="Times New Roman" panose="02020603050405020304" pitchFamily="18" charset="0"/>
              </a:rPr>
              <a:t>乙生只有報名特色招生</a:t>
            </a:r>
            <a:r>
              <a:rPr lang="en-US" altLang="zh-TW" sz="2800" b="1" dirty="0" smtClean="0">
                <a:latin typeface="標楷體" pitchFamily="65" charset="-120"/>
                <a:ea typeface="標楷體" pitchFamily="65" charset="-120"/>
                <a:cs typeface="Times New Roman" panose="02020603050405020304" pitchFamily="18" charset="0"/>
              </a:rPr>
              <a:t>(</a:t>
            </a:r>
            <a:r>
              <a:rPr lang="zh-TW" altLang="en-US" sz="2800" b="1" dirty="0" smtClean="0">
                <a:latin typeface="標楷體" pitchFamily="65" charset="-120"/>
                <a:ea typeface="標楷體" pitchFamily="65" charset="-120"/>
                <a:cs typeface="Times New Roman" panose="02020603050405020304" pitchFamily="18" charset="0"/>
              </a:rPr>
              <a:t>他區的學生，</a:t>
            </a:r>
            <a:r>
              <a:rPr lang="en-US" altLang="zh-TW" sz="2800" b="1" dirty="0" smtClean="0">
                <a:latin typeface="標楷體" pitchFamily="65" charset="-120"/>
                <a:ea typeface="標楷體" pitchFamily="65" charset="-120"/>
                <a:cs typeface="Times New Roman" panose="02020603050405020304" pitchFamily="18" charset="0"/>
              </a:rPr>
              <a:t>B</a:t>
            </a:r>
            <a:r>
              <a:rPr lang="zh-TW" altLang="en-US" sz="2800" b="1" dirty="0" smtClean="0">
                <a:latin typeface="標楷體" pitchFamily="65" charset="-120"/>
                <a:ea typeface="標楷體" pitchFamily="65" charset="-120"/>
                <a:cs typeface="Times New Roman" panose="02020603050405020304" pitchFamily="18" charset="0"/>
              </a:rPr>
              <a:t>卡</a:t>
            </a:r>
            <a:r>
              <a:rPr lang="en-US" altLang="zh-TW" sz="2800" b="1" dirty="0" smtClean="0">
                <a:latin typeface="標楷體" pitchFamily="65" charset="-120"/>
                <a:ea typeface="標楷體" pitchFamily="65" charset="-120"/>
                <a:cs typeface="Times New Roman" panose="02020603050405020304" pitchFamily="18" charset="0"/>
              </a:rPr>
              <a:t>)</a:t>
            </a:r>
          </a:p>
          <a:p>
            <a:pPr lvl="1"/>
            <a:r>
              <a:rPr lang="zh-TW" altLang="en-US" sz="2800" b="1" dirty="0">
                <a:solidFill>
                  <a:srgbClr val="FF0000"/>
                </a:solidFill>
                <a:latin typeface="標楷體" pitchFamily="65" charset="-120"/>
                <a:ea typeface="標楷體" pitchFamily="65" charset="-120"/>
                <a:cs typeface="Times New Roman" panose="02020603050405020304" pitchFamily="18" charset="0"/>
              </a:rPr>
              <a:t>選填時間</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105</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年</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月</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21</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日</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月</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23</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日</a:t>
            </a:r>
            <a:endParaRPr lang="en-US" altLang="zh-TW" sz="2800" b="1" dirty="0" smtClean="0">
              <a:solidFill>
                <a:srgbClr val="FF0000"/>
              </a:solidFill>
              <a:latin typeface="標楷體" pitchFamily="65" charset="-120"/>
              <a:ea typeface="標楷體" pitchFamily="65" charset="-120"/>
              <a:cs typeface="Times New Roman" panose="02020603050405020304" pitchFamily="18" charset="0"/>
            </a:endParaRPr>
          </a:p>
          <a:p>
            <a:r>
              <a:rPr lang="zh-TW" altLang="en-US" sz="2800" b="1" dirty="0" smtClean="0">
                <a:latin typeface="標楷體" pitchFamily="65" charset="-120"/>
                <a:ea typeface="標楷體" pitchFamily="65" charset="-120"/>
                <a:cs typeface="Times New Roman" panose="02020603050405020304" pitchFamily="18" charset="0"/>
              </a:rPr>
              <a:t>丙生報名免試入學</a:t>
            </a:r>
            <a:r>
              <a:rPr lang="en-US" altLang="zh-TW" sz="2800" b="1" dirty="0" smtClean="0">
                <a:latin typeface="標楷體" pitchFamily="65" charset="-120"/>
                <a:ea typeface="標楷體" pitchFamily="65" charset="-120"/>
                <a:cs typeface="Times New Roman" panose="02020603050405020304" pitchFamily="18" charset="0"/>
              </a:rPr>
              <a:t>+</a:t>
            </a:r>
            <a:r>
              <a:rPr lang="zh-TW" altLang="en-US" sz="2800" b="1" dirty="0" smtClean="0">
                <a:latin typeface="標楷體" pitchFamily="65" charset="-120"/>
                <a:ea typeface="標楷體" pitchFamily="65" charset="-120"/>
                <a:cs typeface="Times New Roman" panose="02020603050405020304" pitchFamily="18" charset="0"/>
              </a:rPr>
              <a:t>特色招生（</a:t>
            </a:r>
            <a:r>
              <a:rPr lang="en-US" altLang="zh-TW" sz="2800" b="1" dirty="0" err="1" smtClean="0">
                <a:latin typeface="標楷體" pitchFamily="65" charset="-120"/>
                <a:ea typeface="標楷體" pitchFamily="65" charset="-120"/>
                <a:cs typeface="Times New Roman" panose="02020603050405020304" pitchFamily="18" charset="0"/>
              </a:rPr>
              <a:t>A+B</a:t>
            </a:r>
            <a:r>
              <a:rPr lang="zh-TW" altLang="en-US" sz="2800" b="1" dirty="0" smtClean="0">
                <a:latin typeface="標楷體" pitchFamily="65" charset="-120"/>
                <a:ea typeface="標楷體" pitchFamily="65" charset="-120"/>
                <a:cs typeface="Times New Roman" panose="02020603050405020304" pitchFamily="18" charset="0"/>
              </a:rPr>
              <a:t>卡→</a:t>
            </a:r>
            <a:r>
              <a:rPr lang="en-US" altLang="zh-TW" sz="2800" b="1" dirty="0" smtClean="0">
                <a:latin typeface="標楷體" pitchFamily="65" charset="-120"/>
                <a:ea typeface="標楷體" pitchFamily="65" charset="-120"/>
                <a:cs typeface="Times New Roman" panose="02020603050405020304" pitchFamily="18" charset="0"/>
              </a:rPr>
              <a:t>C</a:t>
            </a:r>
            <a:r>
              <a:rPr lang="zh-TW" altLang="en-US" sz="2800" b="1" dirty="0" smtClean="0">
                <a:latin typeface="標楷體" pitchFamily="65" charset="-120"/>
                <a:ea typeface="標楷體" pitchFamily="65" charset="-120"/>
                <a:cs typeface="Times New Roman" panose="02020603050405020304" pitchFamily="18" charset="0"/>
              </a:rPr>
              <a:t>卡）</a:t>
            </a:r>
            <a:endParaRPr lang="en-US" altLang="zh-TW" sz="2800" b="1" dirty="0" smtClean="0">
              <a:latin typeface="標楷體" pitchFamily="65" charset="-120"/>
              <a:ea typeface="標楷體" pitchFamily="65" charset="-120"/>
              <a:cs typeface="Times New Roman" panose="02020603050405020304" pitchFamily="18" charset="0"/>
            </a:endParaRPr>
          </a:p>
          <a:p>
            <a:pPr lvl="1"/>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免試</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選填時間：</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105</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年</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月</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16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日</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月</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23</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日</a:t>
            </a:r>
            <a:endParaRPr lang="en-US" altLang="zh-TW" sz="2800" b="1" dirty="0" smtClean="0">
              <a:solidFill>
                <a:srgbClr val="FF0000"/>
              </a:solidFill>
              <a:latin typeface="標楷體" pitchFamily="65" charset="-120"/>
              <a:ea typeface="標楷體" pitchFamily="65" charset="-120"/>
              <a:cs typeface="Times New Roman" panose="02020603050405020304" pitchFamily="18" charset="0"/>
            </a:endParaRPr>
          </a:p>
          <a:p>
            <a:pPr lvl="1"/>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特招</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選填時間：</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105</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年</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月</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21</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日</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~6</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月</a:t>
            </a:r>
            <a:r>
              <a:rPr lang="en-US" altLang="zh-TW" sz="2800" b="1" dirty="0" smtClean="0">
                <a:solidFill>
                  <a:srgbClr val="FF0000"/>
                </a:solidFill>
                <a:latin typeface="標楷體" pitchFamily="65" charset="-120"/>
                <a:ea typeface="標楷體" pitchFamily="65" charset="-120"/>
                <a:cs typeface="Times New Roman" panose="02020603050405020304" pitchFamily="18" charset="0"/>
              </a:rPr>
              <a:t>23</a:t>
            </a:r>
            <a:r>
              <a:rPr lang="zh-TW" altLang="en-US" sz="2800" b="1" dirty="0" smtClean="0">
                <a:solidFill>
                  <a:srgbClr val="FF0000"/>
                </a:solidFill>
                <a:latin typeface="標楷體" pitchFamily="65" charset="-120"/>
                <a:ea typeface="標楷體" pitchFamily="65" charset="-120"/>
                <a:cs typeface="Times New Roman" panose="02020603050405020304" pitchFamily="18" charset="0"/>
              </a:rPr>
              <a:t>日</a:t>
            </a:r>
            <a:endParaRPr lang="en-US" altLang="zh-TW" sz="2800" b="1" dirty="0" smtClean="0">
              <a:solidFill>
                <a:srgbClr val="FF0000"/>
              </a:solidFill>
              <a:latin typeface="標楷體" pitchFamily="65" charset="-120"/>
              <a:ea typeface="標楷體" pitchFamily="65" charset="-120"/>
              <a:cs typeface="Times New Roman" panose="02020603050405020304" pitchFamily="18" charset="0"/>
            </a:endParaRPr>
          </a:p>
          <a:p>
            <a:pPr lvl="1">
              <a:buNone/>
            </a:pPr>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→報名系統</a:t>
            </a:r>
            <a:r>
              <a:rPr lang="zh-TW" altLang="en-US" sz="2800" b="1" dirty="0">
                <a:solidFill>
                  <a:srgbClr val="7030A0"/>
                </a:solidFill>
                <a:latin typeface="標楷體" pitchFamily="65" charset="-120"/>
                <a:ea typeface="標楷體" pitchFamily="65" charset="-120"/>
                <a:cs typeface="Times New Roman" panose="02020603050405020304" pitchFamily="18" charset="0"/>
              </a:rPr>
              <a:t>自動合成一</a:t>
            </a:r>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張志願表</a:t>
            </a:r>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p:txBody>
      </p:sp>
      <p:sp>
        <p:nvSpPr>
          <p:cNvPr id="8" name="矩形 7"/>
          <p:cNvSpPr/>
          <p:nvPr/>
        </p:nvSpPr>
        <p:spPr>
          <a:xfrm>
            <a:off x="8143900" y="1928802"/>
            <a:ext cx="714380" cy="3970318"/>
          </a:xfrm>
          <a:prstGeom prst="rect">
            <a:avLst/>
          </a:prstGeom>
          <a:solidFill>
            <a:srgbClr val="FFC000"/>
          </a:solidFill>
        </p:spPr>
        <p:txBody>
          <a:bodyPr wrap="square">
            <a:spAutoFit/>
          </a:bodyPr>
          <a:lstStyle/>
          <a:p>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請</a:t>
            </a:r>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a:p>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a:p>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家</a:t>
            </a:r>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a:p>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a:p>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長</a:t>
            </a:r>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a:p>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a:p>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簽</a:t>
            </a:r>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a:p>
            <a:endParaRPr lang="en-US" altLang="zh-TW" sz="2800" b="1" dirty="0" smtClean="0">
              <a:solidFill>
                <a:srgbClr val="7030A0"/>
              </a:solidFill>
              <a:latin typeface="標楷體" pitchFamily="65" charset="-120"/>
              <a:ea typeface="標楷體" pitchFamily="65" charset="-120"/>
              <a:cs typeface="Times New Roman" panose="02020603050405020304" pitchFamily="18" charset="0"/>
            </a:endParaRPr>
          </a:p>
          <a:p>
            <a:r>
              <a:rPr lang="zh-TW" altLang="en-US" sz="2800" b="1" dirty="0" smtClean="0">
                <a:solidFill>
                  <a:srgbClr val="7030A0"/>
                </a:solidFill>
                <a:latin typeface="標楷體" pitchFamily="65" charset="-120"/>
                <a:ea typeface="標楷體" pitchFamily="65" charset="-120"/>
                <a:cs typeface="Times New Roman" panose="02020603050405020304" pitchFamily="18" charset="0"/>
              </a:rPr>
              <a:t>名</a:t>
            </a:r>
            <a:endParaRPr lang="zh-TW" altLang="en-US" sz="2800" dirty="0"/>
          </a:p>
        </p:txBody>
      </p:sp>
      <p:sp>
        <p:nvSpPr>
          <p:cNvPr id="9" name="向右箭號 8"/>
          <p:cNvSpPr/>
          <p:nvPr/>
        </p:nvSpPr>
        <p:spPr>
          <a:xfrm>
            <a:off x="7358082" y="3786190"/>
            <a:ext cx="63496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635822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prstGeom prst="rect">
            <a:avLst/>
          </a:prstGeom>
        </p:spPr>
        <p:txBody>
          <a:bodyPr/>
          <a:lstStyle/>
          <a:p>
            <a:pPr algn="ctr"/>
            <a:r>
              <a:rPr lang="zh-TW" altLang="en-US" dirty="0" smtClean="0">
                <a:solidFill>
                  <a:srgbClr val="7030A0"/>
                </a:solidFill>
                <a:latin typeface="標楷體" pitchFamily="65" charset="-120"/>
                <a:ea typeface="標楷體" pitchFamily="65" charset="-120"/>
              </a:rPr>
              <a:t>免試入學超額比序</a:t>
            </a:r>
            <a:r>
              <a:rPr lang="zh-TW" altLang="en-US" dirty="0" smtClean="0">
                <a:solidFill>
                  <a:srgbClr val="7030A0"/>
                </a:solidFill>
                <a:latin typeface="標楷體" pitchFamily="65" charset="-120"/>
                <a:ea typeface="標楷體" pitchFamily="65" charset="-120"/>
              </a:rPr>
              <a:t>項目總積分</a:t>
            </a:r>
            <a:endParaRPr lang="zh-TW" altLang="en-US" dirty="0">
              <a:solidFill>
                <a:srgbClr val="7030A0"/>
              </a:solidFill>
              <a:latin typeface="標楷體" pitchFamily="65" charset="-120"/>
              <a:ea typeface="標楷體" pitchFamily="65" charset="-120"/>
            </a:endParaRPr>
          </a:p>
        </p:txBody>
      </p:sp>
      <p:sp>
        <p:nvSpPr>
          <p:cNvPr id="2" name="投影片編號版面配置區 1"/>
          <p:cNvSpPr>
            <a:spLocks noGrp="1"/>
          </p:cNvSpPr>
          <p:nvPr>
            <p:ph type="sldNum" sz="quarter" idx="4294967295"/>
          </p:nvPr>
        </p:nvSpPr>
        <p:spPr>
          <a:xfrm>
            <a:off x="8643966" y="6356350"/>
            <a:ext cx="500034" cy="501650"/>
          </a:xfrm>
          <a:prstGeom prst="rect">
            <a:avLst/>
          </a:prstGeom>
        </p:spPr>
        <p:txBody>
          <a:bodyPr/>
          <a:lstStyle/>
          <a:p>
            <a:fld id="{47D433DB-B31C-49C9-BEC3-1A87A9E59357}" type="slidenum">
              <a:rPr lang="zh-TW" altLang="en-US" smtClean="0"/>
              <a:pPr/>
              <a:t>27</a:t>
            </a:fld>
            <a:endParaRPr lang="zh-TW" altLang="en-US"/>
          </a:p>
        </p:txBody>
      </p:sp>
      <p:sp>
        <p:nvSpPr>
          <p:cNvPr id="8" name="向右箭號 7"/>
          <p:cNvSpPr/>
          <p:nvPr/>
        </p:nvSpPr>
        <p:spPr>
          <a:xfrm>
            <a:off x="3929058" y="2500306"/>
            <a:ext cx="1440160" cy="8640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pic>
        <p:nvPicPr>
          <p:cNvPr id="13" name="圖片 12" descr="圖片1.png"/>
          <p:cNvPicPr>
            <a:picLocks noChangeAspect="1"/>
          </p:cNvPicPr>
          <p:nvPr/>
        </p:nvPicPr>
        <p:blipFill>
          <a:blip r:embed="rId2"/>
          <a:stretch>
            <a:fillRect/>
          </a:stretch>
        </p:blipFill>
        <p:spPr>
          <a:xfrm>
            <a:off x="-1714544" y="1428736"/>
            <a:ext cx="7710803" cy="5010498"/>
          </a:xfrm>
          <a:prstGeom prst="rect">
            <a:avLst/>
          </a:prstGeom>
        </p:spPr>
      </p:pic>
      <p:pic>
        <p:nvPicPr>
          <p:cNvPr id="14" name="圖片 13" descr="圖片2.png"/>
          <p:cNvPicPr>
            <a:picLocks noChangeAspect="1"/>
          </p:cNvPicPr>
          <p:nvPr/>
        </p:nvPicPr>
        <p:blipFill>
          <a:blip r:embed="rId3"/>
          <a:stretch>
            <a:fillRect/>
          </a:stretch>
        </p:blipFill>
        <p:spPr>
          <a:xfrm>
            <a:off x="4643438" y="1428735"/>
            <a:ext cx="4796419" cy="4988419"/>
          </a:xfrm>
          <a:prstGeom prst="rect">
            <a:avLst/>
          </a:prstGeom>
        </p:spPr>
      </p:pic>
    </p:spTree>
    <p:extLst>
      <p:ext uri="{BB962C8B-B14F-4D97-AF65-F5344CB8AC3E}">
        <p14:creationId xmlns="" xmlns:p14="http://schemas.microsoft.com/office/powerpoint/2010/main" val="2079284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4"/>
          <p:cNvSpPr/>
          <p:nvPr/>
        </p:nvSpPr>
        <p:spPr bwMode="auto">
          <a:xfrm>
            <a:off x="603561" y="118336"/>
            <a:ext cx="8108950" cy="836038"/>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eaLnBrk="1" hangingPunct="1">
              <a:spcAft>
                <a:spcPct val="35000"/>
              </a:spcAft>
              <a:defRPr/>
            </a:pPr>
            <a:endParaRPr lang="zh-TW" altLang="en-US" sz="3600" b="1" dirty="0">
              <a:solidFill>
                <a:srgbClr val="FFFFFF"/>
              </a:solidFill>
              <a:latin typeface="微軟正黑體" panose="020B0604030504040204" pitchFamily="34" charset="-120"/>
              <a:ea typeface="微軟正黑體" panose="020B0604030504040204" pitchFamily="34" charset="-120"/>
              <a:cs typeface="BiauKai"/>
            </a:endParaRPr>
          </a:p>
        </p:txBody>
      </p:sp>
      <p:sp>
        <p:nvSpPr>
          <p:cNvPr id="3" name="標題 2"/>
          <p:cNvSpPr>
            <a:spLocks noGrp="1"/>
          </p:cNvSpPr>
          <p:nvPr>
            <p:ph type="title"/>
          </p:nvPr>
        </p:nvSpPr>
        <p:spPr/>
        <p:txBody>
          <a:bodyPr>
            <a:noAutofit/>
          </a:bodyPr>
          <a:lstStyle/>
          <a:p>
            <a:pPr latinLnBrk="0"/>
            <a:r>
              <a:rPr lang="zh-TW" altLang="zh-TW" dirty="0" smtClean="0">
                <a:solidFill>
                  <a:schemeClr val="tx1"/>
                </a:solidFill>
                <a:latin typeface="標楷體" pitchFamily="65" charset="-120"/>
                <a:ea typeface="標楷體" pitchFamily="65" charset="-120"/>
                <a:cs typeface="BiauKai"/>
              </a:rPr>
              <a:t>超額比序項目積分對照表（</a:t>
            </a:r>
            <a:r>
              <a:rPr lang="en-US" altLang="zh-TW" dirty="0" smtClean="0">
                <a:solidFill>
                  <a:schemeClr val="tx1"/>
                </a:solidFill>
                <a:latin typeface="標楷體" pitchFamily="65" charset="-120"/>
                <a:ea typeface="標楷體" pitchFamily="65" charset="-120"/>
                <a:cs typeface="BiauKai"/>
              </a:rPr>
              <a:t>108</a:t>
            </a:r>
            <a:r>
              <a:rPr lang="zh-TW" altLang="zh-TW" dirty="0" smtClean="0">
                <a:solidFill>
                  <a:schemeClr val="tx1"/>
                </a:solidFill>
                <a:latin typeface="標楷體" pitchFamily="65" charset="-120"/>
                <a:ea typeface="標楷體" pitchFamily="65" charset="-120"/>
                <a:cs typeface="BiauKai"/>
              </a:rPr>
              <a:t>方案）</a:t>
            </a:r>
            <a:endParaRPr lang="zh-TW" altLang="en-US" b="1" dirty="0"/>
          </a:p>
        </p:txBody>
      </p:sp>
      <p:pic>
        <p:nvPicPr>
          <p:cNvPr id="2" name="圖片 1"/>
          <p:cNvPicPr>
            <a:picLocks noChangeAspect="1"/>
          </p:cNvPicPr>
          <p:nvPr/>
        </p:nvPicPr>
        <p:blipFill rotWithShape="1">
          <a:blip r:embed="rId3" cstate="screen">
            <a:clrChange>
              <a:clrFrom>
                <a:srgbClr val="FDFFFF"/>
              </a:clrFrom>
              <a:clrTo>
                <a:srgbClr val="FDFFFF">
                  <a:alpha val="0"/>
                </a:srgbClr>
              </a:clrTo>
            </a:clrChange>
            <a:extLst>
              <a:ext uri="{28A0092B-C50C-407E-A947-70E740481C1C}">
                <a14:useLocalDpi xmlns="" xmlns:a14="http://schemas.microsoft.com/office/drawing/2010/main" val="0"/>
              </a:ext>
            </a:extLst>
          </a:blip>
          <a:srcRect/>
          <a:stretch/>
        </p:blipFill>
        <p:spPr>
          <a:xfrm>
            <a:off x="-1" y="1142983"/>
            <a:ext cx="9144001" cy="5581073"/>
          </a:xfrm>
          <a:prstGeom prst="rect">
            <a:avLst/>
          </a:prstGeom>
        </p:spPr>
      </p:pic>
    </p:spTree>
    <p:extLst>
      <p:ext uri="{BB962C8B-B14F-4D97-AF65-F5344CB8AC3E}">
        <p14:creationId xmlns="" xmlns:p14="http://schemas.microsoft.com/office/powerpoint/2010/main" val="357675895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 xmlns:p14="http://schemas.microsoft.com/office/powerpoint/2010/main" val="1585501001"/>
              </p:ext>
            </p:extLst>
          </p:nvPr>
        </p:nvGraphicFramePr>
        <p:xfrm>
          <a:off x="685800" y="1105959"/>
          <a:ext cx="787609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a:noFill/>
        </p:spPr>
        <p:txBody>
          <a:bodyPr/>
          <a:lstStyle/>
          <a:p>
            <a:pPr algn="ctr" rtl="0" eaLnBrk="1" latinLnBrk="0" hangingPunct="1"/>
            <a:r>
              <a:rPr lang="zh-TW" altLang="zh-TW" sz="3600" b="1" kern="1200" dirty="0" smtClean="0">
                <a:solidFill>
                  <a:schemeClr val="tx1"/>
                </a:solidFill>
                <a:effectLst/>
                <a:latin typeface="標楷體" pitchFamily="65" charset="-120"/>
                <a:ea typeface="標楷體" pitchFamily="65" charset="-120"/>
                <a:cs typeface="BiauKai"/>
              </a:rPr>
              <a:t>超額比序及分發作業流程</a:t>
            </a:r>
            <a:endParaRPr lang="zh-TW" altLang="en-US" dirty="0">
              <a:solidFill>
                <a:schemeClr val="tx1"/>
              </a:solidFill>
              <a:latin typeface="標楷體" pitchFamily="65" charset="-120"/>
              <a:ea typeface="標楷體" pitchFamily="65" charset="-120"/>
            </a:endParaRPr>
          </a:p>
        </p:txBody>
      </p:sp>
      <p:sp>
        <p:nvSpPr>
          <p:cNvPr id="23612" name="投影片編號版面配置區 3"/>
          <p:cNvSpPr>
            <a:spLocks noGrp="1"/>
          </p:cNvSpPr>
          <p:nvPr>
            <p:ph type="sldNum" sz="quarter" idx="4294967295"/>
          </p:nvPr>
        </p:nvSpPr>
        <p:spPr bwMode="auto">
          <a:xfrm>
            <a:off x="0" y="6524625"/>
            <a:ext cx="571500" cy="228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2500" lnSpcReduction="20000"/>
          </a:bodyPr>
          <a:lstStyle>
            <a:lvl1pPr>
              <a:spcBef>
                <a:spcPts val="1800"/>
              </a:spcBef>
              <a:buFont typeface="Arial" pitchFamily="34" charset="0"/>
              <a:buChar char="•"/>
              <a:defRPr sz="2400">
                <a:solidFill>
                  <a:schemeClr val="tx1"/>
                </a:solidFill>
                <a:latin typeface="Microsoft JhengHei UI"/>
                <a:ea typeface="Microsoft JhengHei UI"/>
                <a:cs typeface="Microsoft JhengHei UI"/>
              </a:defRPr>
            </a:lvl1pPr>
            <a:lvl2pPr marL="742950" indent="-285750">
              <a:spcBef>
                <a:spcPts val="1200"/>
              </a:spcBef>
              <a:buFont typeface="Arial" pitchFamily="34" charset="0"/>
              <a:buChar char="•"/>
              <a:defRPr sz="2000">
                <a:solidFill>
                  <a:schemeClr val="tx1"/>
                </a:solidFill>
                <a:latin typeface="Microsoft JhengHei UI"/>
                <a:ea typeface="Microsoft JhengHei UI"/>
                <a:cs typeface="Microsoft JhengHei UI"/>
              </a:defRPr>
            </a:lvl2pPr>
            <a:lvl3pPr marL="1143000" indent="-228600">
              <a:spcBef>
                <a:spcPts val="800"/>
              </a:spcBef>
              <a:buFont typeface="Arial" pitchFamily="34" charset="0"/>
              <a:buChar char="•"/>
              <a:defRPr>
                <a:solidFill>
                  <a:schemeClr val="tx1"/>
                </a:solidFill>
                <a:latin typeface="Microsoft JhengHei UI"/>
                <a:ea typeface="Microsoft JhengHei UI"/>
                <a:cs typeface="Microsoft JhengHei UI"/>
              </a:defRPr>
            </a:lvl3pPr>
            <a:lvl4pPr marL="1600200" indent="-228600">
              <a:spcBef>
                <a:spcPts val="600"/>
              </a:spcBef>
              <a:buFont typeface="Arial" pitchFamily="34" charset="0"/>
              <a:buChar char="•"/>
              <a:defRPr sz="1600">
                <a:solidFill>
                  <a:schemeClr val="tx1"/>
                </a:solidFill>
                <a:latin typeface="Microsoft JhengHei UI"/>
                <a:ea typeface="Microsoft JhengHei UI"/>
                <a:cs typeface="Microsoft JhengHei UI"/>
              </a:defRPr>
            </a:lvl4pPr>
            <a:lvl5pPr marL="2057400" indent="-228600">
              <a:spcBef>
                <a:spcPts val="600"/>
              </a:spcBef>
              <a:buFont typeface="Arial" pitchFamily="34" charset="0"/>
              <a:buChar char="•"/>
              <a:defRPr sz="1600">
                <a:solidFill>
                  <a:schemeClr val="tx1"/>
                </a:solidFill>
                <a:latin typeface="Microsoft JhengHei UI"/>
                <a:ea typeface="Microsoft JhengHei UI"/>
                <a:cs typeface="Microsoft JhengHei UI"/>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9pPr>
          </a:lstStyle>
          <a:p>
            <a:pPr>
              <a:spcBef>
                <a:spcPct val="0"/>
              </a:spcBef>
              <a:buFontTx/>
              <a:buNone/>
            </a:pPr>
            <a:fld id="{A5E1E036-CB76-4DCC-B8A6-7607AACA8044}" type="slidenum">
              <a:rPr lang="en-US" altLang="zh-TW" sz="1200" smtClean="0">
                <a:solidFill>
                  <a:srgbClr val="9A5315"/>
                </a:solidFill>
                <a:latin typeface="Times New Roman" pitchFamily="18" charset="0"/>
                <a:ea typeface="新細明體" pitchFamily="18" charset="-120"/>
                <a:cs typeface="Times New Roman" pitchFamily="18" charset="0"/>
              </a:rPr>
              <a:pPr>
                <a:spcBef>
                  <a:spcPct val="0"/>
                </a:spcBef>
                <a:buFontTx/>
                <a:buNone/>
              </a:pPr>
              <a:t>29</a:t>
            </a:fld>
            <a:endParaRPr lang="en-US" altLang="zh-TW" sz="1200" smtClean="0">
              <a:solidFill>
                <a:srgbClr val="9A5315"/>
              </a:solidFill>
              <a:latin typeface="Times New Roman" pitchFamily="18" charset="0"/>
              <a:ea typeface="新細明體" pitchFamily="18" charset="-120"/>
              <a:cs typeface="Times New Roman" pitchFamily="18" charset="0"/>
            </a:endParaRPr>
          </a:p>
        </p:txBody>
      </p:sp>
      <p:sp>
        <p:nvSpPr>
          <p:cNvPr id="30" name="流程圖: 文件 3"/>
          <p:cNvSpPr>
            <a:spLocks/>
          </p:cNvSpPr>
          <p:nvPr/>
        </p:nvSpPr>
        <p:spPr bwMode="auto">
          <a:xfrm>
            <a:off x="3214678" y="4929198"/>
            <a:ext cx="2638425" cy="1090613"/>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000" b="1" dirty="0">
                <a:solidFill>
                  <a:srgbClr val="FF0000"/>
                </a:solidFill>
                <a:latin typeface="標楷體" pitchFamily="65" charset="-120"/>
                <a:ea typeface="標楷體" pitchFamily="65" charset="-120"/>
              </a:rPr>
              <a:t>增額人數高於</a:t>
            </a:r>
            <a:r>
              <a:rPr kumimoji="0" lang="en-US" altLang="zh-TW" sz="2000" b="1" dirty="0">
                <a:solidFill>
                  <a:srgbClr val="FF0000"/>
                </a:solidFill>
                <a:latin typeface="標楷體" pitchFamily="65" charset="-120"/>
                <a:ea typeface="標楷體" pitchFamily="65" charset="-120"/>
              </a:rPr>
              <a:t>5%</a:t>
            </a:r>
            <a:r>
              <a:rPr kumimoji="0" lang="zh-TW" altLang="en-US" sz="2000" b="1" dirty="0">
                <a:solidFill>
                  <a:srgbClr val="FF0000"/>
                </a:solidFill>
                <a:latin typeface="標楷體" pitchFamily="65" charset="-120"/>
                <a:ea typeface="標楷體" pitchFamily="65" charset="-120"/>
              </a:rPr>
              <a:t>時，依選填志願順序錄取</a:t>
            </a:r>
          </a:p>
        </p:txBody>
      </p:sp>
      <p:sp>
        <p:nvSpPr>
          <p:cNvPr id="8" name="投影片編號版面配置區 1"/>
          <p:cNvSpPr txBox="1">
            <a:spLocks/>
          </p:cNvSpPr>
          <p:nvPr/>
        </p:nvSpPr>
        <p:spPr>
          <a:xfrm>
            <a:off x="7658100" y="6622288"/>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4</a:t>
            </a:r>
            <a:endParaRPr lang="en-US" altLang="en-US" dirty="0"/>
          </a:p>
        </p:txBody>
      </p:sp>
    </p:spTree>
    <p:extLst>
      <p:ext uri="{BB962C8B-B14F-4D97-AF65-F5344CB8AC3E}">
        <p14:creationId xmlns="" xmlns:p14="http://schemas.microsoft.com/office/powerpoint/2010/main" val="213489180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zh-TW" altLang="en-US" dirty="0" smtClean="0">
                <a:solidFill>
                  <a:srgbClr val="002060"/>
                </a:solidFill>
                <a:latin typeface="標楷體" pitchFamily="65" charset="-120"/>
                <a:ea typeface="標楷體" pitchFamily="65" charset="-120"/>
              </a:rPr>
              <a:t>十二年國民基本教育的基本原則</a:t>
            </a:r>
            <a:endParaRPr lang="zh-TW" altLang="en-US" dirty="0">
              <a:solidFill>
                <a:srgbClr val="002060"/>
              </a:solidFill>
            </a:endParaRPr>
          </a:p>
        </p:txBody>
      </p:sp>
      <p:graphicFrame>
        <p:nvGraphicFramePr>
          <p:cNvPr id="8" name="資料庫圖表 7"/>
          <p:cNvGraphicFramePr/>
          <p:nvPr/>
        </p:nvGraphicFramePr>
        <p:xfrm>
          <a:off x="642910" y="1357298"/>
          <a:ext cx="735811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r>
              <a:rPr lang="zh-TW" altLang="zh-TW" dirty="0" smtClean="0">
                <a:solidFill>
                  <a:schemeClr val="tx1"/>
                </a:solidFill>
                <a:latin typeface="標楷體" pitchFamily="65" charset="-120"/>
                <a:ea typeface="標楷體" pitchFamily="65" charset="-120"/>
                <a:cs typeface="BiauKai"/>
              </a:rPr>
              <a:t>超額比</a:t>
            </a:r>
            <a:r>
              <a:rPr lang="zh-TW" altLang="zh-TW" dirty="0" smtClean="0">
                <a:solidFill>
                  <a:schemeClr val="tx1"/>
                </a:solidFill>
                <a:latin typeface="標楷體" pitchFamily="65" charset="-120"/>
                <a:ea typeface="標楷體" pitchFamily="65" charset="-120"/>
                <a:cs typeface="BiauKai"/>
              </a:rPr>
              <a:t>序</a:t>
            </a:r>
            <a:r>
              <a:rPr lang="zh-TW" altLang="en-US" dirty="0" smtClean="0">
                <a:solidFill>
                  <a:schemeClr val="tx1"/>
                </a:solidFill>
                <a:latin typeface="標楷體" pitchFamily="65" charset="-120"/>
                <a:ea typeface="標楷體" pitchFamily="65" charset="-120"/>
                <a:cs typeface="BiauKai"/>
              </a:rPr>
              <a:t> </a:t>
            </a:r>
            <a:r>
              <a:rPr lang="en-US" altLang="zh-TW" dirty="0" smtClean="0">
                <a:solidFill>
                  <a:schemeClr val="tx1"/>
                </a:solidFill>
                <a:latin typeface="標楷體" pitchFamily="65" charset="-120"/>
                <a:ea typeface="標楷體" pitchFamily="65" charset="-120"/>
                <a:cs typeface="BiauKai"/>
              </a:rPr>
              <a:t>–</a:t>
            </a:r>
            <a:r>
              <a:rPr lang="zh-TW" altLang="en-US" dirty="0" smtClean="0">
                <a:solidFill>
                  <a:schemeClr val="tx1"/>
                </a:solidFill>
                <a:latin typeface="標楷體" panose="03000509000000000000" pitchFamily="65" charset="-120"/>
                <a:ea typeface="標楷體" panose="03000509000000000000" pitchFamily="65" charset="-120"/>
                <a:cs typeface="BiauKai"/>
              </a:rPr>
              <a:t> 各科標示順序</a:t>
            </a:r>
            <a:endParaRPr lang="zh-TW" altLang="en-US" dirty="0">
              <a:solidFill>
                <a:srgbClr val="7030A0"/>
              </a:solidFill>
            </a:endParaRPr>
          </a:p>
        </p:txBody>
      </p:sp>
      <p:sp>
        <p:nvSpPr>
          <p:cNvPr id="2" name="投影片編號版面配置區 1"/>
          <p:cNvSpPr>
            <a:spLocks noGrp="1"/>
          </p:cNvSpPr>
          <p:nvPr>
            <p:ph type="sldNum" sz="quarter" idx="4294967295"/>
          </p:nvPr>
        </p:nvSpPr>
        <p:spPr>
          <a:xfrm>
            <a:off x="8501090" y="6500834"/>
            <a:ext cx="642910" cy="357166"/>
          </a:xfrm>
          <a:prstGeom prst="rect">
            <a:avLst/>
          </a:prstGeom>
        </p:spPr>
        <p:txBody>
          <a:bodyPr/>
          <a:lstStyle/>
          <a:p>
            <a:fld id="{47D433DB-B31C-49C9-BEC3-1A87A9E59357}" type="slidenum">
              <a:rPr lang="zh-TW" altLang="en-US" smtClean="0"/>
              <a:pPr/>
              <a:t>30</a:t>
            </a:fld>
            <a:endParaRPr lang="zh-TW" altLang="en-US" dirty="0"/>
          </a:p>
        </p:txBody>
      </p:sp>
      <p:graphicFrame>
        <p:nvGraphicFramePr>
          <p:cNvPr id="40" name="資料庫圖表 39"/>
          <p:cNvGraphicFramePr/>
          <p:nvPr/>
        </p:nvGraphicFramePr>
        <p:xfrm>
          <a:off x="0" y="1397000"/>
          <a:ext cx="9144000"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28181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文件 3"/>
          <p:cNvSpPr>
            <a:spLocks/>
          </p:cNvSpPr>
          <p:nvPr/>
        </p:nvSpPr>
        <p:spPr bwMode="auto">
          <a:xfrm>
            <a:off x="1355615" y="1600199"/>
            <a:ext cx="2593975" cy="1023937"/>
          </a:xfrm>
          <a:custGeom>
            <a:avLst/>
            <a:gdLst>
              <a:gd name="T0" fmla="*/ 0 w 21600"/>
              <a:gd name="T1" fmla="*/ 0 h 24595"/>
              <a:gd name="T2" fmla="*/ 261467371 w 21600"/>
              <a:gd name="T3" fmla="*/ 0 h 24595"/>
              <a:gd name="T4" fmla="*/ 261467371 w 21600"/>
              <a:gd name="T5" fmla="*/ 21043562 h 24595"/>
              <a:gd name="T6" fmla="*/ 0 w 21600"/>
              <a:gd name="T7" fmla="*/ 24505883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總積分</a:t>
            </a:r>
            <a:r>
              <a:rPr kumimoji="0" lang="en-US" altLang="zh-TW" sz="2400" dirty="0">
                <a:latin typeface="微軟正黑體" panose="020B0604030504040204" pitchFamily="34" charset="-120"/>
                <a:ea typeface="微軟正黑體" panose="020B0604030504040204" pitchFamily="34" charset="-120"/>
              </a:rPr>
              <a:t>(108)</a:t>
            </a:r>
            <a:endParaRPr kumimoji="0" lang="zh-TW" altLang="en-US" sz="2400" dirty="0">
              <a:latin typeface="微軟正黑體" panose="020B0604030504040204" pitchFamily="34" charset="-120"/>
              <a:ea typeface="微軟正黑體" panose="020B0604030504040204" pitchFamily="34" charset="-120"/>
            </a:endParaRPr>
          </a:p>
        </p:txBody>
      </p:sp>
      <p:sp>
        <p:nvSpPr>
          <p:cNvPr id="7" name="流程圖: 文件 3"/>
          <p:cNvSpPr>
            <a:spLocks/>
          </p:cNvSpPr>
          <p:nvPr/>
        </p:nvSpPr>
        <p:spPr bwMode="auto">
          <a:xfrm>
            <a:off x="1355615" y="3113086"/>
            <a:ext cx="2593975" cy="1149350"/>
          </a:xfrm>
          <a:custGeom>
            <a:avLst/>
            <a:gdLst>
              <a:gd name="T0" fmla="*/ 0 w 21600"/>
              <a:gd name="T1" fmla="*/ 0 h 24595"/>
              <a:gd name="T2" fmla="*/ 261467371 w 21600"/>
              <a:gd name="T3" fmla="*/ 0 h 24595"/>
              <a:gd name="T4" fmla="*/ 261467371 w 21600"/>
              <a:gd name="T5" fmla="*/ 20965709 h 24595"/>
              <a:gd name="T6" fmla="*/ 0 w 21600"/>
              <a:gd name="T7" fmla="*/ 24415219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a:defRPr/>
            </a:pPr>
            <a:r>
              <a:rPr lang="zh-TW" altLang="en-US" sz="2400" dirty="0"/>
              <a:t>多元學習表現</a:t>
            </a:r>
            <a:endParaRPr lang="en-US" altLang="zh-TW" sz="2400" dirty="0"/>
          </a:p>
          <a:p>
            <a:pPr algn="ctr">
              <a:defRPr/>
            </a:pPr>
            <a:r>
              <a:rPr lang="zh-TW" altLang="en-US" sz="2400" dirty="0" smtClean="0"/>
              <a:t>積分</a:t>
            </a:r>
            <a:r>
              <a:rPr lang="en-US" altLang="zh-TW" sz="2400" dirty="0">
                <a:latin typeface="微軟正黑體" panose="020B0604030504040204" pitchFamily="34" charset="-120"/>
                <a:ea typeface="微軟正黑體" panose="020B0604030504040204" pitchFamily="34" charset="-120"/>
              </a:rPr>
              <a:t>(36</a:t>
            </a:r>
            <a:r>
              <a:rPr lang="en-US" altLang="zh-TW" sz="2400" dirty="0" smtClean="0">
                <a:latin typeface="微軟正黑體" panose="020B0604030504040204" pitchFamily="34" charset="-120"/>
                <a:ea typeface="微軟正黑體" panose="020B0604030504040204" pitchFamily="34" charset="-120"/>
              </a:rPr>
              <a:t>)</a:t>
            </a:r>
            <a:r>
              <a:rPr lang="zh-TW" altLang="en-US" sz="2000" dirty="0"/>
              <a:t>	</a:t>
            </a:r>
          </a:p>
          <a:p>
            <a:pPr algn="ctr" eaLnBrk="1" fontAlgn="auto" hangingPunct="1">
              <a:spcBef>
                <a:spcPts val="0"/>
              </a:spcBef>
              <a:spcAft>
                <a:spcPts val="0"/>
              </a:spcAft>
              <a:defRPr/>
            </a:pPr>
            <a:endParaRPr kumimoji="0" lang="zh-TW" altLang="en-US" sz="2400" dirty="0">
              <a:latin typeface="微軟正黑體" panose="020B0604030504040204" pitchFamily="34" charset="-120"/>
              <a:ea typeface="微軟正黑體" panose="020B0604030504040204" pitchFamily="34" charset="-120"/>
            </a:endParaRPr>
          </a:p>
        </p:txBody>
      </p:sp>
      <p:sp>
        <p:nvSpPr>
          <p:cNvPr id="8" name="向下箭號 7"/>
          <p:cNvSpPr/>
          <p:nvPr/>
        </p:nvSpPr>
        <p:spPr>
          <a:xfrm>
            <a:off x="2503486" y="2459036"/>
            <a:ext cx="323850" cy="33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 name="向下箭號 8"/>
          <p:cNvSpPr/>
          <p:nvPr/>
        </p:nvSpPr>
        <p:spPr>
          <a:xfrm rot="16200000">
            <a:off x="661987" y="1546223"/>
            <a:ext cx="323850" cy="650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3559" name="文字方塊 15"/>
          <p:cNvSpPr txBox="1">
            <a:spLocks noChangeArrowheads="1"/>
          </p:cNvSpPr>
          <p:nvPr/>
        </p:nvSpPr>
        <p:spPr bwMode="auto">
          <a:xfrm>
            <a:off x="525761" y="2085974"/>
            <a:ext cx="461665" cy="976312"/>
          </a:xfrm>
          <a:prstGeom prst="rect">
            <a:avLst/>
          </a:prstGeom>
          <a:noFill/>
          <a:ln w="9525">
            <a:solidFill>
              <a:srgbClr val="FF000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eaVert" tIns="0" bIns="0">
            <a:spAutoFit/>
          </a:bodyPr>
          <a:lstStyle>
            <a:lvl1pPr>
              <a:spcBef>
                <a:spcPts val="1800"/>
              </a:spcBef>
              <a:buFont typeface="Arial" pitchFamily="34" charset="0"/>
              <a:buChar char="•"/>
              <a:defRPr sz="2400">
                <a:solidFill>
                  <a:schemeClr val="tx1"/>
                </a:solidFill>
                <a:latin typeface="Microsoft JhengHei UI"/>
                <a:ea typeface="Microsoft JhengHei UI"/>
                <a:cs typeface="Microsoft JhengHei UI"/>
              </a:defRPr>
            </a:lvl1pPr>
            <a:lvl2pPr marL="742950" indent="-285750">
              <a:spcBef>
                <a:spcPts val="1200"/>
              </a:spcBef>
              <a:buFont typeface="Arial" pitchFamily="34" charset="0"/>
              <a:buChar char="•"/>
              <a:defRPr sz="2000">
                <a:solidFill>
                  <a:schemeClr val="tx1"/>
                </a:solidFill>
                <a:latin typeface="Microsoft JhengHei UI"/>
                <a:ea typeface="Microsoft JhengHei UI"/>
                <a:cs typeface="Microsoft JhengHei UI"/>
              </a:defRPr>
            </a:lvl2pPr>
            <a:lvl3pPr marL="1143000" indent="-228600">
              <a:spcBef>
                <a:spcPts val="800"/>
              </a:spcBef>
              <a:buFont typeface="Arial" pitchFamily="34" charset="0"/>
              <a:buChar char="•"/>
              <a:defRPr>
                <a:solidFill>
                  <a:schemeClr val="tx1"/>
                </a:solidFill>
                <a:latin typeface="Microsoft JhengHei UI"/>
                <a:ea typeface="Microsoft JhengHei UI"/>
                <a:cs typeface="Microsoft JhengHei UI"/>
              </a:defRPr>
            </a:lvl3pPr>
            <a:lvl4pPr marL="1600200" indent="-228600">
              <a:spcBef>
                <a:spcPts val="600"/>
              </a:spcBef>
              <a:buFont typeface="Arial" pitchFamily="34" charset="0"/>
              <a:buChar char="•"/>
              <a:defRPr sz="1600">
                <a:solidFill>
                  <a:schemeClr val="tx1"/>
                </a:solidFill>
                <a:latin typeface="Microsoft JhengHei UI"/>
                <a:ea typeface="Microsoft JhengHei UI"/>
                <a:cs typeface="Microsoft JhengHei UI"/>
              </a:defRPr>
            </a:lvl4pPr>
            <a:lvl5pPr marL="2057400" indent="-228600">
              <a:spcBef>
                <a:spcPts val="600"/>
              </a:spcBef>
              <a:buFont typeface="Arial" pitchFamily="34" charset="0"/>
              <a:buChar char="•"/>
              <a:defRPr sz="1600">
                <a:solidFill>
                  <a:schemeClr val="tx1"/>
                </a:solidFill>
                <a:latin typeface="Microsoft JhengHei UI"/>
                <a:ea typeface="Microsoft JhengHei UI"/>
                <a:cs typeface="Microsoft JhengHei UI"/>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9pPr>
          </a:lstStyle>
          <a:p>
            <a:pPr eaLnBrk="1" hangingPunct="1">
              <a:spcBef>
                <a:spcPct val="0"/>
              </a:spcBef>
              <a:buFontTx/>
              <a:buNone/>
            </a:pPr>
            <a:r>
              <a:rPr kumimoji="0" lang="zh-TW" altLang="en-US" sz="1800" b="1" dirty="0">
                <a:solidFill>
                  <a:srgbClr val="FF0000"/>
                </a:solidFill>
                <a:latin typeface="微軟正黑體" panose="020B0604030504040204" pitchFamily="34" charset="-120"/>
                <a:ea typeface="微軟正黑體" panose="020B0604030504040204" pitchFamily="34" charset="-120"/>
              </a:rPr>
              <a:t>比序開始</a:t>
            </a:r>
          </a:p>
        </p:txBody>
      </p:sp>
      <p:sp>
        <p:nvSpPr>
          <p:cNvPr id="15" name="矩形 14"/>
          <p:cNvSpPr>
            <a:spLocks noChangeArrowheads="1"/>
          </p:cNvSpPr>
          <p:nvPr/>
        </p:nvSpPr>
        <p:spPr bwMode="auto">
          <a:xfrm>
            <a:off x="4451240" y="1600199"/>
            <a:ext cx="4274189" cy="863600"/>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nchor="ctr"/>
          <a:lstStyle/>
          <a:p>
            <a:pPr eaLnBrk="1" fontAlgn="auto" hangingPunct="1">
              <a:spcBef>
                <a:spcPts val="0"/>
              </a:spcBef>
              <a:spcAft>
                <a:spcPts val="0"/>
              </a:spcAft>
              <a:defRPr/>
            </a:pPr>
            <a:r>
              <a:rPr kumimoji="0" lang="zh-TW" altLang="en-US" sz="2200" dirty="0">
                <a:solidFill>
                  <a:srgbClr val="FF0000"/>
                </a:solidFill>
                <a:latin typeface="微軟正黑體" panose="020B0604030504040204" pitchFamily="34" charset="-120"/>
                <a:ea typeface="微軟正黑體" panose="020B0604030504040204" pitchFamily="34" charset="-120"/>
              </a:rPr>
              <a:t>志願序</a:t>
            </a:r>
            <a:r>
              <a:rPr kumimoji="0" lang="en-US" altLang="zh-TW" sz="2200" dirty="0">
                <a:solidFill>
                  <a:srgbClr val="FF0000"/>
                </a:solidFill>
                <a:latin typeface="微軟正黑體" panose="020B0604030504040204" pitchFamily="34" charset="-120"/>
                <a:ea typeface="微軟正黑體" panose="020B0604030504040204" pitchFamily="34" charset="-120"/>
              </a:rPr>
              <a:t>(36)+</a:t>
            </a:r>
            <a:r>
              <a:rPr kumimoji="0" lang="zh-TW" altLang="en-US" sz="2200" dirty="0">
                <a:solidFill>
                  <a:srgbClr val="FF0000"/>
                </a:solidFill>
                <a:latin typeface="微軟正黑體" panose="020B0604030504040204" pitchFamily="34" charset="-120"/>
                <a:ea typeface="微軟正黑體" panose="020B0604030504040204" pitchFamily="34" charset="-120"/>
              </a:rPr>
              <a:t>多元學習表現</a:t>
            </a:r>
            <a:r>
              <a:rPr kumimoji="0" lang="en-US" altLang="zh-TW" sz="2200" dirty="0">
                <a:solidFill>
                  <a:srgbClr val="FF0000"/>
                </a:solidFill>
                <a:latin typeface="微軟正黑體" panose="020B0604030504040204" pitchFamily="34" charset="-120"/>
                <a:ea typeface="微軟正黑體" panose="020B0604030504040204" pitchFamily="34" charset="-120"/>
              </a:rPr>
              <a:t>(36)+</a:t>
            </a:r>
            <a:r>
              <a:rPr kumimoji="0" lang="zh-TW" altLang="en-US" sz="2200" dirty="0">
                <a:solidFill>
                  <a:srgbClr val="FF0000"/>
                </a:solidFill>
                <a:latin typeface="微軟正黑體" panose="020B0604030504040204" pitchFamily="34" charset="-120"/>
                <a:ea typeface="微軟正黑體" panose="020B0604030504040204" pitchFamily="34" charset="-120"/>
              </a:rPr>
              <a:t>教育會考</a:t>
            </a:r>
            <a:r>
              <a:rPr kumimoji="0" lang="en-US" altLang="zh-TW" sz="2200" dirty="0">
                <a:solidFill>
                  <a:srgbClr val="FF0000"/>
                </a:solidFill>
                <a:latin typeface="微軟正黑體" panose="020B0604030504040204" pitchFamily="34" charset="-120"/>
                <a:ea typeface="微軟正黑體" panose="020B0604030504040204" pitchFamily="34" charset="-120"/>
              </a:rPr>
              <a:t>(36)</a:t>
            </a:r>
            <a:endParaRPr kumimoji="0" lang="zh-TW" altLang="en-US" sz="2200" dirty="0">
              <a:solidFill>
                <a:srgbClr val="FF0000"/>
              </a:solidFill>
              <a:latin typeface="微軟正黑體" panose="020B0604030504040204" pitchFamily="34" charset="-120"/>
              <a:ea typeface="微軟正黑體" panose="020B0604030504040204" pitchFamily="34" charset="-120"/>
            </a:endParaRPr>
          </a:p>
        </p:txBody>
      </p:sp>
      <p:cxnSp>
        <p:nvCxnSpPr>
          <p:cNvPr id="16" name="直線單箭頭接點 15"/>
          <p:cNvCxnSpPr/>
          <p:nvPr/>
        </p:nvCxnSpPr>
        <p:spPr bwMode="auto">
          <a:xfrm flipH="1">
            <a:off x="3954462" y="1882774"/>
            <a:ext cx="430213"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3562" name="群組 17"/>
          <p:cNvGrpSpPr>
            <a:grpSpLocks/>
          </p:cNvGrpSpPr>
          <p:nvPr/>
        </p:nvGrpSpPr>
        <p:grpSpPr bwMode="auto">
          <a:xfrm>
            <a:off x="3979751" y="3184526"/>
            <a:ext cx="4762247" cy="695325"/>
            <a:chOff x="4002974" y="2034132"/>
            <a:chExt cx="4959467" cy="854025"/>
          </a:xfrm>
        </p:grpSpPr>
        <p:sp>
          <p:nvSpPr>
            <p:cNvPr id="18" name="矩形 17"/>
            <p:cNvSpPr>
              <a:spLocks noChangeArrowheads="1"/>
            </p:cNvSpPr>
            <p:nvPr/>
          </p:nvSpPr>
          <p:spPr bwMode="auto">
            <a:xfrm>
              <a:off x="4569428" y="2034132"/>
              <a:ext cx="4393013" cy="854025"/>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nchor="ctr"/>
            <a:lstStyle/>
            <a:p>
              <a:pPr eaLnBrk="1" fontAlgn="auto" hangingPunct="1">
                <a:spcBef>
                  <a:spcPts val="0"/>
                </a:spcBef>
                <a:spcAft>
                  <a:spcPts val="0"/>
                </a:spcAft>
                <a:defRPr/>
              </a:pPr>
              <a:r>
                <a:rPr kumimoji="0" lang="zh-TW" altLang="en-US" sz="2200" dirty="0">
                  <a:solidFill>
                    <a:srgbClr val="FF0000"/>
                  </a:solidFill>
                  <a:latin typeface="微軟正黑體" panose="020B0604030504040204" pitchFamily="34" charset="-120"/>
                  <a:ea typeface="微軟正黑體" panose="020B0604030504040204" pitchFamily="34" charset="-120"/>
                </a:rPr>
                <a:t>均衡學習</a:t>
              </a:r>
              <a:r>
                <a:rPr kumimoji="0" lang="en-US" altLang="zh-TW" sz="2200" dirty="0">
                  <a:solidFill>
                    <a:srgbClr val="FF0000"/>
                  </a:solidFill>
                  <a:latin typeface="微軟正黑體" panose="020B0604030504040204" pitchFamily="34" charset="-120"/>
                  <a:ea typeface="微軟正黑體" panose="020B0604030504040204" pitchFamily="34" charset="-120"/>
                </a:rPr>
                <a:t>(21)+</a:t>
              </a:r>
              <a:r>
                <a:rPr kumimoji="0" lang="zh-TW" altLang="en-US" sz="2200" dirty="0">
                  <a:solidFill>
                    <a:srgbClr val="FF0000"/>
                  </a:solidFill>
                  <a:latin typeface="微軟正黑體" panose="020B0604030504040204" pitchFamily="34" charset="-120"/>
                  <a:ea typeface="微軟正黑體" panose="020B0604030504040204" pitchFamily="34" charset="-120"/>
                </a:rPr>
                <a:t>服務學習</a:t>
              </a:r>
              <a:r>
                <a:rPr kumimoji="0" lang="en-US" altLang="zh-TW" sz="2200" dirty="0">
                  <a:solidFill>
                    <a:srgbClr val="FF0000"/>
                  </a:solidFill>
                  <a:latin typeface="微軟正黑體" panose="020B0604030504040204" pitchFamily="34" charset="-120"/>
                  <a:ea typeface="微軟正黑體" panose="020B0604030504040204" pitchFamily="34" charset="-120"/>
                </a:rPr>
                <a:t>(15)</a:t>
              </a:r>
              <a:endParaRPr kumimoji="0" lang="zh-TW" altLang="en-US" sz="2200" dirty="0">
                <a:solidFill>
                  <a:srgbClr val="FF0000"/>
                </a:solidFill>
                <a:latin typeface="微軟正黑體" panose="020B0604030504040204" pitchFamily="34" charset="-120"/>
                <a:ea typeface="微軟正黑體" panose="020B0604030504040204" pitchFamily="34" charset="-120"/>
              </a:endParaRPr>
            </a:p>
          </p:txBody>
        </p:sp>
        <p:cxnSp>
          <p:nvCxnSpPr>
            <p:cNvPr id="19" name="直線單箭頭接點 18"/>
            <p:cNvCxnSpPr/>
            <p:nvPr/>
          </p:nvCxnSpPr>
          <p:spPr>
            <a:xfrm flipH="1">
              <a:off x="4002974" y="2455295"/>
              <a:ext cx="504846"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0" name="向下箭號 19"/>
          <p:cNvSpPr/>
          <p:nvPr/>
        </p:nvSpPr>
        <p:spPr>
          <a:xfrm>
            <a:off x="2503486" y="4043361"/>
            <a:ext cx="323850" cy="33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流程圖: 文件 3"/>
          <p:cNvSpPr>
            <a:spLocks/>
          </p:cNvSpPr>
          <p:nvPr/>
        </p:nvSpPr>
        <p:spPr bwMode="auto">
          <a:xfrm>
            <a:off x="1285852" y="4643446"/>
            <a:ext cx="2663825" cy="979487"/>
          </a:xfrm>
          <a:custGeom>
            <a:avLst/>
            <a:gdLst>
              <a:gd name="T0" fmla="*/ 0 w 21600"/>
              <a:gd name="T1" fmla="*/ 0 h 24595"/>
              <a:gd name="T2" fmla="*/ 328516835 w 21600"/>
              <a:gd name="T3" fmla="*/ 0 h 24595"/>
              <a:gd name="T4" fmla="*/ 328516835 w 21600"/>
              <a:gd name="T5" fmla="*/ 20965709 h 24595"/>
              <a:gd name="T6" fmla="*/ 0 w 21600"/>
              <a:gd name="T7" fmla="*/ 24415219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r>
              <a:rPr kumimoji="0" lang="zh-TW" altLang="en-US" sz="2400" dirty="0" smtClean="0">
                <a:latin typeface="微軟正黑體" panose="020B0604030504040204" pitchFamily="34" charset="-120"/>
                <a:ea typeface="微軟正黑體" panose="020B0604030504040204" pitchFamily="34" charset="-120"/>
              </a:rPr>
              <a:t>會考總積分</a:t>
            </a:r>
            <a:r>
              <a:rPr kumimoji="0" lang="en-US" altLang="zh-TW" sz="2400" dirty="0" smtClean="0">
                <a:latin typeface="微軟正黑體" panose="020B0604030504040204" pitchFamily="34" charset="-120"/>
                <a:ea typeface="微軟正黑體" panose="020B0604030504040204" pitchFamily="34" charset="-120"/>
              </a:rPr>
              <a:t>(36)</a:t>
            </a:r>
            <a:endParaRPr kumimoji="0" lang="zh-TW" altLang="en-US" sz="2400" dirty="0" smtClean="0">
              <a:latin typeface="微軟正黑體" panose="020B0604030504040204" pitchFamily="34" charset="-120"/>
              <a:ea typeface="微軟正黑體" panose="020B0604030504040204" pitchFamily="34" charset="-120"/>
            </a:endParaRPr>
          </a:p>
        </p:txBody>
      </p:sp>
      <p:sp>
        <p:nvSpPr>
          <p:cNvPr id="22" name="矩形 21"/>
          <p:cNvSpPr>
            <a:spLocks noChangeArrowheads="1"/>
          </p:cNvSpPr>
          <p:nvPr/>
        </p:nvSpPr>
        <p:spPr bwMode="auto">
          <a:xfrm>
            <a:off x="4500562" y="4000504"/>
            <a:ext cx="4234751" cy="2590800"/>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defRPr/>
            </a:pPr>
            <a:r>
              <a:rPr lang="zh-TW" altLang="en-US" sz="2200" dirty="0" smtClean="0">
                <a:solidFill>
                  <a:srgbClr val="FF0000"/>
                </a:solidFill>
                <a:latin typeface="微軟正黑體" panose="020B0604030504040204" pitchFamily="34" charset="-120"/>
                <a:ea typeface="微軟正黑體" panose="020B0604030504040204" pitchFamily="34" charset="-120"/>
              </a:rPr>
              <a:t>國文</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數學</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英語</a:t>
            </a:r>
            <a:r>
              <a:rPr lang="en-US" altLang="zh-TW" sz="2200" dirty="0" smtClean="0">
                <a:solidFill>
                  <a:srgbClr val="FF0000"/>
                </a:solidFill>
                <a:latin typeface="微軟正黑體" panose="020B0604030504040204" pitchFamily="34" charset="-120"/>
                <a:ea typeface="微軟正黑體" panose="020B0604030504040204" pitchFamily="34" charset="-120"/>
              </a:rPr>
              <a:t>(7)</a:t>
            </a:r>
          </a:p>
          <a:p>
            <a:pPr algn="ctr">
              <a:spcAft>
                <a:spcPts val="600"/>
              </a:spcAft>
              <a:defRPr/>
            </a:pP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社會</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自然</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en-US" altLang="zh-TW" sz="2200" dirty="0">
                <a:solidFill>
                  <a:srgbClr val="FF0000"/>
                </a:solidFill>
                <a:latin typeface="微軟正黑體" panose="020B0604030504040204" pitchFamily="34" charset="-120"/>
                <a:ea typeface="微軟正黑體" panose="020B0604030504040204" pitchFamily="34" charset="-120"/>
              </a:rPr>
              <a:t> </a:t>
            </a: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寫作</a:t>
            </a:r>
            <a:r>
              <a:rPr lang="en-US" altLang="zh-TW" sz="2200" dirty="0" smtClean="0">
                <a:solidFill>
                  <a:srgbClr val="FF0000"/>
                </a:solidFill>
                <a:latin typeface="微軟正黑體" panose="020B0604030504040204" pitchFamily="34" charset="-120"/>
                <a:ea typeface="微軟正黑體" panose="020B0604030504040204" pitchFamily="34" charset="-120"/>
              </a:rPr>
              <a:t>(1)</a:t>
            </a:r>
            <a:r>
              <a:rPr kumimoji="0" lang="zh-TW" altLang="en-US" sz="2200" b="1" dirty="0" smtClean="0">
                <a:latin typeface="微軟正黑體" panose="020B0604030504040204" pitchFamily="34" charset="-120"/>
                <a:ea typeface="微軟正黑體" panose="020B0604030504040204" pitchFamily="34" charset="-120"/>
              </a:rPr>
              <a:t> </a:t>
            </a:r>
            <a:endParaRPr kumimoji="0" lang="en-US" altLang="zh-TW" sz="2200" b="1" dirty="0" smtClean="0">
              <a:latin typeface="微軟正黑體" panose="020B0604030504040204" pitchFamily="34" charset="-120"/>
              <a:ea typeface="微軟正黑體" panose="020B0604030504040204" pitchFamily="34" charset="-120"/>
            </a:endParaRPr>
          </a:p>
          <a:p>
            <a:pPr>
              <a:defRPr/>
            </a:pPr>
            <a:r>
              <a:rPr kumimoji="0" lang="zh-TW" altLang="en-US" sz="2000" b="1" dirty="0" smtClean="0">
                <a:latin typeface="微軟正黑體" panose="020B0604030504040204" pitchFamily="34" charset="-120"/>
                <a:ea typeface="微軟正黑體" panose="020B0604030504040204" pitchFamily="34" charset="-120"/>
              </a:rPr>
              <a:t>	</a:t>
            </a:r>
          </a:p>
          <a:p>
            <a:pPr algn="ctr">
              <a:defRPr/>
            </a:pPr>
            <a:endParaRPr kumimoji="0" lang="zh-TW" altLang="en-US" sz="1700" dirty="0" smtClean="0">
              <a:solidFill>
                <a:srgbClr val="FF0000"/>
              </a:solidFill>
              <a:latin typeface="微軟正黑體" panose="020B0604030504040204" pitchFamily="34" charset="-120"/>
              <a:ea typeface="微軟正黑體" panose="020B0604030504040204" pitchFamily="34" charset="-120"/>
            </a:endParaRPr>
          </a:p>
        </p:txBody>
      </p:sp>
      <p:cxnSp>
        <p:nvCxnSpPr>
          <p:cNvPr id="23" name="直線單箭頭接點 22"/>
          <p:cNvCxnSpPr/>
          <p:nvPr/>
        </p:nvCxnSpPr>
        <p:spPr bwMode="auto">
          <a:xfrm flipH="1">
            <a:off x="3954462" y="4881561"/>
            <a:ext cx="468313"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356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27300" y="5561013"/>
            <a:ext cx="377825"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5" name="表格 24"/>
          <p:cNvGraphicFramePr>
            <a:graphicFrameLocks noGrp="1"/>
          </p:cNvGraphicFramePr>
          <p:nvPr>
            <p:extLst>
              <p:ext uri="{D42A27DB-BD31-4B8C-83A1-F6EECF244321}">
                <p14:modId xmlns="" xmlns:p14="http://schemas.microsoft.com/office/powerpoint/2010/main" val="2545844972"/>
              </p:ext>
            </p:extLst>
          </p:nvPr>
        </p:nvGraphicFramePr>
        <p:xfrm>
          <a:off x="4500561" y="4767263"/>
          <a:ext cx="4214846" cy="1587500"/>
        </p:xfrm>
        <a:graphic>
          <a:graphicData uri="http://schemas.openxmlformats.org/drawingml/2006/table">
            <a:tbl>
              <a:tblPr firstRow="1" bandRow="1">
                <a:tableStyleId>{21E4AEA4-8DFA-4A89-87EB-49C32662AFE0}</a:tableStyleId>
              </a:tblPr>
              <a:tblGrid>
                <a:gridCol w="588235"/>
                <a:gridCol w="470459"/>
                <a:gridCol w="264837"/>
                <a:gridCol w="158643"/>
                <a:gridCol w="601609"/>
                <a:gridCol w="122106"/>
                <a:gridCol w="578919"/>
                <a:gridCol w="250121"/>
                <a:gridCol w="427265"/>
                <a:gridCol w="214288"/>
                <a:gridCol w="538364"/>
              </a:tblGrid>
              <a:tr h="396875">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pPr algn="ct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C</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r>
              <a:tr h="396875">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7</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6</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5</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4</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3</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r>
              <a:tr h="396875">
                <a:tc>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6</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5</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4</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2</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r>
              <a:tr h="396875">
                <a:tc>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0.8</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0.6</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0.4</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標楷體" panose="03000509000000000000" pitchFamily="65" charset="-120"/>
                        <a:ea typeface="標楷體" panose="03000509000000000000" pitchFamily="65" charset="-120"/>
                      </a:endParaRPr>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0.2</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r>
            </a:tbl>
          </a:graphicData>
        </a:graphic>
      </p:graphicFrame>
      <p:sp>
        <p:nvSpPr>
          <p:cNvPr id="2" name="標題 1"/>
          <p:cNvSpPr>
            <a:spLocks noGrp="1"/>
          </p:cNvSpPr>
          <p:nvPr>
            <p:ph type="title"/>
          </p:nvPr>
        </p:nvSpPr>
        <p:spPr>
          <a:noFill/>
        </p:spPr>
        <p:txBody>
          <a:bodyPr/>
          <a:lstStyle/>
          <a:p>
            <a:pPr algn="ctr" rtl="0" eaLnBrk="1" latinLnBrk="0" hangingPunct="1"/>
            <a:r>
              <a:rPr lang="zh-TW" altLang="zh-TW" sz="3600" b="1" kern="1200" dirty="0" smtClean="0">
                <a:solidFill>
                  <a:schemeClr val="tx1"/>
                </a:solidFill>
                <a:effectLst/>
                <a:latin typeface="標楷體" pitchFamily="65" charset="-120"/>
                <a:ea typeface="標楷體" pitchFamily="65" charset="-120"/>
                <a:cs typeface="BiauKai"/>
              </a:rPr>
              <a:t>超額比序及分發作業範例（</a:t>
            </a:r>
            <a:r>
              <a:rPr lang="en-US" altLang="zh-TW" sz="3600" b="1" kern="1200" dirty="0" smtClean="0">
                <a:solidFill>
                  <a:schemeClr val="tx1"/>
                </a:solidFill>
                <a:effectLst/>
                <a:latin typeface="標楷體" pitchFamily="65" charset="-120"/>
                <a:ea typeface="標楷體" pitchFamily="65" charset="-120"/>
                <a:cs typeface="BiauKai"/>
              </a:rPr>
              <a:t>1)</a:t>
            </a:r>
            <a:endParaRPr lang="zh-TW" altLang="en-US" b="1" dirty="0">
              <a:solidFill>
                <a:schemeClr val="tx1"/>
              </a:solidFill>
              <a:latin typeface="標楷體" pitchFamily="65" charset="-120"/>
              <a:ea typeface="標楷體" pitchFamily="65" charset="-120"/>
            </a:endParaRPr>
          </a:p>
        </p:txBody>
      </p:sp>
      <p:sp>
        <p:nvSpPr>
          <p:cNvPr id="24" name="投影片編號版面配置區 1"/>
          <p:cNvSpPr txBox="1">
            <a:spLocks/>
          </p:cNvSpPr>
          <p:nvPr/>
        </p:nvSpPr>
        <p:spPr>
          <a:xfrm>
            <a:off x="7688261" y="6731824"/>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Tree>
    <p:extLst>
      <p:ext uri="{BB962C8B-B14F-4D97-AF65-F5344CB8AC3E}">
        <p14:creationId xmlns="" xmlns:p14="http://schemas.microsoft.com/office/powerpoint/2010/main" val="281191963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文件 3"/>
          <p:cNvSpPr>
            <a:spLocks/>
          </p:cNvSpPr>
          <p:nvPr/>
        </p:nvSpPr>
        <p:spPr bwMode="auto">
          <a:xfrm>
            <a:off x="1042989" y="1851025"/>
            <a:ext cx="2376487" cy="857250"/>
          </a:xfrm>
          <a:custGeom>
            <a:avLst/>
            <a:gdLst>
              <a:gd name="T0" fmla="*/ 0 w 21600"/>
              <a:gd name="T1" fmla="*/ 0 h 24595"/>
              <a:gd name="T2" fmla="*/ 261467371 w 21600"/>
              <a:gd name="T3" fmla="*/ 0 h 24595"/>
              <a:gd name="T4" fmla="*/ 261467371 w 21600"/>
              <a:gd name="T5" fmla="*/ 21043562 h 24595"/>
              <a:gd name="T6" fmla="*/ 0 w 21600"/>
              <a:gd name="T7" fmla="*/ 24505883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志願序積分</a:t>
            </a:r>
          </a:p>
        </p:txBody>
      </p:sp>
      <p:sp>
        <p:nvSpPr>
          <p:cNvPr id="7" name="向下箭號 6"/>
          <p:cNvSpPr/>
          <p:nvPr/>
        </p:nvSpPr>
        <p:spPr>
          <a:xfrm>
            <a:off x="2438400" y="2781300"/>
            <a:ext cx="323850" cy="503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cxnSp>
        <p:nvCxnSpPr>
          <p:cNvPr id="8" name="直線單箭頭接點 7"/>
          <p:cNvCxnSpPr/>
          <p:nvPr/>
        </p:nvCxnSpPr>
        <p:spPr bwMode="auto">
          <a:xfrm flipH="1">
            <a:off x="3425825" y="2060575"/>
            <a:ext cx="504825"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流程圖: 文件 3"/>
          <p:cNvSpPr>
            <a:spLocks/>
          </p:cNvSpPr>
          <p:nvPr/>
        </p:nvSpPr>
        <p:spPr bwMode="auto">
          <a:xfrm>
            <a:off x="1087438" y="3579815"/>
            <a:ext cx="2376487" cy="855662"/>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各科會考標示</a:t>
            </a:r>
          </a:p>
        </p:txBody>
      </p:sp>
      <p:graphicFrame>
        <p:nvGraphicFramePr>
          <p:cNvPr id="13" name="Group 52"/>
          <p:cNvGraphicFramePr>
            <a:graphicFrameLocks noGrp="1"/>
          </p:cNvGraphicFramePr>
          <p:nvPr>
            <p:extLst>
              <p:ext uri="{D42A27DB-BD31-4B8C-83A1-F6EECF244321}">
                <p14:modId xmlns="" xmlns:p14="http://schemas.microsoft.com/office/powerpoint/2010/main" val="1395079914"/>
              </p:ext>
            </p:extLst>
          </p:nvPr>
        </p:nvGraphicFramePr>
        <p:xfrm>
          <a:off x="4071934" y="1214422"/>
          <a:ext cx="2695576" cy="2193948"/>
        </p:xfrm>
        <a:graphic>
          <a:graphicData uri="http://schemas.openxmlformats.org/drawingml/2006/table">
            <a:tbl>
              <a:tblPr/>
              <a:tblGrid>
                <a:gridCol w="729802"/>
                <a:gridCol w="1965774"/>
              </a:tblGrid>
              <a:tr h="276933">
                <a:tc gridSpan="2">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134263"/>
                          </a:solidFill>
                          <a:effectLst/>
                          <a:latin typeface="微軟正黑體" panose="020B0604030504040204" pitchFamily="34" charset="-120"/>
                          <a:ea typeface="微軟正黑體" panose="020B0604030504040204" pitchFamily="34" charset="-120"/>
                          <a:cs typeface="Noto Sans T Chinese Regular"/>
                        </a:rPr>
                        <a:t>志願積分採計說明</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EFFA"/>
                    </a:solidFill>
                  </a:tcPr>
                </a:tc>
                <a:tc hMerge="1">
                  <a:txBody>
                    <a:bodyPr/>
                    <a:lstStyle/>
                    <a:p>
                      <a:endParaRPr lang="zh-TW" altLang="en-US"/>
                    </a:p>
                  </a:txBody>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36</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35</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6</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34</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15</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33</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16</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32</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bl>
          </a:graphicData>
        </a:graphic>
      </p:graphicFrame>
      <p:sp>
        <p:nvSpPr>
          <p:cNvPr id="14" name="向下箭號 13"/>
          <p:cNvSpPr/>
          <p:nvPr/>
        </p:nvSpPr>
        <p:spPr>
          <a:xfrm>
            <a:off x="2428860" y="1214422"/>
            <a:ext cx="323850" cy="5048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文件 3"/>
          <p:cNvSpPr>
            <a:spLocks/>
          </p:cNvSpPr>
          <p:nvPr/>
        </p:nvSpPr>
        <p:spPr bwMode="auto">
          <a:xfrm>
            <a:off x="1073150" y="5229227"/>
            <a:ext cx="2390775" cy="1222375"/>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增額人數</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內直接增額錄取</a:t>
            </a:r>
          </a:p>
        </p:txBody>
      </p:sp>
      <p:sp>
        <p:nvSpPr>
          <p:cNvPr id="16" name="流程圖: 文件 3"/>
          <p:cNvSpPr>
            <a:spLocks/>
          </p:cNvSpPr>
          <p:nvPr/>
        </p:nvSpPr>
        <p:spPr bwMode="auto">
          <a:xfrm>
            <a:off x="3629026" y="5229227"/>
            <a:ext cx="2638425" cy="1090613"/>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000" b="1" dirty="0">
                <a:solidFill>
                  <a:srgbClr val="FF0000"/>
                </a:solidFill>
                <a:latin typeface="微軟正黑體" panose="020B0604030504040204" pitchFamily="34" charset="-120"/>
                <a:ea typeface="微軟正黑體" panose="020B0604030504040204" pitchFamily="34" charset="-120"/>
              </a:rPr>
              <a:t>增額人數高於</a:t>
            </a:r>
            <a:r>
              <a:rPr kumimoji="0" lang="en-US" altLang="zh-TW" sz="2000" b="1" dirty="0">
                <a:solidFill>
                  <a:srgbClr val="FF0000"/>
                </a:solidFill>
                <a:latin typeface="微軟正黑體" panose="020B0604030504040204" pitchFamily="34" charset="-120"/>
                <a:ea typeface="微軟正黑體" panose="020B0604030504040204" pitchFamily="34" charset="-120"/>
              </a:rPr>
              <a:t>5%</a:t>
            </a:r>
            <a:r>
              <a:rPr kumimoji="0" lang="zh-TW" altLang="en-US" sz="2000" b="1" dirty="0">
                <a:solidFill>
                  <a:srgbClr val="FF0000"/>
                </a:solidFill>
                <a:latin typeface="微軟正黑體" panose="020B0604030504040204" pitchFamily="34" charset="-120"/>
                <a:ea typeface="微軟正黑體" panose="020B0604030504040204" pitchFamily="34" charset="-120"/>
              </a:rPr>
              <a:t>時，依選填志願順序錄取</a:t>
            </a:r>
          </a:p>
        </p:txBody>
      </p:sp>
      <p:cxnSp>
        <p:nvCxnSpPr>
          <p:cNvPr id="17" name="直線單箭頭接點 16"/>
          <p:cNvCxnSpPr/>
          <p:nvPr/>
        </p:nvCxnSpPr>
        <p:spPr bwMode="auto">
          <a:xfrm flipH="1">
            <a:off x="3425825" y="4030664"/>
            <a:ext cx="504825"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4609" name="群組 17"/>
          <p:cNvGrpSpPr>
            <a:grpSpLocks/>
          </p:cNvGrpSpPr>
          <p:nvPr/>
        </p:nvGrpSpPr>
        <p:grpSpPr bwMode="auto">
          <a:xfrm>
            <a:off x="4071934" y="3643314"/>
            <a:ext cx="4875212" cy="695325"/>
            <a:chOff x="3948113" y="4221088"/>
            <a:chExt cx="4875212" cy="695325"/>
          </a:xfrm>
        </p:grpSpPr>
        <p:sp>
          <p:nvSpPr>
            <p:cNvPr id="19" name="矩形 18"/>
            <p:cNvSpPr/>
            <p:nvPr/>
          </p:nvSpPr>
          <p:spPr bwMode="auto">
            <a:xfrm>
              <a:off x="3948113" y="4221088"/>
              <a:ext cx="4875212" cy="6953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4613" name="群組 19"/>
            <p:cNvGrpSpPr>
              <a:grpSpLocks/>
            </p:cNvGrpSpPr>
            <p:nvPr/>
          </p:nvGrpSpPr>
          <p:grpSpPr bwMode="auto">
            <a:xfrm>
              <a:off x="3992563" y="4360788"/>
              <a:ext cx="4573942" cy="481087"/>
              <a:chOff x="3992563" y="4360788"/>
              <a:chExt cx="4573942" cy="481087"/>
            </a:xfrm>
          </p:grpSpPr>
          <p:sp>
            <p:nvSpPr>
              <p:cNvPr id="21" name="流程圖: 文件 3"/>
              <p:cNvSpPr/>
              <p:nvPr/>
            </p:nvSpPr>
            <p:spPr bwMode="auto">
              <a:xfrm>
                <a:off x="3992563" y="436078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國文</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2" name="向下箭號 21"/>
              <p:cNvSpPr/>
              <p:nvPr/>
            </p:nvSpPr>
            <p:spPr bwMode="auto">
              <a:xfrm rot="16200000">
                <a:off x="4574382"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向下箭號 22"/>
              <p:cNvSpPr/>
              <p:nvPr/>
            </p:nvSpPr>
            <p:spPr bwMode="auto">
              <a:xfrm rot="16200000">
                <a:off x="5358607"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向下箭號 23"/>
              <p:cNvSpPr/>
              <p:nvPr/>
            </p:nvSpPr>
            <p:spPr bwMode="auto">
              <a:xfrm rot="16200000">
                <a:off x="6146007"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向下箭號 24"/>
              <p:cNvSpPr/>
              <p:nvPr/>
            </p:nvSpPr>
            <p:spPr bwMode="auto">
              <a:xfrm rot="16200000">
                <a:off x="6938963" y="4479850"/>
                <a:ext cx="239712" cy="1031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向下箭號 25"/>
              <p:cNvSpPr/>
              <p:nvPr/>
            </p:nvSpPr>
            <p:spPr bwMode="auto">
              <a:xfrm rot="16200000">
                <a:off x="7725569" y="4506044"/>
                <a:ext cx="241300" cy="1031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流程圖: 文件 3"/>
              <p:cNvSpPr/>
              <p:nvPr/>
            </p:nvSpPr>
            <p:spPr bwMode="auto">
              <a:xfrm>
                <a:off x="4748213" y="4371900"/>
                <a:ext cx="650875" cy="43973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數學</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8" name="流程圖: 文件 3"/>
              <p:cNvSpPr/>
              <p:nvPr/>
            </p:nvSpPr>
            <p:spPr bwMode="auto">
              <a:xfrm>
                <a:off x="5556250" y="4383013"/>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英語</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9" name="流程圖: 文件 3"/>
              <p:cNvSpPr/>
              <p:nvPr/>
            </p:nvSpPr>
            <p:spPr bwMode="auto">
              <a:xfrm>
                <a:off x="6332538" y="439253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社會</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30" name="流程圖: 文件 3"/>
              <p:cNvSpPr/>
              <p:nvPr/>
            </p:nvSpPr>
            <p:spPr bwMode="auto">
              <a:xfrm>
                <a:off x="7118350" y="439253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自然</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31" name="流程圖: 文件 3"/>
              <p:cNvSpPr/>
              <p:nvPr/>
            </p:nvSpPr>
            <p:spPr bwMode="auto">
              <a:xfrm>
                <a:off x="7915275" y="4402063"/>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寫作</a:t>
                </a:r>
                <a:endParaRPr lang="en-US" altLang="zh-TW" dirty="0">
                  <a:solidFill>
                    <a:schemeClr val="bg1"/>
                  </a:solidFill>
                  <a:latin typeface="微軟正黑體" panose="020B0604030504040204" pitchFamily="34" charset="-120"/>
                  <a:ea typeface="微軟正黑體" panose="020B0604030504040204" pitchFamily="34" charset="-120"/>
                </a:endParaRPr>
              </a:p>
            </p:txBody>
          </p:sp>
        </p:grpSp>
      </p:grpSp>
      <p:sp>
        <p:nvSpPr>
          <p:cNvPr id="32" name="向下箭號 31"/>
          <p:cNvSpPr/>
          <p:nvPr/>
        </p:nvSpPr>
        <p:spPr>
          <a:xfrm>
            <a:off x="2436813" y="4510090"/>
            <a:ext cx="323850" cy="5032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 name="標題 1"/>
          <p:cNvSpPr>
            <a:spLocks noGrp="1"/>
          </p:cNvSpPr>
          <p:nvPr>
            <p:ph type="title"/>
          </p:nvPr>
        </p:nvSpPr>
        <p:spPr>
          <a:noFill/>
        </p:spPr>
        <p:txBody>
          <a:bodyPr vert="horz" anchor="ctr" anchorCtr="0">
            <a:normAutofit/>
          </a:bodyPr>
          <a:lstStyle/>
          <a:p>
            <a:pPr algn="ctr"/>
            <a:r>
              <a:rPr lang="zh-TW" altLang="zh-TW" sz="3600" b="1" dirty="0">
                <a:solidFill>
                  <a:schemeClr val="tx1"/>
                </a:solidFill>
                <a:latin typeface="標楷體" pitchFamily="65" charset="-120"/>
                <a:ea typeface="標楷體" pitchFamily="65" charset="-120"/>
                <a:cs typeface="BiauKai"/>
              </a:rPr>
              <a:t>超額比序及分發作業範例（</a:t>
            </a:r>
            <a:r>
              <a:rPr lang="en-US" altLang="zh-TW" sz="3600" b="1" dirty="0">
                <a:solidFill>
                  <a:schemeClr val="tx1"/>
                </a:solidFill>
                <a:latin typeface="標楷體" pitchFamily="65" charset="-120"/>
                <a:ea typeface="標楷體" pitchFamily="65" charset="-120"/>
                <a:cs typeface="BiauKai"/>
              </a:rPr>
              <a:t>2)</a:t>
            </a:r>
            <a:endParaRPr lang="zh-TW" altLang="en-US" sz="3600" b="1" dirty="0">
              <a:solidFill>
                <a:schemeClr val="tx1"/>
              </a:solidFill>
              <a:latin typeface="標楷體" pitchFamily="65" charset="-120"/>
              <a:ea typeface="標楷體" pitchFamily="65" charset="-120"/>
              <a:cs typeface="BiauKai"/>
            </a:endParaRPr>
          </a:p>
        </p:txBody>
      </p:sp>
      <p:sp>
        <p:nvSpPr>
          <p:cNvPr id="33" name="投影片編號版面配置區 1"/>
          <p:cNvSpPr txBox="1">
            <a:spLocks/>
          </p:cNvSpPr>
          <p:nvPr/>
        </p:nvSpPr>
        <p:spPr>
          <a:xfrm>
            <a:off x="7658100" y="6622288"/>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6</a:t>
            </a:r>
          </a:p>
        </p:txBody>
      </p:sp>
    </p:spTree>
    <p:extLst>
      <p:ext uri="{BB962C8B-B14F-4D97-AF65-F5344CB8AC3E}">
        <p14:creationId xmlns="" xmlns:p14="http://schemas.microsoft.com/office/powerpoint/2010/main" val="1766308596"/>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p:spPr>
        <p:txBody>
          <a:bodyPr/>
          <a:lstStyle/>
          <a:p>
            <a:pPr algn="ctr" rtl="0" eaLnBrk="1" latinLnBrk="0" hangingPunct="1"/>
            <a:r>
              <a:rPr lang="zh-TW" altLang="zh-TW" sz="3600" b="1" kern="1200" dirty="0" smtClean="0">
                <a:solidFill>
                  <a:schemeClr val="tx1"/>
                </a:solidFill>
                <a:effectLst/>
                <a:latin typeface="標楷體" pitchFamily="65" charset="-120"/>
                <a:ea typeface="標楷體" pitchFamily="65" charset="-120"/>
                <a:cs typeface="BiauKai"/>
              </a:rPr>
              <a:t>免試入學超額比序案例說明</a:t>
            </a:r>
            <a:r>
              <a:rPr lang="en-US" altLang="zh-TW" sz="3600" b="1" kern="1200" dirty="0" smtClean="0">
                <a:solidFill>
                  <a:schemeClr val="tx1"/>
                </a:solidFill>
                <a:effectLst/>
                <a:latin typeface="標楷體" pitchFamily="65" charset="-120"/>
                <a:ea typeface="標楷體" pitchFamily="65" charset="-120"/>
                <a:cs typeface="BiauKai"/>
              </a:rPr>
              <a:t>(1/2</a:t>
            </a:r>
            <a:r>
              <a:rPr lang="en-US" altLang="zh-TW" sz="3600" b="1" kern="1200" dirty="0" smtClean="0">
                <a:solidFill>
                  <a:srgbClr val="FFFFFF"/>
                </a:solidFill>
                <a:effectLst/>
                <a:latin typeface="標楷體" pitchFamily="65" charset="-120"/>
                <a:ea typeface="標楷體" pitchFamily="65" charset="-120"/>
                <a:cs typeface="BiauKai"/>
              </a:rPr>
              <a:t>)</a:t>
            </a:r>
            <a:endParaRPr lang="zh-TW" altLang="en-US" dirty="0">
              <a:latin typeface="標楷體" pitchFamily="65" charset="-120"/>
              <a:ea typeface="標楷體" pitchFamily="65" charset="-120"/>
            </a:endParaRPr>
          </a:p>
        </p:txBody>
      </p:sp>
      <p:sp>
        <p:nvSpPr>
          <p:cNvPr id="8" name="內容版面配置區 7"/>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43966" y="6429396"/>
            <a:ext cx="500034" cy="428604"/>
          </a:xfrm>
          <a:prstGeom prst="rect">
            <a:avLst/>
          </a:prstGeom>
        </p:spPr>
        <p:txBody>
          <a:bodyPr/>
          <a:lstStyle/>
          <a:p>
            <a:fld id="{47D433DB-B31C-49C9-BEC3-1A87A9E59357}" type="slidenum">
              <a:rPr lang="zh-TW" altLang="en-US" smtClean="0"/>
              <a:pPr/>
              <a:t>33</a:t>
            </a:fld>
            <a:endParaRPr lang="zh-TW" altLang="en-US" dirty="0"/>
          </a:p>
        </p:txBody>
      </p:sp>
      <p:sp>
        <p:nvSpPr>
          <p:cNvPr id="12" name="內容版面配置區 2"/>
          <p:cNvSpPr txBox="1">
            <a:spLocks/>
          </p:cNvSpPr>
          <p:nvPr/>
        </p:nvSpPr>
        <p:spPr bwMode="auto">
          <a:xfrm>
            <a:off x="785786" y="5214950"/>
            <a:ext cx="7559675" cy="1428760"/>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buFontTx/>
              <a:buNone/>
              <a:defRPr/>
            </a:pPr>
            <a:r>
              <a:rPr kumimoji="0" altLang="en-US" dirty="0" smtClean="0">
                <a:solidFill>
                  <a:schemeClr val="tx1"/>
                </a:solidFill>
              </a:rPr>
              <a:t>若甲生、乙生第</a:t>
            </a:r>
            <a:r>
              <a:rPr kumimoji="0" lang="en-US" altLang="zh-TW" dirty="0" smtClean="0">
                <a:solidFill>
                  <a:schemeClr val="tx1"/>
                </a:solidFill>
              </a:rPr>
              <a:t>1</a:t>
            </a:r>
            <a:r>
              <a:rPr kumimoji="0" altLang="en-US" dirty="0" smtClean="0">
                <a:solidFill>
                  <a:schemeClr val="tx1"/>
                </a:solidFill>
              </a:rPr>
              <a:t>志願為同一所高中</a:t>
            </a:r>
          </a:p>
          <a:p>
            <a:pPr marL="0" indent="0">
              <a:lnSpc>
                <a:spcPct val="20000"/>
              </a:lnSpc>
              <a:buFontTx/>
              <a:buNone/>
              <a:defRPr/>
            </a:pPr>
            <a:r>
              <a:rPr kumimoji="0" lang="en-US" altLang="zh-TW" dirty="0" smtClean="0">
                <a:solidFill>
                  <a:schemeClr val="tx1"/>
                </a:solidFill>
              </a:rPr>
              <a:t>1.</a:t>
            </a:r>
            <a:r>
              <a:rPr kumimoji="0" altLang="en-US" dirty="0" smtClean="0">
                <a:solidFill>
                  <a:schemeClr val="tx1"/>
                </a:solidFill>
              </a:rPr>
              <a:t>第一比序</a:t>
            </a:r>
            <a:r>
              <a:rPr kumimoji="0" lang="en-US" altLang="zh-TW" dirty="0" smtClean="0">
                <a:solidFill>
                  <a:schemeClr val="tx1"/>
                </a:solidFill>
              </a:rPr>
              <a:t>(</a:t>
            </a:r>
            <a:r>
              <a:rPr kumimoji="0" altLang="en-US" dirty="0" smtClean="0">
                <a:solidFill>
                  <a:schemeClr val="tx1"/>
                </a:solidFill>
              </a:rPr>
              <a:t>總積分</a:t>
            </a:r>
            <a:r>
              <a:rPr kumimoji="0" lang="en-US" altLang="zh-TW" dirty="0" smtClean="0">
                <a:solidFill>
                  <a:schemeClr val="tx1"/>
                </a:solidFill>
              </a:rPr>
              <a:t>)</a:t>
            </a:r>
            <a:r>
              <a:rPr kumimoji="0" altLang="en-US" dirty="0" smtClean="0">
                <a:solidFill>
                  <a:schemeClr val="tx1"/>
                </a:solidFill>
              </a:rPr>
              <a:t>相同。</a:t>
            </a:r>
          </a:p>
          <a:p>
            <a:pPr marL="0" indent="0">
              <a:lnSpc>
                <a:spcPct val="20000"/>
              </a:lnSpc>
              <a:buFontTx/>
              <a:buNone/>
              <a:defRPr/>
            </a:pPr>
            <a:r>
              <a:rPr kumimoji="0" lang="en-US" altLang="zh-TW" dirty="0" smtClean="0">
                <a:solidFill>
                  <a:schemeClr val="tx1"/>
                </a:solidFill>
              </a:rPr>
              <a:t>2.</a:t>
            </a:r>
            <a:r>
              <a:rPr kumimoji="0" altLang="en-US" dirty="0" smtClean="0">
                <a:solidFill>
                  <a:schemeClr val="tx1"/>
                </a:solidFill>
              </a:rPr>
              <a:t>第二比序</a:t>
            </a:r>
            <a:r>
              <a:rPr kumimoji="0" lang="en-US" altLang="zh-TW" dirty="0" smtClean="0">
                <a:solidFill>
                  <a:schemeClr val="tx1"/>
                </a:solidFill>
              </a:rPr>
              <a:t>(</a:t>
            </a:r>
            <a:r>
              <a:rPr kumimoji="0" altLang="en-US" dirty="0" smtClean="0">
                <a:solidFill>
                  <a:schemeClr val="tx1"/>
                </a:solidFill>
              </a:rPr>
              <a:t>多元學習表現</a:t>
            </a:r>
            <a:r>
              <a:rPr kumimoji="0" lang="en-US" altLang="zh-TW" dirty="0" smtClean="0">
                <a:solidFill>
                  <a:schemeClr val="tx1"/>
                </a:solidFill>
              </a:rPr>
              <a:t>)</a:t>
            </a:r>
            <a:r>
              <a:rPr kumimoji="0" altLang="en-US" dirty="0" smtClean="0">
                <a:solidFill>
                  <a:schemeClr val="tx1"/>
                </a:solidFill>
              </a:rPr>
              <a:t>相同。</a:t>
            </a:r>
          </a:p>
          <a:p>
            <a:pPr marL="0" indent="0">
              <a:lnSpc>
                <a:spcPct val="20000"/>
              </a:lnSpc>
              <a:buFontTx/>
              <a:buNone/>
              <a:defRPr/>
            </a:pPr>
            <a:r>
              <a:rPr kumimoji="0" lang="en-US" altLang="zh-TW" dirty="0" smtClean="0">
                <a:solidFill>
                  <a:schemeClr val="tx1"/>
                </a:solidFill>
              </a:rPr>
              <a:t>3.</a:t>
            </a:r>
            <a:r>
              <a:rPr kumimoji="0" altLang="en-US" dirty="0" smtClean="0">
                <a:solidFill>
                  <a:schemeClr val="tx1"/>
                </a:solidFill>
              </a:rPr>
              <a:t>第三比序</a:t>
            </a:r>
            <a:r>
              <a:rPr kumimoji="0" lang="en-US" altLang="zh-TW" dirty="0" smtClean="0">
                <a:solidFill>
                  <a:schemeClr val="tx1"/>
                </a:solidFill>
              </a:rPr>
              <a:t>(</a:t>
            </a:r>
            <a:r>
              <a:rPr kumimoji="0" altLang="en-US" dirty="0" smtClean="0">
                <a:solidFill>
                  <a:schemeClr val="tx1"/>
                </a:solidFill>
              </a:rPr>
              <a:t>會考總積分</a:t>
            </a:r>
            <a:r>
              <a:rPr kumimoji="0" lang="en-US" altLang="zh-TW" dirty="0" smtClean="0">
                <a:solidFill>
                  <a:schemeClr val="tx1"/>
                </a:solidFill>
              </a:rPr>
              <a:t>)</a:t>
            </a:r>
            <a:r>
              <a:rPr kumimoji="0" altLang="en-US" dirty="0" smtClean="0">
                <a:solidFill>
                  <a:schemeClr val="tx1"/>
                </a:solidFill>
              </a:rPr>
              <a:t>相同。</a:t>
            </a:r>
            <a:endParaRPr kumimoji="0" altLang="en-US" dirty="0"/>
          </a:p>
        </p:txBody>
      </p:sp>
      <p:graphicFrame>
        <p:nvGraphicFramePr>
          <p:cNvPr id="13" name="表格 12"/>
          <p:cNvGraphicFramePr>
            <a:graphicFrameLocks noGrp="1"/>
          </p:cNvGraphicFramePr>
          <p:nvPr>
            <p:extLst>
              <p:ext uri="{D42A27DB-BD31-4B8C-83A1-F6EECF244321}">
                <p14:modId xmlns="" xmlns:p14="http://schemas.microsoft.com/office/powerpoint/2010/main" val="2677877685"/>
              </p:ext>
            </p:extLst>
          </p:nvPr>
        </p:nvGraphicFramePr>
        <p:xfrm>
          <a:off x="214281" y="1357298"/>
          <a:ext cx="8578879" cy="4217896"/>
        </p:xfrm>
        <a:graphic>
          <a:graphicData uri="http://schemas.openxmlformats.org/drawingml/2006/table">
            <a:tbl>
              <a:tblPr firstRow="1" bandRow="1">
                <a:tableStyleId>{5C22544A-7EE6-4342-B048-85BDC9FD1C3A}</a:tableStyleId>
              </a:tblPr>
              <a:tblGrid>
                <a:gridCol w="785819"/>
                <a:gridCol w="999757"/>
                <a:gridCol w="678849"/>
                <a:gridCol w="678849"/>
                <a:gridCol w="1142295"/>
                <a:gridCol w="562026"/>
                <a:gridCol w="624050"/>
                <a:gridCol w="805685"/>
                <a:gridCol w="550125"/>
                <a:gridCol w="619827"/>
                <a:gridCol w="619827"/>
                <a:gridCol w="511770"/>
              </a:tblGrid>
              <a:tr h="772810">
                <a:tc rowSpan="2">
                  <a:txBody>
                    <a:bodyPr/>
                    <a:lstStyle/>
                    <a:p>
                      <a:pPr algn="ctr"/>
                      <a:endParaRPr lang="zh-TW" altLang="en-US" sz="1800" dirty="0">
                        <a:latin typeface="標楷體" pitchFamily="65" charset="-120"/>
                        <a:ea typeface="標楷體" pitchFamily="65" charset="-12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smtClean="0">
                          <a:latin typeface="標楷體" pitchFamily="65" charset="-120"/>
                          <a:ea typeface="標楷體" pitchFamily="65" charset="-120"/>
                        </a:rPr>
                        <a:t>總</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積</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分</a:t>
                      </a:r>
                      <a:endParaRPr lang="en-US" altLang="zh-TW" sz="2400" dirty="0" smtClean="0">
                        <a:latin typeface="標楷體" pitchFamily="65" charset="-120"/>
                        <a:ea typeface="標楷體" pitchFamily="65" charset="-120"/>
                      </a:endParaRPr>
                    </a:p>
                    <a:p>
                      <a:pPr algn="ctr"/>
                      <a:r>
                        <a:rPr lang="en-US" altLang="zh-TW" sz="2400" dirty="0" smtClean="0">
                          <a:solidFill>
                            <a:srgbClr val="FFFF00"/>
                          </a:solidFill>
                          <a:latin typeface="標楷體" pitchFamily="65" charset="-120"/>
                          <a:ea typeface="標楷體" pitchFamily="65" charset="-120"/>
                        </a:rPr>
                        <a:t>(1)</a:t>
                      </a:r>
                      <a:endParaRPr lang="zh-TW" altLang="en-US" sz="2400" dirty="0" smtClean="0">
                        <a:solidFill>
                          <a:srgbClr val="FFFF00"/>
                        </a:solidFill>
                        <a:latin typeface="標楷體" pitchFamily="65" charset="-120"/>
                        <a:ea typeface="標楷體" pitchFamily="65" charset="-12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000" b="1" kern="1200" dirty="0" smtClean="0">
                          <a:solidFill>
                            <a:schemeClr val="lt1"/>
                          </a:solidFill>
                          <a:latin typeface="標楷體" pitchFamily="65" charset="-120"/>
                          <a:ea typeface="標楷體" pitchFamily="65" charset="-120"/>
                          <a:cs typeface="+mn-cs"/>
                        </a:rPr>
                        <a:t>多元學習</a:t>
                      </a:r>
                      <a:endParaRPr lang="en-US" altLang="zh-TW" sz="2000" b="1" kern="1200" dirty="0" smtClean="0">
                        <a:solidFill>
                          <a:schemeClr val="lt1"/>
                        </a:solidFill>
                        <a:latin typeface="標楷體" pitchFamily="65" charset="-120"/>
                        <a:ea typeface="標楷體" pitchFamily="65" charset="-120"/>
                        <a:cs typeface="+mn-cs"/>
                      </a:endParaRPr>
                    </a:p>
                    <a:p>
                      <a:pPr algn="ctr"/>
                      <a:r>
                        <a:rPr lang="zh-TW" altLang="en-US" sz="2000" b="1" kern="1200" dirty="0" smtClean="0">
                          <a:solidFill>
                            <a:schemeClr val="lt1"/>
                          </a:solidFill>
                          <a:latin typeface="標楷體" pitchFamily="65" charset="-120"/>
                          <a:ea typeface="標楷體" pitchFamily="65" charset="-120"/>
                          <a:cs typeface="+mn-cs"/>
                        </a:rPr>
                        <a:t>表現</a:t>
                      </a:r>
                      <a:r>
                        <a:rPr lang="en-US" altLang="zh-TW" sz="2000" b="1" kern="1200" dirty="0" smtClean="0">
                          <a:solidFill>
                            <a:srgbClr val="FFFF00"/>
                          </a:solidFill>
                          <a:latin typeface="標楷體" pitchFamily="65" charset="-120"/>
                          <a:ea typeface="標楷體" pitchFamily="65" charset="-120"/>
                          <a:cs typeface="+mn-cs"/>
                        </a:rPr>
                        <a:t>(2)</a:t>
                      </a:r>
                      <a:endParaRPr lang="zh-TW" altLang="en-US" sz="2000" b="1" kern="1200" dirty="0">
                        <a:solidFill>
                          <a:srgbClr val="FFFF00"/>
                        </a:solidFill>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latin typeface="標楷體" pitchFamily="65" charset="-120"/>
                          <a:ea typeface="標楷體" pitchFamily="65" charset="-120"/>
                        </a:rPr>
                        <a:t>會</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考</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總</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積</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分</a:t>
                      </a:r>
                      <a:endParaRPr lang="en-US" altLang="zh-TW" sz="2000" dirty="0" smtClean="0">
                        <a:latin typeface="標楷體" pitchFamily="65" charset="-120"/>
                        <a:ea typeface="標楷體" pitchFamily="65" charset="-120"/>
                      </a:endParaRPr>
                    </a:p>
                    <a:p>
                      <a:pPr algn="ctr"/>
                      <a:r>
                        <a:rPr lang="en-US" altLang="zh-TW" sz="2400" dirty="0" smtClean="0">
                          <a:solidFill>
                            <a:srgbClr val="FFFF00"/>
                          </a:solidFill>
                          <a:latin typeface="標楷體" pitchFamily="65" charset="-120"/>
                          <a:ea typeface="標楷體" pitchFamily="65" charset="-120"/>
                        </a:rPr>
                        <a:t>(3)</a:t>
                      </a:r>
                      <a:endParaRPr lang="zh-TW" altLang="en-US" sz="2400" dirty="0">
                        <a:solidFill>
                          <a:srgbClr val="FFFF00"/>
                        </a:solidFill>
                        <a:latin typeface="標楷體" pitchFamily="65" charset="-120"/>
                        <a:ea typeface="標楷體" pitchFamily="65" charset="-12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latin typeface="標楷體" pitchFamily="65" charset="-120"/>
                          <a:ea typeface="標楷體" pitchFamily="65" charset="-120"/>
                        </a:rPr>
                        <a:t>志</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願</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序積分</a:t>
                      </a:r>
                      <a:endParaRPr lang="en-US" altLang="zh-TW" sz="2000" dirty="0" smtClean="0">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n-cs"/>
                        </a:rPr>
                        <a:t>(4)</a:t>
                      </a:r>
                      <a:endParaRPr kumimoji="0" lang="zh-TW" altLang="en-US" sz="2400" b="1"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zh-TW" altLang="en-US" sz="2400" dirty="0" smtClean="0">
                          <a:latin typeface="標楷體" pitchFamily="65" charset="-120"/>
                          <a:ea typeface="標楷體" pitchFamily="65" charset="-120"/>
                        </a:rPr>
                        <a:t>會考各科等第標示</a:t>
                      </a:r>
                      <a:r>
                        <a:rPr lang="en-US" altLang="zh-TW" sz="2400" dirty="0" smtClean="0">
                          <a:solidFill>
                            <a:srgbClr val="FFFF00"/>
                          </a:solidFill>
                          <a:latin typeface="標楷體" pitchFamily="65" charset="-120"/>
                          <a:ea typeface="標楷體" pitchFamily="65" charset="-120"/>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555262">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均衡</a:t>
                      </a:r>
                      <a:endParaRPr lang="en-US" altLang="zh-TW" sz="2400" b="1" kern="1200" dirty="0" smtClean="0">
                        <a:solidFill>
                          <a:schemeClr val="lt1"/>
                        </a:solidFill>
                        <a:latin typeface="標楷體" pitchFamily="65" charset="-120"/>
                        <a:ea typeface="標楷體" pitchFamily="65" charset="-120"/>
                        <a:cs typeface="+mn-cs"/>
                      </a:endParaRPr>
                    </a:p>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學習</a:t>
                      </a:r>
                      <a:endParaRPr lang="zh-TW" altLang="en-US" sz="2400" b="1" kern="1200" dirty="0">
                        <a:solidFill>
                          <a:schemeClr val="lt1"/>
                        </a:solidFill>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服務</a:t>
                      </a:r>
                      <a:endParaRPr lang="en-US" altLang="zh-TW" sz="2400" b="1" kern="1200" dirty="0" smtClean="0">
                        <a:solidFill>
                          <a:schemeClr val="lt1"/>
                        </a:solidFill>
                        <a:latin typeface="標楷體" pitchFamily="65" charset="-120"/>
                        <a:ea typeface="標楷體" pitchFamily="65" charset="-120"/>
                        <a:cs typeface="+mn-cs"/>
                      </a:endParaRPr>
                    </a:p>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學習</a:t>
                      </a:r>
                      <a:endParaRPr lang="zh-TW" altLang="en-US" sz="2400" b="1" kern="1200" dirty="0">
                        <a:solidFill>
                          <a:schemeClr val="lt1"/>
                        </a:solidFill>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smtClean="0">
                          <a:latin typeface="標楷體" pitchFamily="65" charset="-120"/>
                          <a:ea typeface="標楷體" pitchFamily="65" charset="-120"/>
                        </a:rPr>
                        <a:t>國</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數</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英</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社</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自</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寫</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作</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測</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驗</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684">
                <a:tc>
                  <a:txBody>
                    <a:bodyPr/>
                    <a:lstStyle/>
                    <a:p>
                      <a:pPr algn="ctr"/>
                      <a:r>
                        <a:rPr lang="zh-TW" altLang="en-US" sz="2800" b="1" dirty="0" smtClean="0">
                          <a:solidFill>
                            <a:srgbClr val="0000FF"/>
                          </a:solidFill>
                          <a:latin typeface="標楷體" pitchFamily="65" charset="-120"/>
                          <a:ea typeface="標楷體" pitchFamily="65" charset="-120"/>
                          <a:cs typeface="Times New Roman" panose="02020603050405020304" pitchFamily="18" charset="0"/>
                        </a:rPr>
                        <a:t>甲生</a:t>
                      </a:r>
                      <a:endParaRPr lang="zh-TW" altLang="en-US" sz="2800" b="1" dirty="0">
                        <a:solidFill>
                          <a:srgbClr val="0000FF"/>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91.8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21</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19.8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36</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C</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標楷體" pitchFamily="65" charset="-120"/>
                          <a:ea typeface="標楷體" pitchFamily="65" charset="-120"/>
                          <a:cs typeface="Times New Roman" panose="02020603050405020304" pitchFamily="18" charset="0"/>
                        </a:rPr>
                        <a:t>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82">
                <a:tc>
                  <a:txBody>
                    <a:bodyPr/>
                    <a:lstStyle/>
                    <a:p>
                      <a:pPr algn="ctr"/>
                      <a:r>
                        <a:rPr lang="zh-TW" altLang="en-US" sz="2800" b="1" dirty="0" smtClean="0">
                          <a:solidFill>
                            <a:srgbClr val="0000FF"/>
                          </a:solidFill>
                          <a:latin typeface="標楷體" pitchFamily="65" charset="-120"/>
                          <a:ea typeface="標楷體" pitchFamily="65" charset="-120"/>
                          <a:cs typeface="Times New Roman" panose="02020603050405020304" pitchFamily="18" charset="0"/>
                        </a:rPr>
                        <a:t>乙生</a:t>
                      </a:r>
                      <a:endParaRPr lang="zh-TW" altLang="en-US" sz="2800" b="1" dirty="0">
                        <a:solidFill>
                          <a:srgbClr val="0000FF"/>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91.8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21</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19.8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36</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標楷體" pitchFamily="65" charset="-120"/>
                          <a:ea typeface="標楷體" pitchFamily="65" charset="-120"/>
                          <a:cs typeface="Times New Roman" panose="02020603050405020304" pitchFamily="18" charset="0"/>
                        </a:rPr>
                        <a:t>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文字方塊 1"/>
          <p:cNvSpPr txBox="1">
            <a:spLocks noChangeArrowheads="1"/>
          </p:cNvSpPr>
          <p:nvPr/>
        </p:nvSpPr>
        <p:spPr bwMode="auto">
          <a:xfrm>
            <a:off x="5072066" y="4286256"/>
            <a:ext cx="39036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1800" dirty="0" smtClean="0">
                <a:solidFill>
                  <a:srgbClr val="FF0000"/>
                </a:solidFill>
                <a:latin typeface="Arial" pitchFamily="34" charset="0"/>
              </a:rPr>
              <a:t> </a:t>
            </a:r>
            <a:r>
              <a:rPr lang="en-US" altLang="zh-TW" sz="1800" dirty="0" smtClean="0">
                <a:solidFill>
                  <a:srgbClr val="FF0000"/>
                </a:solidFill>
                <a:latin typeface="Arial" pitchFamily="34" charset="0"/>
              </a:rPr>
              <a:t>6          </a:t>
            </a:r>
            <a:r>
              <a:rPr lang="en-US" altLang="zh-TW" sz="1800" dirty="0">
                <a:solidFill>
                  <a:srgbClr val="FF0000"/>
                </a:solidFill>
                <a:latin typeface="Arial" pitchFamily="34" charset="0"/>
              </a:rPr>
              <a:t>7          1      </a:t>
            </a:r>
            <a:r>
              <a:rPr lang="en-US" altLang="zh-TW" sz="1800" dirty="0" smtClean="0">
                <a:solidFill>
                  <a:srgbClr val="FF0000"/>
                </a:solidFill>
                <a:latin typeface="Arial" pitchFamily="34" charset="0"/>
              </a:rPr>
              <a:t> </a:t>
            </a:r>
            <a:r>
              <a:rPr lang="en-US" altLang="zh-TW" sz="1800" dirty="0">
                <a:solidFill>
                  <a:srgbClr val="FF0000"/>
                </a:solidFill>
                <a:latin typeface="Arial" pitchFamily="34" charset="0"/>
              </a:rPr>
              <a:t>3       2      0.8</a:t>
            </a:r>
            <a:endParaRPr lang="zh-TW" altLang="en-US" sz="1800" dirty="0">
              <a:solidFill>
                <a:srgbClr val="FF0000"/>
              </a:solidFill>
              <a:latin typeface="Arial" pitchFamily="34" charset="0"/>
            </a:endParaRPr>
          </a:p>
        </p:txBody>
      </p:sp>
      <p:sp>
        <p:nvSpPr>
          <p:cNvPr id="15" name="文字方塊 8"/>
          <p:cNvSpPr txBox="1">
            <a:spLocks noChangeArrowheads="1"/>
          </p:cNvSpPr>
          <p:nvPr/>
        </p:nvSpPr>
        <p:spPr bwMode="auto">
          <a:xfrm>
            <a:off x="5143504" y="5214950"/>
            <a:ext cx="4000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rgbClr val="FF0000"/>
                </a:solidFill>
                <a:latin typeface="Arial" pitchFamily="34" charset="0"/>
              </a:rPr>
              <a:t>6          6          2        2       3      0.8</a:t>
            </a:r>
            <a:endParaRPr lang="zh-TW" altLang="en-US" sz="1800" dirty="0">
              <a:solidFill>
                <a:srgbClr val="FF0000"/>
              </a:solidFill>
              <a:latin typeface="Arial" pitchFamily="34" charset="0"/>
            </a:endParaRPr>
          </a:p>
        </p:txBody>
      </p:sp>
    </p:spTree>
    <p:extLst>
      <p:ext uri="{BB962C8B-B14F-4D97-AF65-F5344CB8AC3E}">
        <p14:creationId xmlns="" xmlns:p14="http://schemas.microsoft.com/office/powerpoint/2010/main" val="1164413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p:spPr>
        <p:txBody>
          <a:bodyPr/>
          <a:lstStyle/>
          <a:p>
            <a:pPr algn="ctr" rtl="0" eaLnBrk="1" latinLnBrk="0" hangingPunct="1"/>
            <a:r>
              <a:rPr lang="zh-TW" altLang="zh-TW" sz="3600" b="1" kern="1200" dirty="0" smtClean="0">
                <a:solidFill>
                  <a:schemeClr val="tx1"/>
                </a:solidFill>
                <a:effectLst/>
                <a:latin typeface="標楷體" pitchFamily="65" charset="-120"/>
                <a:ea typeface="標楷體" pitchFamily="65" charset="-120"/>
                <a:cs typeface="BiauKai"/>
              </a:rPr>
              <a:t>免試入學超額比序案例說明</a:t>
            </a:r>
            <a:r>
              <a:rPr lang="en-US" altLang="zh-TW" sz="3600" b="1" kern="1200" dirty="0" smtClean="0">
                <a:solidFill>
                  <a:schemeClr val="tx1"/>
                </a:solidFill>
                <a:effectLst/>
                <a:latin typeface="標楷體" pitchFamily="65" charset="-120"/>
                <a:ea typeface="標楷體" pitchFamily="65" charset="-120"/>
                <a:cs typeface="BiauKai"/>
              </a:rPr>
              <a:t>(2/2</a:t>
            </a:r>
            <a:r>
              <a:rPr lang="en-US" altLang="zh-TW" sz="3600" b="1" kern="1200" dirty="0" smtClean="0">
                <a:solidFill>
                  <a:srgbClr val="FFFFFF"/>
                </a:solidFill>
                <a:effectLst/>
                <a:latin typeface="標楷體" pitchFamily="65" charset="-120"/>
                <a:ea typeface="標楷體" pitchFamily="65" charset="-120"/>
                <a:cs typeface="BiauKai"/>
              </a:rPr>
              <a:t>)</a:t>
            </a:r>
            <a:endParaRPr lang="zh-TW" altLang="en-US" dirty="0">
              <a:latin typeface="標楷體" pitchFamily="65" charset="-120"/>
              <a:ea typeface="標楷體" pitchFamily="65" charset="-120"/>
            </a:endParaRPr>
          </a:p>
        </p:txBody>
      </p:sp>
      <p:sp>
        <p:nvSpPr>
          <p:cNvPr id="8" name="內容版面配置區 7"/>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43966" y="6429396"/>
            <a:ext cx="500034" cy="428604"/>
          </a:xfrm>
          <a:prstGeom prst="rect">
            <a:avLst/>
          </a:prstGeom>
        </p:spPr>
        <p:txBody>
          <a:bodyPr/>
          <a:lstStyle/>
          <a:p>
            <a:fld id="{47D433DB-B31C-49C9-BEC3-1A87A9E59357}" type="slidenum">
              <a:rPr lang="zh-TW" altLang="en-US" smtClean="0"/>
              <a:pPr/>
              <a:t>34</a:t>
            </a:fld>
            <a:endParaRPr lang="zh-TW" altLang="en-US" dirty="0"/>
          </a:p>
        </p:txBody>
      </p:sp>
      <p:sp>
        <p:nvSpPr>
          <p:cNvPr id="12" name="內容版面配置區 2"/>
          <p:cNvSpPr txBox="1">
            <a:spLocks/>
          </p:cNvSpPr>
          <p:nvPr/>
        </p:nvSpPr>
        <p:spPr bwMode="auto">
          <a:xfrm>
            <a:off x="785786" y="5214950"/>
            <a:ext cx="7559675" cy="1428760"/>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buFontTx/>
              <a:buNone/>
              <a:defRPr/>
            </a:pPr>
            <a:r>
              <a:rPr kumimoji="0" altLang="en-US" dirty="0" smtClean="0">
                <a:solidFill>
                  <a:schemeClr val="tx1"/>
                </a:solidFill>
              </a:rPr>
              <a:t>若甲生、乙生第</a:t>
            </a:r>
            <a:r>
              <a:rPr kumimoji="0" lang="en-US" altLang="zh-TW" dirty="0" smtClean="0">
                <a:solidFill>
                  <a:schemeClr val="tx1"/>
                </a:solidFill>
              </a:rPr>
              <a:t>1</a:t>
            </a:r>
            <a:r>
              <a:rPr kumimoji="0" altLang="en-US" dirty="0" smtClean="0">
                <a:solidFill>
                  <a:schemeClr val="tx1"/>
                </a:solidFill>
              </a:rPr>
              <a:t>志願為同一所高中</a:t>
            </a:r>
          </a:p>
          <a:p>
            <a:pPr marL="0" indent="0">
              <a:buFontTx/>
              <a:buNone/>
              <a:defRPr/>
            </a:pPr>
            <a:r>
              <a:rPr lang="en-US" altLang="zh-TW" dirty="0" smtClean="0">
                <a:solidFill>
                  <a:schemeClr val="tx1"/>
                </a:solidFill>
              </a:rPr>
              <a:t>4.</a:t>
            </a:r>
            <a:r>
              <a:rPr altLang="en-US" dirty="0" smtClean="0">
                <a:solidFill>
                  <a:schemeClr val="tx1"/>
                </a:solidFill>
              </a:rPr>
              <a:t>第四比序</a:t>
            </a:r>
            <a:r>
              <a:rPr lang="en-US" altLang="zh-TW" dirty="0" smtClean="0">
                <a:solidFill>
                  <a:schemeClr val="tx1"/>
                </a:solidFill>
              </a:rPr>
              <a:t>(</a:t>
            </a:r>
            <a:r>
              <a:rPr altLang="en-US" dirty="0" smtClean="0">
                <a:solidFill>
                  <a:schemeClr val="tx1"/>
                </a:solidFill>
              </a:rPr>
              <a:t>志願序積分</a:t>
            </a:r>
            <a:r>
              <a:rPr lang="en-US" altLang="zh-TW" dirty="0" smtClean="0">
                <a:solidFill>
                  <a:schemeClr val="tx1"/>
                </a:solidFill>
              </a:rPr>
              <a:t>)</a:t>
            </a:r>
            <a:r>
              <a:rPr altLang="en-US" dirty="0" smtClean="0">
                <a:solidFill>
                  <a:schemeClr val="tx1"/>
                </a:solidFill>
              </a:rPr>
              <a:t>相同。</a:t>
            </a:r>
          </a:p>
          <a:p>
            <a:pPr marL="0" indent="0">
              <a:lnSpc>
                <a:spcPct val="20000"/>
              </a:lnSpc>
              <a:buFontTx/>
              <a:buNone/>
              <a:defRPr/>
            </a:pPr>
            <a:r>
              <a:rPr lang="en-US" altLang="zh-TW" dirty="0" smtClean="0">
                <a:solidFill>
                  <a:schemeClr val="tx1"/>
                </a:solidFill>
              </a:rPr>
              <a:t>5.</a:t>
            </a:r>
            <a:r>
              <a:rPr altLang="en-US" dirty="0" smtClean="0">
                <a:solidFill>
                  <a:schemeClr val="tx1"/>
                </a:solidFill>
              </a:rPr>
              <a:t>第五比序</a:t>
            </a:r>
            <a:r>
              <a:rPr lang="en-US" altLang="zh-TW" dirty="0" smtClean="0">
                <a:solidFill>
                  <a:schemeClr val="tx1"/>
                </a:solidFill>
              </a:rPr>
              <a:t>(</a:t>
            </a:r>
            <a:r>
              <a:rPr altLang="en-US" dirty="0" smtClean="0">
                <a:solidFill>
                  <a:schemeClr val="tx1"/>
                </a:solidFill>
              </a:rPr>
              <a:t>各科會考標示</a:t>
            </a:r>
            <a:r>
              <a:rPr lang="en-US" altLang="zh-TW" dirty="0" smtClean="0">
                <a:solidFill>
                  <a:schemeClr val="tx1"/>
                </a:solidFill>
              </a:rPr>
              <a:t>)</a:t>
            </a:r>
            <a:r>
              <a:rPr altLang="en-US" dirty="0" smtClean="0">
                <a:solidFill>
                  <a:schemeClr val="tx1"/>
                </a:solidFill>
              </a:rPr>
              <a:t>，故超額比序時，</a:t>
            </a:r>
            <a:r>
              <a:rPr altLang="en-US" b="1" dirty="0" smtClean="0">
                <a:solidFill>
                  <a:srgbClr val="0000FF"/>
                </a:solidFill>
              </a:rPr>
              <a:t>甲生</a:t>
            </a:r>
            <a:r>
              <a:rPr altLang="en-US" dirty="0" smtClean="0">
                <a:solidFill>
                  <a:schemeClr val="tx1"/>
                </a:solidFill>
              </a:rPr>
              <a:t>勝出。</a:t>
            </a:r>
            <a:endParaRPr altLang="en-US" dirty="0"/>
          </a:p>
        </p:txBody>
      </p:sp>
      <p:graphicFrame>
        <p:nvGraphicFramePr>
          <p:cNvPr id="13" name="表格 12"/>
          <p:cNvGraphicFramePr>
            <a:graphicFrameLocks noGrp="1"/>
          </p:cNvGraphicFramePr>
          <p:nvPr>
            <p:extLst>
              <p:ext uri="{D42A27DB-BD31-4B8C-83A1-F6EECF244321}">
                <p14:modId xmlns="" xmlns:p14="http://schemas.microsoft.com/office/powerpoint/2010/main" val="2677877685"/>
              </p:ext>
            </p:extLst>
          </p:nvPr>
        </p:nvGraphicFramePr>
        <p:xfrm>
          <a:off x="214281" y="1357298"/>
          <a:ext cx="8578879" cy="4217896"/>
        </p:xfrm>
        <a:graphic>
          <a:graphicData uri="http://schemas.openxmlformats.org/drawingml/2006/table">
            <a:tbl>
              <a:tblPr firstRow="1" bandRow="1">
                <a:tableStyleId>{5C22544A-7EE6-4342-B048-85BDC9FD1C3A}</a:tableStyleId>
              </a:tblPr>
              <a:tblGrid>
                <a:gridCol w="785819"/>
                <a:gridCol w="999757"/>
                <a:gridCol w="678849"/>
                <a:gridCol w="678849"/>
                <a:gridCol w="1142295"/>
                <a:gridCol w="562026"/>
                <a:gridCol w="624050"/>
                <a:gridCol w="805685"/>
                <a:gridCol w="550125"/>
                <a:gridCol w="619827"/>
                <a:gridCol w="619827"/>
                <a:gridCol w="511770"/>
              </a:tblGrid>
              <a:tr h="772810">
                <a:tc rowSpan="2">
                  <a:txBody>
                    <a:bodyPr/>
                    <a:lstStyle/>
                    <a:p>
                      <a:pPr algn="ctr"/>
                      <a:endParaRPr lang="zh-TW" altLang="en-US" sz="1800" dirty="0">
                        <a:latin typeface="標楷體" pitchFamily="65" charset="-120"/>
                        <a:ea typeface="標楷體" pitchFamily="65" charset="-12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smtClean="0">
                          <a:latin typeface="標楷體" pitchFamily="65" charset="-120"/>
                          <a:ea typeface="標楷體" pitchFamily="65" charset="-120"/>
                        </a:rPr>
                        <a:t>總</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積</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分</a:t>
                      </a:r>
                      <a:endParaRPr lang="en-US" altLang="zh-TW" sz="2400" dirty="0" smtClean="0">
                        <a:latin typeface="標楷體" pitchFamily="65" charset="-120"/>
                        <a:ea typeface="標楷體" pitchFamily="65" charset="-120"/>
                      </a:endParaRPr>
                    </a:p>
                    <a:p>
                      <a:pPr algn="ctr"/>
                      <a:r>
                        <a:rPr lang="en-US" altLang="zh-TW" sz="2400" dirty="0" smtClean="0">
                          <a:solidFill>
                            <a:srgbClr val="FFFF00"/>
                          </a:solidFill>
                          <a:latin typeface="標楷體" pitchFamily="65" charset="-120"/>
                          <a:ea typeface="標楷體" pitchFamily="65" charset="-120"/>
                        </a:rPr>
                        <a:t>(1)</a:t>
                      </a:r>
                      <a:endParaRPr lang="zh-TW" altLang="en-US" sz="2400" dirty="0" smtClean="0">
                        <a:solidFill>
                          <a:srgbClr val="FFFF00"/>
                        </a:solidFill>
                        <a:latin typeface="標楷體" pitchFamily="65" charset="-120"/>
                        <a:ea typeface="標楷體" pitchFamily="65" charset="-12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000" b="1" kern="1200" dirty="0" smtClean="0">
                          <a:solidFill>
                            <a:schemeClr val="lt1"/>
                          </a:solidFill>
                          <a:latin typeface="標楷體" pitchFamily="65" charset="-120"/>
                          <a:ea typeface="標楷體" pitchFamily="65" charset="-120"/>
                          <a:cs typeface="+mn-cs"/>
                        </a:rPr>
                        <a:t>多元學習</a:t>
                      </a:r>
                      <a:endParaRPr lang="en-US" altLang="zh-TW" sz="2000" b="1" kern="1200" dirty="0" smtClean="0">
                        <a:solidFill>
                          <a:schemeClr val="lt1"/>
                        </a:solidFill>
                        <a:latin typeface="標楷體" pitchFamily="65" charset="-120"/>
                        <a:ea typeface="標楷體" pitchFamily="65" charset="-120"/>
                        <a:cs typeface="+mn-cs"/>
                      </a:endParaRPr>
                    </a:p>
                    <a:p>
                      <a:pPr algn="ctr"/>
                      <a:r>
                        <a:rPr lang="zh-TW" altLang="en-US" sz="2000" b="1" kern="1200" dirty="0" smtClean="0">
                          <a:solidFill>
                            <a:schemeClr val="lt1"/>
                          </a:solidFill>
                          <a:latin typeface="標楷體" pitchFamily="65" charset="-120"/>
                          <a:ea typeface="標楷體" pitchFamily="65" charset="-120"/>
                          <a:cs typeface="+mn-cs"/>
                        </a:rPr>
                        <a:t>表現</a:t>
                      </a:r>
                      <a:r>
                        <a:rPr lang="en-US" altLang="zh-TW" sz="2000" b="1" kern="1200" dirty="0" smtClean="0">
                          <a:solidFill>
                            <a:srgbClr val="FFFF00"/>
                          </a:solidFill>
                          <a:latin typeface="標楷體" pitchFamily="65" charset="-120"/>
                          <a:ea typeface="標楷體" pitchFamily="65" charset="-120"/>
                          <a:cs typeface="+mn-cs"/>
                        </a:rPr>
                        <a:t>(2)</a:t>
                      </a:r>
                      <a:endParaRPr lang="zh-TW" altLang="en-US" sz="2000" b="1" kern="1200" dirty="0">
                        <a:solidFill>
                          <a:srgbClr val="FFFF00"/>
                        </a:solidFill>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latin typeface="標楷體" pitchFamily="65" charset="-120"/>
                          <a:ea typeface="標楷體" pitchFamily="65" charset="-120"/>
                        </a:rPr>
                        <a:t>會</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考</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總</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積</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分</a:t>
                      </a:r>
                      <a:endParaRPr lang="en-US" altLang="zh-TW" sz="2000" dirty="0" smtClean="0">
                        <a:latin typeface="標楷體" pitchFamily="65" charset="-120"/>
                        <a:ea typeface="標楷體" pitchFamily="65" charset="-120"/>
                      </a:endParaRPr>
                    </a:p>
                    <a:p>
                      <a:pPr algn="ctr"/>
                      <a:r>
                        <a:rPr lang="en-US" altLang="zh-TW" sz="2400" dirty="0" smtClean="0">
                          <a:solidFill>
                            <a:srgbClr val="FFFF00"/>
                          </a:solidFill>
                          <a:latin typeface="標楷體" pitchFamily="65" charset="-120"/>
                          <a:ea typeface="標楷體" pitchFamily="65" charset="-120"/>
                        </a:rPr>
                        <a:t>(3)</a:t>
                      </a:r>
                      <a:endParaRPr lang="zh-TW" altLang="en-US" sz="2400" dirty="0">
                        <a:solidFill>
                          <a:srgbClr val="FFFF00"/>
                        </a:solidFill>
                        <a:latin typeface="標楷體" pitchFamily="65" charset="-120"/>
                        <a:ea typeface="標楷體" pitchFamily="65" charset="-12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latin typeface="標楷體" pitchFamily="65" charset="-120"/>
                          <a:ea typeface="標楷體" pitchFamily="65" charset="-120"/>
                        </a:rPr>
                        <a:t>志</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願</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序積分</a:t>
                      </a:r>
                      <a:endParaRPr lang="en-US" altLang="zh-TW" sz="2000" dirty="0" smtClean="0">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n-cs"/>
                        </a:rPr>
                        <a:t>(4)</a:t>
                      </a:r>
                      <a:endParaRPr kumimoji="0" lang="zh-TW" altLang="en-US" sz="2400" b="1"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zh-TW" altLang="en-US" sz="2400" dirty="0" smtClean="0">
                          <a:latin typeface="標楷體" pitchFamily="65" charset="-120"/>
                          <a:ea typeface="標楷體" pitchFamily="65" charset="-120"/>
                        </a:rPr>
                        <a:t>會考各科等第標示</a:t>
                      </a:r>
                      <a:r>
                        <a:rPr lang="en-US" altLang="zh-TW" sz="2400" dirty="0" smtClean="0">
                          <a:solidFill>
                            <a:srgbClr val="FFFF00"/>
                          </a:solidFill>
                          <a:latin typeface="標楷體" pitchFamily="65" charset="-120"/>
                          <a:ea typeface="標楷體" pitchFamily="65" charset="-120"/>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555262">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均衡</a:t>
                      </a:r>
                      <a:endParaRPr lang="en-US" altLang="zh-TW" sz="2400" b="1" kern="1200" dirty="0" smtClean="0">
                        <a:solidFill>
                          <a:schemeClr val="lt1"/>
                        </a:solidFill>
                        <a:latin typeface="標楷體" pitchFamily="65" charset="-120"/>
                        <a:ea typeface="標楷體" pitchFamily="65" charset="-120"/>
                        <a:cs typeface="+mn-cs"/>
                      </a:endParaRPr>
                    </a:p>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學習</a:t>
                      </a:r>
                      <a:endParaRPr lang="zh-TW" altLang="en-US" sz="2400" b="1" kern="1200" dirty="0">
                        <a:solidFill>
                          <a:schemeClr val="lt1"/>
                        </a:solidFill>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服務</a:t>
                      </a:r>
                      <a:endParaRPr lang="en-US" altLang="zh-TW" sz="2400" b="1" kern="1200" dirty="0" smtClean="0">
                        <a:solidFill>
                          <a:schemeClr val="lt1"/>
                        </a:solidFill>
                        <a:latin typeface="標楷體" pitchFamily="65" charset="-120"/>
                        <a:ea typeface="標楷體" pitchFamily="65" charset="-120"/>
                        <a:cs typeface="+mn-cs"/>
                      </a:endParaRPr>
                    </a:p>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學習</a:t>
                      </a:r>
                      <a:endParaRPr lang="zh-TW" altLang="en-US" sz="2400" b="1" kern="1200" dirty="0">
                        <a:solidFill>
                          <a:schemeClr val="lt1"/>
                        </a:solidFill>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smtClean="0">
                          <a:latin typeface="標楷體" pitchFamily="65" charset="-120"/>
                          <a:ea typeface="標楷體" pitchFamily="65" charset="-120"/>
                        </a:rPr>
                        <a:t>國</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數</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英</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社</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自</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寫</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作</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測</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驗</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684">
                <a:tc>
                  <a:txBody>
                    <a:bodyPr/>
                    <a:lstStyle/>
                    <a:p>
                      <a:pPr algn="ctr"/>
                      <a:r>
                        <a:rPr lang="zh-TW" altLang="en-US" sz="2800" b="1" dirty="0" smtClean="0">
                          <a:solidFill>
                            <a:srgbClr val="0000FF"/>
                          </a:solidFill>
                          <a:latin typeface="標楷體" pitchFamily="65" charset="-120"/>
                          <a:ea typeface="標楷體" pitchFamily="65" charset="-120"/>
                          <a:cs typeface="Times New Roman" panose="02020603050405020304" pitchFamily="18" charset="0"/>
                        </a:rPr>
                        <a:t>甲生</a:t>
                      </a:r>
                      <a:endParaRPr lang="zh-TW" altLang="en-US" sz="2800" b="1" dirty="0">
                        <a:solidFill>
                          <a:srgbClr val="0000FF"/>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91.8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21</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19.8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36</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C</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標楷體" pitchFamily="65" charset="-120"/>
                          <a:ea typeface="標楷體" pitchFamily="65" charset="-120"/>
                          <a:cs typeface="Times New Roman" panose="02020603050405020304" pitchFamily="18" charset="0"/>
                        </a:rPr>
                        <a:t>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82">
                <a:tc>
                  <a:txBody>
                    <a:bodyPr/>
                    <a:lstStyle/>
                    <a:p>
                      <a:pPr algn="ctr"/>
                      <a:r>
                        <a:rPr lang="zh-TW" altLang="en-US" sz="2800" b="1" dirty="0" smtClean="0">
                          <a:solidFill>
                            <a:srgbClr val="0000FF"/>
                          </a:solidFill>
                          <a:latin typeface="標楷體" pitchFamily="65" charset="-120"/>
                          <a:ea typeface="標楷體" pitchFamily="65" charset="-120"/>
                          <a:cs typeface="Times New Roman" panose="02020603050405020304" pitchFamily="18" charset="0"/>
                        </a:rPr>
                        <a:t>乙生</a:t>
                      </a:r>
                      <a:endParaRPr lang="zh-TW" altLang="en-US" sz="2800" b="1" dirty="0">
                        <a:solidFill>
                          <a:srgbClr val="0000FF"/>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91.8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21</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19.8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36</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endParaRPr lang="zh-TW" altLang="en-US" sz="24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標楷體" pitchFamily="65" charset="-120"/>
                          <a:ea typeface="標楷體" pitchFamily="65" charset="-120"/>
                          <a:cs typeface="Times New Roman" panose="02020603050405020304" pitchFamily="18" charset="0"/>
                        </a:rPr>
                        <a:t>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文字方塊 1"/>
          <p:cNvSpPr txBox="1">
            <a:spLocks noChangeArrowheads="1"/>
          </p:cNvSpPr>
          <p:nvPr/>
        </p:nvSpPr>
        <p:spPr bwMode="auto">
          <a:xfrm>
            <a:off x="5072066" y="4286256"/>
            <a:ext cx="39036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1800" dirty="0" smtClean="0">
                <a:solidFill>
                  <a:srgbClr val="FF0000"/>
                </a:solidFill>
                <a:latin typeface="Arial" pitchFamily="34" charset="0"/>
              </a:rPr>
              <a:t> </a:t>
            </a:r>
            <a:r>
              <a:rPr lang="en-US" altLang="zh-TW" sz="1800" dirty="0" smtClean="0">
                <a:solidFill>
                  <a:srgbClr val="FF0000"/>
                </a:solidFill>
                <a:latin typeface="Arial" pitchFamily="34" charset="0"/>
              </a:rPr>
              <a:t>6          </a:t>
            </a:r>
            <a:r>
              <a:rPr lang="en-US" altLang="zh-TW" sz="1800" dirty="0">
                <a:solidFill>
                  <a:srgbClr val="FF0000"/>
                </a:solidFill>
                <a:latin typeface="Arial" pitchFamily="34" charset="0"/>
              </a:rPr>
              <a:t>7          1      </a:t>
            </a:r>
            <a:r>
              <a:rPr lang="en-US" altLang="zh-TW" sz="1800" dirty="0" smtClean="0">
                <a:solidFill>
                  <a:srgbClr val="FF0000"/>
                </a:solidFill>
                <a:latin typeface="Arial" pitchFamily="34" charset="0"/>
              </a:rPr>
              <a:t> </a:t>
            </a:r>
            <a:r>
              <a:rPr lang="en-US" altLang="zh-TW" sz="1800" dirty="0">
                <a:solidFill>
                  <a:srgbClr val="FF0000"/>
                </a:solidFill>
                <a:latin typeface="Arial" pitchFamily="34" charset="0"/>
              </a:rPr>
              <a:t>3       2      0.8</a:t>
            </a:r>
            <a:endParaRPr lang="zh-TW" altLang="en-US" sz="1800" dirty="0">
              <a:solidFill>
                <a:srgbClr val="FF0000"/>
              </a:solidFill>
              <a:latin typeface="Arial" pitchFamily="34" charset="0"/>
            </a:endParaRPr>
          </a:p>
        </p:txBody>
      </p:sp>
      <p:sp>
        <p:nvSpPr>
          <p:cNvPr id="15" name="文字方塊 8"/>
          <p:cNvSpPr txBox="1">
            <a:spLocks noChangeArrowheads="1"/>
          </p:cNvSpPr>
          <p:nvPr/>
        </p:nvSpPr>
        <p:spPr bwMode="auto">
          <a:xfrm>
            <a:off x="5143504" y="5214950"/>
            <a:ext cx="4000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rgbClr val="FF0000"/>
                </a:solidFill>
                <a:latin typeface="Arial" pitchFamily="34" charset="0"/>
              </a:rPr>
              <a:t>6          6          2        2       3      0.8</a:t>
            </a:r>
            <a:endParaRPr lang="zh-TW" altLang="en-US" sz="1800" dirty="0">
              <a:solidFill>
                <a:srgbClr val="FF0000"/>
              </a:solidFill>
              <a:latin typeface="Arial" pitchFamily="34" charset="0"/>
            </a:endParaRPr>
          </a:p>
        </p:txBody>
      </p:sp>
    </p:spTree>
    <p:extLst>
      <p:ext uri="{BB962C8B-B14F-4D97-AF65-F5344CB8AC3E}">
        <p14:creationId xmlns="" xmlns:p14="http://schemas.microsoft.com/office/powerpoint/2010/main" val="1164413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8572528" y="6500834"/>
            <a:ext cx="571472" cy="357166"/>
          </a:xfrm>
          <a:prstGeom prst="rect">
            <a:avLst/>
          </a:prstGeom>
        </p:spPr>
        <p:txBody>
          <a:bodyPr/>
          <a:lstStyle/>
          <a:p>
            <a:fld id="{47D433DB-B31C-49C9-BEC3-1A87A9E59357}" type="slidenum">
              <a:rPr lang="zh-TW" altLang="en-US" smtClean="0"/>
              <a:pPr/>
              <a:t>35</a:t>
            </a:fld>
            <a:endParaRPr lang="zh-TW" altLang="en-US" dirty="0"/>
          </a:p>
        </p:txBody>
      </p:sp>
      <p:sp>
        <p:nvSpPr>
          <p:cNvPr id="3" name="標題 2"/>
          <p:cNvSpPr>
            <a:spLocks noGrp="1"/>
          </p:cNvSpPr>
          <p:nvPr>
            <p:ph type="title" idx="4294967295"/>
          </p:nvPr>
        </p:nvSpPr>
        <p:spPr>
          <a:xfrm>
            <a:off x="785786" y="500042"/>
            <a:ext cx="7715304" cy="1068387"/>
          </a:xfrm>
          <a:prstGeom prst="rect">
            <a:avLst/>
          </a:prstGeom>
        </p:spPr>
        <p:txBody>
          <a:bodyPr>
            <a:normAutofit/>
          </a:bodyPr>
          <a:lstStyle/>
          <a:p>
            <a:r>
              <a:rPr lang="zh-TW" altLang="zh-TW" sz="4300" dirty="0">
                <a:solidFill>
                  <a:srgbClr val="7030A0"/>
                </a:solidFill>
                <a:latin typeface="標楷體" pitchFamily="65" charset="-120"/>
                <a:ea typeface="標楷體" pitchFamily="65" charset="-120"/>
              </a:rPr>
              <a:t>適合學術傾向學生的入學管道</a:t>
            </a:r>
            <a:endParaRPr lang="zh-TW" altLang="en-US" sz="4300" dirty="0">
              <a:solidFill>
                <a:srgbClr val="7030A0"/>
              </a:solidFill>
              <a:latin typeface="標楷體" pitchFamily="65" charset="-120"/>
              <a:ea typeface="標楷體" pitchFamily="65" charset="-120"/>
            </a:endParaRP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00892" y="3786190"/>
            <a:ext cx="1560513" cy="2786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01" y="4221088"/>
            <a:ext cx="1968500" cy="244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2357423" y="1571612"/>
            <a:ext cx="5286412" cy="830997"/>
          </a:xfrm>
          <a:prstGeom prst="rect">
            <a:avLst/>
          </a:prstGeom>
        </p:spPr>
        <p:txBody>
          <a:bodyPr wrap="square">
            <a:spAutoFit/>
          </a:bodyPr>
          <a:lstStyle/>
          <a:p>
            <a:pPr lvl="0"/>
            <a:r>
              <a:rPr lang="zh-TW" altLang="en-US" sz="4800" dirty="0" smtClean="0">
                <a:latin typeface="標楷體" pitchFamily="65" charset="-120"/>
                <a:ea typeface="標楷體" pitchFamily="65" charset="-120"/>
              </a:rPr>
              <a:t>★科學班甄選入學</a:t>
            </a:r>
            <a:endParaRPr lang="zh-TW" altLang="en-US" sz="4800" dirty="0">
              <a:latin typeface="標楷體" pitchFamily="65" charset="-120"/>
              <a:ea typeface="標楷體" pitchFamily="65" charset="-120"/>
            </a:endParaRPr>
          </a:p>
        </p:txBody>
      </p:sp>
      <p:sp>
        <p:nvSpPr>
          <p:cNvPr id="12" name="矩形 11"/>
          <p:cNvSpPr/>
          <p:nvPr/>
        </p:nvSpPr>
        <p:spPr>
          <a:xfrm>
            <a:off x="2000232" y="2786058"/>
            <a:ext cx="6955750" cy="830997"/>
          </a:xfrm>
          <a:prstGeom prst="rect">
            <a:avLst/>
          </a:prstGeom>
        </p:spPr>
        <p:txBody>
          <a:bodyPr wrap="none">
            <a:spAutoFit/>
          </a:bodyPr>
          <a:lstStyle/>
          <a:p>
            <a:pPr lvl="0"/>
            <a:r>
              <a:rPr lang="zh-TW" altLang="en-US" sz="4800" dirty="0" smtClean="0">
                <a:latin typeface="標楷體" pitchFamily="65" charset="-120"/>
                <a:ea typeface="標楷體" pitchFamily="65" charset="-120"/>
              </a:rPr>
              <a:t>★特色招生考試分發入學</a:t>
            </a:r>
          </a:p>
        </p:txBody>
      </p:sp>
    </p:spTree>
    <p:extLst>
      <p:ext uri="{BB962C8B-B14F-4D97-AF65-F5344CB8AC3E}">
        <p14:creationId xmlns="" xmlns:p14="http://schemas.microsoft.com/office/powerpoint/2010/main" val="660146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36</a:t>
            </a:fld>
            <a:endParaRPr lang="zh-TW" altLang="en-US"/>
          </a:p>
        </p:txBody>
      </p:sp>
      <p:cxnSp>
        <p:nvCxnSpPr>
          <p:cNvPr id="5" name="直線接點 4"/>
          <p:cNvCxnSpPr/>
          <p:nvPr/>
        </p:nvCxnSpPr>
        <p:spPr>
          <a:xfrm>
            <a:off x="-36513" y="5343525"/>
            <a:ext cx="918051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gray">
          <a:xfrm>
            <a:off x="-36513" y="5013325"/>
            <a:ext cx="9186863" cy="3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7" name="Picture 5"/>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gray">
          <a:xfrm>
            <a:off x="-36513" y="2781300"/>
            <a:ext cx="9186863" cy="3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矩形 7"/>
          <p:cNvSpPr/>
          <p:nvPr/>
        </p:nvSpPr>
        <p:spPr>
          <a:xfrm>
            <a:off x="714348" y="2811463"/>
            <a:ext cx="8001056"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dirty="0">
              <a:latin typeface="標楷體" pitchFamily="65" charset="-120"/>
              <a:ea typeface="標楷體" pitchFamily="65" charset="-120"/>
            </a:endParaRPr>
          </a:p>
        </p:txBody>
      </p:sp>
      <p:cxnSp>
        <p:nvCxnSpPr>
          <p:cNvPr id="10" name="直線接點 9"/>
          <p:cNvCxnSpPr/>
          <p:nvPr/>
        </p:nvCxnSpPr>
        <p:spPr>
          <a:xfrm>
            <a:off x="0" y="5084763"/>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2" name="圖片 2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86116" y="1285860"/>
            <a:ext cx="5432425"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文字方塊 4"/>
          <p:cNvSpPr txBox="1">
            <a:spLocks noChangeArrowheads="1"/>
          </p:cNvSpPr>
          <p:nvPr/>
        </p:nvSpPr>
        <p:spPr bwMode="auto">
          <a:xfrm>
            <a:off x="590550" y="3308350"/>
            <a:ext cx="7962900"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4800" dirty="0" smtClean="0">
                <a:solidFill>
                  <a:srgbClr val="FFC000"/>
                </a:solidFill>
                <a:latin typeface="標楷體" pitchFamily="65" charset="-120"/>
                <a:ea typeface="標楷體" pitchFamily="65" charset="-120"/>
              </a:rPr>
              <a:t>科學班甄選入學相關說明</a:t>
            </a:r>
            <a:endParaRPr lang="zh-TW" altLang="en-US" sz="4800" dirty="0">
              <a:solidFill>
                <a:srgbClr val="FFC000"/>
              </a:solidFill>
              <a:latin typeface="標楷體" pitchFamily="65" charset="-120"/>
              <a:ea typeface="標楷體" pitchFamily="65" charset="-120"/>
            </a:endParaRPr>
          </a:p>
        </p:txBody>
      </p:sp>
    </p:spTree>
    <p:extLst>
      <p:ext uri="{BB962C8B-B14F-4D97-AF65-F5344CB8AC3E}">
        <p14:creationId xmlns="" xmlns:p14="http://schemas.microsoft.com/office/powerpoint/2010/main" val="404412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4071934" y="1643050"/>
            <a:ext cx="4533900" cy="4200525"/>
          </a:xfrm>
          <a:prstGeom prst="rect">
            <a:avLst/>
          </a:prstGeom>
          <a:noFill/>
          <a:ln w="9525">
            <a:noFill/>
            <a:miter lim="800000"/>
            <a:headEnd/>
            <a:tailEnd/>
          </a:ln>
          <a:effectLst/>
        </p:spPr>
      </p:pic>
      <p:sp>
        <p:nvSpPr>
          <p:cNvPr id="2" name="標題 1"/>
          <p:cNvSpPr>
            <a:spLocks noGrp="1"/>
          </p:cNvSpPr>
          <p:nvPr>
            <p:ph type="title"/>
          </p:nvPr>
        </p:nvSpPr>
        <p:spPr/>
        <p:txBody>
          <a:bodyPr>
            <a:noAutofit/>
          </a:bodyPr>
          <a:lstStyle/>
          <a:p>
            <a:pPr algn="ctr"/>
            <a:r>
              <a:rPr lang="zh-TW" altLang="zh-TW" spc="50" dirty="0">
                <a:ln w="15875" cmpd="sng">
                  <a:solidFill>
                    <a:srgbClr val="FFFFFF"/>
                  </a:solidFill>
                  <a:prstDash val="solid"/>
                </a:ln>
                <a:solidFill>
                  <a:schemeClr val="tx1"/>
                </a:solidFill>
                <a:latin typeface="標楷體" pitchFamily="65" charset="-120"/>
                <a:ea typeface="標楷體" pitchFamily="65" charset="-120"/>
                <a:cs typeface="+mn-cs"/>
              </a:rPr>
              <a:t>設班目的</a:t>
            </a:r>
            <a:endParaRPr lang="zh-TW" altLang="en-US" spc="50" dirty="0">
              <a:ln w="15875" cmpd="sng">
                <a:solidFill>
                  <a:srgbClr val="FFFFFF"/>
                </a:solidFill>
                <a:prstDash val="solid"/>
              </a:ln>
              <a:solidFill>
                <a:schemeClr val="tx1"/>
              </a:solidFill>
              <a:latin typeface="標楷體" pitchFamily="65" charset="-120"/>
              <a:ea typeface="標楷體" pitchFamily="65" charset="-120"/>
              <a:cs typeface="+mn-cs"/>
            </a:endParaRPr>
          </a:p>
        </p:txBody>
      </p:sp>
      <p:sp>
        <p:nvSpPr>
          <p:cNvPr id="3" name="文字版面配置區 2"/>
          <p:cNvSpPr>
            <a:spLocks noGrp="1"/>
          </p:cNvSpPr>
          <p:nvPr>
            <p:ph idx="1"/>
          </p:nvPr>
        </p:nvSpPr>
        <p:spPr>
          <a:xfrm>
            <a:off x="214282" y="1285860"/>
            <a:ext cx="5472122" cy="2786082"/>
          </a:xfrm>
        </p:spPr>
        <p:txBody>
          <a:bodyPr>
            <a:noAutofit/>
          </a:bodyPr>
          <a:lstStyle/>
          <a:p>
            <a:pPr marL="457200" marR="0" lvl="0" indent="-4572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zh-TW" altLang="zh-TW" sz="3600" b="1" dirty="0" smtClean="0">
                <a:solidFill>
                  <a:srgbClr val="FF0000"/>
                </a:solidFill>
                <a:latin typeface="標楷體" pitchFamily="65" charset="-120"/>
                <a:ea typeface="標楷體" pitchFamily="65" charset="-120"/>
              </a:rPr>
              <a:t>科學潛能</a:t>
            </a:r>
            <a:r>
              <a:rPr lang="zh-TW" altLang="en-US" sz="3600" b="1" dirty="0" smtClean="0">
                <a:solidFill>
                  <a:schemeClr val="tx1"/>
                </a:solidFill>
                <a:latin typeface="標楷體" pitchFamily="65" charset="-120"/>
                <a:ea typeface="標楷體" pitchFamily="65" charset="-120"/>
              </a:rPr>
              <a:t>，</a:t>
            </a:r>
            <a:r>
              <a:rPr lang="zh-TW" altLang="zh-TW" sz="3600" b="1" dirty="0" smtClean="0">
                <a:solidFill>
                  <a:schemeClr val="tx1"/>
                </a:solidFill>
                <a:latin typeface="標楷體" pitchFamily="65" charset="-120"/>
                <a:ea typeface="標楷體" pitchFamily="65" charset="-120"/>
              </a:rPr>
              <a:t>適性發展。</a:t>
            </a:r>
          </a:p>
          <a:p>
            <a:pPr marL="457200" marR="0" indent="-4572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zh-TW" altLang="zh-TW" sz="3600" b="1" dirty="0" smtClean="0">
                <a:solidFill>
                  <a:schemeClr val="tx1"/>
                </a:solidFill>
                <a:latin typeface="標楷體" pitchFamily="65" charset="-120"/>
                <a:ea typeface="標楷體" pitchFamily="65" charset="-120"/>
              </a:rPr>
              <a:t>開設科學教育學程。</a:t>
            </a:r>
          </a:p>
          <a:p>
            <a:pPr marL="457200" marR="0" indent="-4572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zh-TW" altLang="zh-TW" sz="3600" b="1" dirty="0" smtClean="0">
                <a:solidFill>
                  <a:schemeClr val="tx1"/>
                </a:solidFill>
                <a:latin typeface="標楷體" pitchFamily="65" charset="-120"/>
                <a:ea typeface="標楷體" pitchFamily="65" charset="-120"/>
              </a:rPr>
              <a:t>培育科學傑出人才。</a:t>
            </a:r>
            <a:endParaRPr lang="zh-TW" altLang="en-US" sz="3600" b="1" dirty="0">
              <a:solidFill>
                <a:schemeClr val="tx1"/>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01090" y="6429396"/>
            <a:ext cx="642910" cy="428604"/>
          </a:xfrm>
          <a:prstGeom prst="rect">
            <a:avLst/>
          </a:prstGeom>
        </p:spPr>
        <p:txBody>
          <a:bodyPr/>
          <a:lstStyle/>
          <a:p>
            <a:fld id="{47D433DB-B31C-49C9-BEC3-1A87A9E59357}" type="slidenum">
              <a:rPr lang="zh-TW" altLang="en-US" smtClean="0"/>
              <a:pPr/>
              <a:t>37</a:t>
            </a:fld>
            <a:endParaRPr lang="zh-TW" altLang="en-US"/>
          </a:p>
        </p:txBody>
      </p:sp>
      <p:sp>
        <p:nvSpPr>
          <p:cNvPr id="12" name="文字方塊 11"/>
          <p:cNvSpPr txBox="1"/>
          <p:nvPr/>
        </p:nvSpPr>
        <p:spPr>
          <a:xfrm>
            <a:off x="2555776" y="5949280"/>
            <a:ext cx="568863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資料來源：</a:t>
            </a:r>
            <a:r>
              <a:rPr lang="zh-TW" altLang="zh-TW" dirty="0" smtClean="0">
                <a:solidFill>
                  <a:srgbClr val="002060"/>
                </a:solidFill>
                <a:latin typeface="標楷體" pitchFamily="65" charset="-120"/>
                <a:ea typeface="標楷體" pitchFamily="65" charset="-120"/>
              </a:rPr>
              <a:t>普通</a:t>
            </a:r>
            <a:r>
              <a:rPr lang="zh-TW" altLang="zh-TW" dirty="0">
                <a:solidFill>
                  <a:srgbClr val="002060"/>
                </a:solidFill>
                <a:latin typeface="標楷體" pitchFamily="65" charset="-120"/>
                <a:ea typeface="標楷體" pitchFamily="65" charset="-120"/>
              </a:rPr>
              <a:t>型高級中等學校科學班實施計畫</a:t>
            </a:r>
            <a:endParaRPr lang="zh-TW" altLang="en-US" dirty="0">
              <a:latin typeface="標楷體" pitchFamily="65" charset="-120"/>
              <a:ea typeface="標楷體" pitchFamily="65" charset="-120"/>
            </a:endParaRPr>
          </a:p>
        </p:txBody>
      </p:sp>
    </p:spTree>
    <p:extLst>
      <p:ext uri="{BB962C8B-B14F-4D97-AF65-F5344CB8AC3E}">
        <p14:creationId xmlns="" xmlns:p14="http://schemas.microsoft.com/office/powerpoint/2010/main" val="2413122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2"/>
          <p:cNvSpPr txBox="1">
            <a:spLocks/>
          </p:cNvSpPr>
          <p:nvPr/>
        </p:nvSpPr>
        <p:spPr bwMode="gray">
          <a:xfrm>
            <a:off x="520700" y="1357298"/>
            <a:ext cx="8123266" cy="5072098"/>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nSpc>
                <a:spcPct val="150000"/>
              </a:lnSpc>
              <a:buNone/>
            </a:pPr>
            <a:r>
              <a:rPr lang="zh-TW" altLang="en-US" sz="3200" dirty="0" smtClean="0">
                <a:latin typeface="標楷體" pitchFamily="65" charset="-120"/>
                <a:ea typeface="標楷體" pitchFamily="65" charset="-120"/>
              </a:rPr>
              <a:t>☆依</a:t>
            </a:r>
            <a:r>
              <a:rPr lang="zh-TW" altLang="en-US" sz="3200" dirty="0">
                <a:latin typeface="標楷體" pitchFamily="65" charset="-120"/>
                <a:ea typeface="標楷體" pitchFamily="65" charset="-120"/>
              </a:rPr>
              <a:t>高級中等學校教育實驗</a:t>
            </a:r>
            <a:r>
              <a:rPr lang="zh-TW" altLang="en-US" sz="3200" dirty="0" smtClean="0">
                <a:latin typeface="標楷體" pitchFamily="65" charset="-120"/>
                <a:ea typeface="標楷體" pitchFamily="65" charset="-120"/>
              </a:rPr>
              <a:t>辦法的規定，</a:t>
            </a:r>
            <a:r>
              <a:rPr lang="zh-TW" altLang="en-US" sz="3200" dirty="0">
                <a:latin typeface="標楷體" pitchFamily="65" charset="-120"/>
                <a:ea typeface="標楷體" pitchFamily="65" charset="-120"/>
              </a:rPr>
              <a:t>以</a:t>
            </a:r>
            <a:r>
              <a:rPr lang="zh-TW" altLang="en-US" sz="3200" dirty="0" smtClean="0">
                <a:latin typeface="標楷體" pitchFamily="65" charset="-120"/>
                <a:ea typeface="標楷體" pitchFamily="65" charset="-120"/>
              </a:rPr>
              <a:t>高級中學三年</a:t>
            </a:r>
            <a:r>
              <a:rPr lang="zh-TW" altLang="en-US" sz="3200" dirty="0">
                <a:latin typeface="標楷體" pitchFamily="65" charset="-120"/>
                <a:ea typeface="標楷體" pitchFamily="65" charset="-120"/>
              </a:rPr>
              <a:t>課程整體規劃，除普通高級中學基礎科學相關科目外</a:t>
            </a:r>
            <a:r>
              <a:rPr lang="zh-TW" altLang="en-US" sz="3200" dirty="0" smtClean="0">
                <a:latin typeface="標楷體" pitchFamily="65" charset="-120"/>
                <a:ea typeface="標楷體" pitchFamily="65" charset="-120"/>
              </a:rPr>
              <a:t>，可以彈性設計科學</a:t>
            </a:r>
            <a:r>
              <a:rPr lang="zh-TW" altLang="en-US" sz="3200" dirty="0">
                <a:latin typeface="標楷體" pitchFamily="65" charset="-120"/>
                <a:ea typeface="標楷體" pitchFamily="65" charset="-120"/>
              </a:rPr>
              <a:t>專業領域</a:t>
            </a:r>
            <a:r>
              <a:rPr lang="zh-TW" altLang="en-US" sz="3200" dirty="0" smtClean="0">
                <a:latin typeface="標楷體" pitchFamily="65" charset="-120"/>
                <a:ea typeface="標楷體" pitchFamily="65" charset="-120"/>
              </a:rPr>
              <a:t>科目。</a:t>
            </a:r>
            <a:endParaRPr lang="en-US" altLang="zh-TW" sz="3200" dirty="0" smtClean="0">
              <a:latin typeface="標楷體" pitchFamily="65" charset="-120"/>
              <a:ea typeface="標楷體" pitchFamily="65" charset="-120"/>
            </a:endParaRPr>
          </a:p>
          <a:p>
            <a:pPr marL="0" indent="0">
              <a:lnSpc>
                <a:spcPct val="150000"/>
              </a:lnSpc>
              <a:buNone/>
            </a:pPr>
            <a:r>
              <a:rPr lang="zh-TW" altLang="en-US" sz="3200" dirty="0" smtClean="0">
                <a:latin typeface="標楷體" pitchFamily="65" charset="-120"/>
                <a:ea typeface="標楷體" pitchFamily="65" charset="-120"/>
              </a:rPr>
              <a:t>☆應</a:t>
            </a:r>
            <a:r>
              <a:rPr lang="zh-TW" altLang="en-US" sz="3200" dirty="0">
                <a:latin typeface="標楷體" pitchFamily="65" charset="-120"/>
                <a:ea typeface="標楷體" pitchFamily="65" charset="-120"/>
              </a:rPr>
              <a:t>修學分</a:t>
            </a:r>
            <a:r>
              <a:rPr lang="zh-TW" altLang="en-US" sz="3200" dirty="0" smtClean="0">
                <a:latin typeface="標楷體" pitchFamily="65" charset="-120"/>
                <a:ea typeface="標楷體" pitchFamily="65" charset="-120"/>
              </a:rPr>
              <a:t>數及教學</a:t>
            </a:r>
            <a:r>
              <a:rPr lang="zh-TW" altLang="en-US" sz="3200" dirty="0">
                <a:latin typeface="標楷體" pitchFamily="65" charset="-120"/>
                <a:ea typeface="標楷體" pitchFamily="65" charset="-120"/>
              </a:rPr>
              <a:t>方式，</a:t>
            </a:r>
            <a:r>
              <a:rPr lang="zh-TW" altLang="en-US" sz="3200" dirty="0" smtClean="0">
                <a:latin typeface="標楷體" pitchFamily="65" charset="-120"/>
                <a:ea typeface="標楷體" pitchFamily="65" charset="-120"/>
              </a:rPr>
              <a:t>由</a:t>
            </a:r>
            <a:r>
              <a:rPr lang="zh-TW" altLang="en-US" sz="3200" dirty="0" smtClean="0">
                <a:solidFill>
                  <a:srgbClr val="00B0F0"/>
                </a:solidFill>
                <a:latin typeface="標楷體" pitchFamily="65" charset="-120"/>
                <a:ea typeface="標楷體" pitchFamily="65" charset="-120"/>
              </a:rPr>
              <a:t>合作大學</a:t>
            </a:r>
            <a:r>
              <a:rPr lang="zh-TW" altLang="en-US" sz="3200" dirty="0" smtClean="0">
                <a:latin typeface="標楷體" pitchFamily="65" charset="-120"/>
                <a:ea typeface="標楷體" pitchFamily="65" charset="-120"/>
              </a:rPr>
              <a:t>與</a:t>
            </a:r>
            <a:r>
              <a:rPr lang="zh-TW" altLang="en-US" sz="3200" dirty="0" smtClean="0">
                <a:solidFill>
                  <a:srgbClr val="00B0F0"/>
                </a:solidFill>
                <a:latin typeface="標楷體" pitchFamily="65" charset="-120"/>
                <a:ea typeface="標楷體" pitchFamily="65" charset="-120"/>
              </a:rPr>
              <a:t>設班高級中學</a:t>
            </a:r>
            <a:r>
              <a:rPr lang="zh-TW" altLang="en-US" sz="3200" dirty="0" smtClean="0">
                <a:latin typeface="標楷體" pitchFamily="65" charset="-120"/>
                <a:ea typeface="標楷體" pitchFamily="65" charset="-120"/>
              </a:rPr>
              <a:t>共同規劃。</a:t>
            </a:r>
            <a:endParaRPr lang="zh-TW" altLang="en-US" sz="3200" dirty="0">
              <a:latin typeface="標楷體" pitchFamily="65" charset="-120"/>
              <a:ea typeface="標楷體" pitchFamily="65" charset="-120"/>
            </a:endParaRPr>
          </a:p>
        </p:txBody>
      </p:sp>
      <p:sp>
        <p:nvSpPr>
          <p:cNvPr id="4" name="標題 3"/>
          <p:cNvSpPr>
            <a:spLocks noGrp="1"/>
          </p:cNvSpPr>
          <p:nvPr>
            <p:ph type="title"/>
          </p:nvPr>
        </p:nvSpPr>
        <p:spPr>
          <a:xfrm>
            <a:off x="0" y="0"/>
            <a:ext cx="9144000" cy="1069514"/>
          </a:xfrm>
        </p:spPr>
        <p:txBody>
          <a:bodyPr/>
          <a:lstStyle/>
          <a:p>
            <a:pPr algn="ctr"/>
            <a:r>
              <a:rPr lang="zh-TW" altLang="en-US" cap="all" spc="50" dirty="0" smtClean="0">
                <a:ln w="15875" cmpd="sng">
                  <a:solidFill>
                    <a:srgbClr val="FFFFFF"/>
                  </a:solidFill>
                  <a:prstDash val="solid"/>
                </a:ln>
                <a:solidFill>
                  <a:srgbClr val="7030A0"/>
                </a:solidFill>
                <a:latin typeface="標楷體" pitchFamily="65" charset="-120"/>
                <a:ea typeface="標楷體" pitchFamily="65" charset="-120"/>
              </a:rPr>
              <a:t>課程規劃</a:t>
            </a:r>
            <a:r>
              <a:rPr lang="en-US" altLang="zh-TW" cap="all" spc="50" dirty="0" smtClean="0">
                <a:ln w="15875" cmpd="sng">
                  <a:solidFill>
                    <a:srgbClr val="FFFFFF"/>
                  </a:solidFill>
                  <a:prstDash val="solid"/>
                </a:ln>
                <a:solidFill>
                  <a:srgbClr val="7030A0"/>
                </a:solidFill>
                <a:latin typeface="標楷體" pitchFamily="65" charset="-120"/>
                <a:ea typeface="標楷體" pitchFamily="65" charset="-120"/>
              </a:rPr>
              <a:t>(1/2)</a:t>
            </a:r>
            <a:endParaRPr lang="zh-TW" altLang="en-US" dirty="0">
              <a:solidFill>
                <a:srgbClr val="7030A0"/>
              </a:solidFill>
              <a:latin typeface="標楷體" pitchFamily="65" charset="-120"/>
              <a:ea typeface="標楷體" pitchFamily="65" charset="-120"/>
            </a:endParaRPr>
          </a:p>
        </p:txBody>
      </p:sp>
    </p:spTree>
    <p:extLst>
      <p:ext uri="{BB962C8B-B14F-4D97-AF65-F5344CB8AC3E}">
        <p14:creationId xmlns="" xmlns:p14="http://schemas.microsoft.com/office/powerpoint/2010/main" val="2897928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2"/>
          <p:cNvSpPr txBox="1">
            <a:spLocks/>
          </p:cNvSpPr>
          <p:nvPr/>
        </p:nvSpPr>
        <p:spPr bwMode="gray">
          <a:xfrm>
            <a:off x="520700" y="1357298"/>
            <a:ext cx="8194704" cy="5214974"/>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nSpc>
                <a:spcPts val="4500"/>
              </a:lnSpc>
              <a:buNone/>
            </a:pPr>
            <a:r>
              <a:rPr lang="zh-TW" altLang="en-US" sz="3200" dirty="0" smtClean="0">
                <a:latin typeface="標楷體" pitchFamily="65" charset="-120"/>
                <a:ea typeface="標楷體" pitchFamily="65" charset="-120"/>
              </a:rPr>
              <a:t>☆科學</a:t>
            </a:r>
            <a:r>
              <a:rPr lang="zh-TW" altLang="en-US" sz="3200" dirty="0">
                <a:latin typeface="標楷體" pitchFamily="65" charset="-120"/>
                <a:ea typeface="標楷體" pitchFamily="65" charset="-120"/>
              </a:rPr>
              <a:t>班課程分二階段</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marL="857250" lvl="1" indent="-457200">
              <a:lnSpc>
                <a:spcPts val="4500"/>
              </a:lnSpc>
            </a:pPr>
            <a:r>
              <a:rPr lang="zh-TW" altLang="en-US" sz="3200" b="1" dirty="0" smtClean="0">
                <a:solidFill>
                  <a:srgbClr val="00B0F0"/>
                </a:solidFill>
                <a:latin typeface="標楷體" pitchFamily="65" charset="-120"/>
                <a:ea typeface="標楷體" pitchFamily="65" charset="-120"/>
              </a:rPr>
              <a:t>第一</a:t>
            </a:r>
            <a:r>
              <a:rPr lang="zh-TW" altLang="en-US" sz="3200" b="1" dirty="0">
                <a:solidFill>
                  <a:srgbClr val="00B0F0"/>
                </a:solidFill>
                <a:latin typeface="標楷體" pitchFamily="65" charset="-120"/>
                <a:ea typeface="標楷體" pitchFamily="65" charset="-120"/>
              </a:rPr>
              <a:t>階段學</a:t>
            </a:r>
            <a:r>
              <a:rPr lang="zh-TW" altLang="en-US" sz="3200" b="1" dirty="0" smtClean="0">
                <a:solidFill>
                  <a:srgbClr val="00B0F0"/>
                </a:solidFill>
                <a:latin typeface="標楷體" pitchFamily="65" charset="-120"/>
                <a:ea typeface="標楷體" pitchFamily="65" charset="-120"/>
              </a:rPr>
              <a:t>程</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高一</a:t>
            </a:r>
            <a:r>
              <a:rPr lang="zh-TW" altLang="en-US" sz="3200" b="1" dirty="0">
                <a:latin typeface="標楷體" pitchFamily="65" charset="-120"/>
                <a:ea typeface="標楷體" pitchFamily="65" charset="-120"/>
              </a:rPr>
              <a:t>及高</a:t>
            </a:r>
            <a:r>
              <a:rPr lang="zh-TW" altLang="en-US" sz="3200" b="1" dirty="0" smtClean="0">
                <a:latin typeface="標楷體" pitchFamily="65" charset="-120"/>
                <a:ea typeface="標楷體" pitchFamily="65" charset="-120"/>
              </a:rPr>
              <a:t>二</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：修讀</a:t>
            </a:r>
            <a:r>
              <a:rPr lang="zh-TW" altLang="en-US" sz="3200" b="1" dirty="0">
                <a:latin typeface="標楷體" pitchFamily="65" charset="-120"/>
                <a:ea typeface="標楷體" pitchFamily="65" charset="-120"/>
              </a:rPr>
              <a:t>普通</a:t>
            </a:r>
            <a:r>
              <a:rPr lang="zh-TW" altLang="en-US" sz="3200" b="1" dirty="0" smtClean="0">
                <a:latin typeface="標楷體" pitchFamily="65" charset="-120"/>
                <a:ea typeface="標楷體" pitchFamily="65" charset="-120"/>
              </a:rPr>
              <a:t>高級中學</a:t>
            </a:r>
            <a:r>
              <a:rPr lang="zh-TW" altLang="en-US" sz="3200" b="1" dirty="0">
                <a:latin typeface="標楷體" pitchFamily="65" charset="-120"/>
                <a:ea typeface="標楷體" pitchFamily="65" charset="-120"/>
              </a:rPr>
              <a:t>基礎</a:t>
            </a:r>
            <a:r>
              <a:rPr lang="zh-TW" altLang="en-US" sz="3200" b="1" dirty="0" smtClean="0">
                <a:latin typeface="標楷體" pitchFamily="65" charset="-120"/>
                <a:ea typeface="標楷體" pitchFamily="65" charset="-120"/>
              </a:rPr>
              <a:t>科學科目</a:t>
            </a:r>
            <a:r>
              <a:rPr lang="zh-TW" altLang="en-US" sz="3200" b="1" dirty="0">
                <a:latin typeface="標楷體" pitchFamily="65" charset="-120"/>
                <a:ea typeface="標楷體" pitchFamily="65" charset="-120"/>
              </a:rPr>
              <a:t>與</a:t>
            </a:r>
            <a:r>
              <a:rPr lang="zh-TW" altLang="en-US" sz="3200" b="1" dirty="0" smtClean="0">
                <a:latin typeface="標楷體" pitchFamily="65" charset="-120"/>
                <a:ea typeface="標楷體" pitchFamily="65" charset="-120"/>
              </a:rPr>
              <a:t>人文社會領域</a:t>
            </a:r>
            <a:r>
              <a:rPr lang="zh-TW" altLang="en-US" sz="3200" b="1" dirty="0">
                <a:latin typeface="標楷體" pitchFamily="65" charset="-120"/>
                <a:ea typeface="標楷體" pitchFamily="65" charset="-120"/>
              </a:rPr>
              <a:t>學分</a:t>
            </a:r>
            <a:r>
              <a:rPr lang="zh-TW" altLang="en-US" sz="3200" b="1" dirty="0" smtClean="0">
                <a:latin typeface="標楷體" pitchFamily="65" charset="-120"/>
                <a:ea typeface="標楷體" pitchFamily="65" charset="-120"/>
              </a:rPr>
              <a:t>，期間可參加</a:t>
            </a:r>
            <a:r>
              <a:rPr lang="zh-TW" altLang="en-US" sz="3200" b="1" dirty="0">
                <a:latin typeface="標楷體" pitchFamily="65" charset="-120"/>
                <a:ea typeface="標楷體" pitchFamily="65" charset="-120"/>
              </a:rPr>
              <a:t>學科免修</a:t>
            </a:r>
            <a:r>
              <a:rPr lang="zh-TW" altLang="en-US" sz="3200" b="1" dirty="0" smtClean="0">
                <a:latin typeface="標楷體" pitchFamily="65" charset="-120"/>
                <a:ea typeface="標楷體" pitchFamily="65" charset="-120"/>
              </a:rPr>
              <a:t>考試。</a:t>
            </a:r>
            <a:endParaRPr lang="en-US" altLang="zh-TW" sz="3200" b="1" dirty="0" smtClean="0">
              <a:latin typeface="標楷體" pitchFamily="65" charset="-120"/>
              <a:ea typeface="標楷體" pitchFamily="65" charset="-120"/>
            </a:endParaRPr>
          </a:p>
          <a:p>
            <a:pPr marL="857250" lvl="1" indent="-457200">
              <a:lnSpc>
                <a:spcPts val="4500"/>
              </a:lnSpc>
            </a:pPr>
            <a:r>
              <a:rPr lang="zh-TW" altLang="en-US" sz="3200" b="1" dirty="0" smtClean="0">
                <a:solidFill>
                  <a:srgbClr val="00B0F0"/>
                </a:solidFill>
                <a:latin typeface="標楷體" pitchFamily="65" charset="-120"/>
                <a:ea typeface="標楷體" pitchFamily="65" charset="-120"/>
              </a:rPr>
              <a:t>第二</a:t>
            </a:r>
            <a:r>
              <a:rPr lang="zh-TW" altLang="en-US" sz="3200" b="1" dirty="0">
                <a:solidFill>
                  <a:srgbClr val="00B0F0"/>
                </a:solidFill>
                <a:latin typeface="標楷體" pitchFamily="65" charset="-120"/>
                <a:ea typeface="標楷體" pitchFamily="65" charset="-120"/>
              </a:rPr>
              <a:t>階段學</a:t>
            </a:r>
            <a:r>
              <a:rPr lang="zh-TW" altLang="en-US" sz="3200" b="1" dirty="0" smtClean="0">
                <a:solidFill>
                  <a:srgbClr val="00B0F0"/>
                </a:solidFill>
                <a:latin typeface="標楷體" pitchFamily="65" charset="-120"/>
                <a:ea typeface="標楷體" pitchFamily="65" charset="-120"/>
              </a:rPr>
              <a:t>程：</a:t>
            </a:r>
            <a:r>
              <a:rPr lang="zh-TW" altLang="en-US" sz="3200" b="1" dirty="0" smtClean="0">
                <a:latin typeface="標楷體" pitchFamily="65" charset="-120"/>
                <a:ea typeface="標楷體" pitchFamily="65" charset="-120"/>
              </a:rPr>
              <a:t>修讀科學</a:t>
            </a:r>
            <a:r>
              <a:rPr lang="zh-TW" altLang="en-US" sz="3200" b="1" dirty="0">
                <a:latin typeface="標楷體" pitchFamily="65" charset="-120"/>
                <a:ea typeface="標楷體" pitchFamily="65" charset="-120"/>
              </a:rPr>
              <a:t>專業領域科目，邀請合作大學</a:t>
            </a:r>
            <a:r>
              <a:rPr lang="zh-TW" altLang="en-US" sz="3200" b="1" dirty="0" smtClean="0">
                <a:latin typeface="標楷體" pitchFamily="65" charset="-120"/>
                <a:ea typeface="標楷體" pitchFamily="65" charset="-120"/>
              </a:rPr>
              <a:t>教授到校講授</a:t>
            </a:r>
            <a:r>
              <a:rPr lang="zh-TW" altLang="en-US" sz="3200" b="1" dirty="0">
                <a:latin typeface="標楷體" pitchFamily="65" charset="-120"/>
                <a:ea typeface="標楷體" pitchFamily="65" charset="-120"/>
              </a:rPr>
              <a:t>，</a:t>
            </a:r>
            <a:r>
              <a:rPr lang="zh-TW" altLang="en-US" sz="3200" b="1" dirty="0" smtClean="0">
                <a:latin typeface="標楷體" pitchFamily="65" charset="-120"/>
                <a:ea typeface="標楷體" pitchFamily="65" charset="-120"/>
              </a:rPr>
              <a:t>或直接</a:t>
            </a:r>
            <a:r>
              <a:rPr lang="zh-TW" altLang="en-US" sz="3200" b="1" dirty="0">
                <a:latin typeface="標楷體" pitchFamily="65" charset="-120"/>
                <a:ea typeface="標楷體" pitchFamily="65" charset="-120"/>
              </a:rPr>
              <a:t>選修大學</a:t>
            </a:r>
            <a:r>
              <a:rPr lang="zh-TW" altLang="en-US" sz="3200" b="1" dirty="0" smtClean="0">
                <a:latin typeface="標楷體" pitchFamily="65" charset="-120"/>
                <a:ea typeface="標楷體" pitchFamily="65" charset="-120"/>
              </a:rPr>
              <a:t>開設的相關</a:t>
            </a:r>
            <a:r>
              <a:rPr lang="zh-TW" altLang="en-US" sz="3200" b="1" dirty="0">
                <a:latin typeface="標楷體" pitchFamily="65" charset="-120"/>
                <a:ea typeface="標楷體" pitchFamily="65" charset="-120"/>
              </a:rPr>
              <a:t>科目學分。</a:t>
            </a:r>
          </a:p>
          <a:p>
            <a:pPr marL="0" indent="0">
              <a:lnSpc>
                <a:spcPts val="4500"/>
              </a:lnSpc>
              <a:buNone/>
            </a:pPr>
            <a:r>
              <a:rPr lang="zh-TW" altLang="en-US" sz="3200" dirty="0" smtClean="0">
                <a:latin typeface="標楷體" pitchFamily="65" charset="-120"/>
                <a:ea typeface="標楷體" pitchFamily="65" charset="-120"/>
              </a:rPr>
              <a:t>☆第二</a:t>
            </a:r>
            <a:r>
              <a:rPr lang="zh-TW" altLang="en-US" sz="3200" dirty="0">
                <a:latin typeface="標楷體" pitchFamily="65" charset="-120"/>
                <a:ea typeface="標楷體" pitchFamily="65" charset="-120"/>
              </a:rPr>
              <a:t>階段學程期間</a:t>
            </a:r>
            <a:r>
              <a:rPr lang="zh-TW" altLang="en-US" sz="3200" dirty="0" smtClean="0">
                <a:latin typeface="標楷體" pitchFamily="65" charset="-120"/>
                <a:ea typeface="標楷體" pitchFamily="65" charset="-120"/>
              </a:rPr>
              <a:t>，進行</a:t>
            </a:r>
            <a:r>
              <a:rPr lang="zh-TW" altLang="en-US" sz="3200" dirty="0" smtClean="0">
                <a:solidFill>
                  <a:srgbClr val="00B0F0"/>
                </a:solidFill>
                <a:latin typeface="標楷體" pitchFamily="65" charset="-120"/>
                <a:ea typeface="標楷體" pitchFamily="65" charset="-120"/>
              </a:rPr>
              <a:t>個別科學研究</a:t>
            </a:r>
            <a:r>
              <a:rPr lang="zh-TW" altLang="en-US" sz="3200" dirty="0" smtClean="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
        <p:nvSpPr>
          <p:cNvPr id="4" name="標題 3"/>
          <p:cNvSpPr>
            <a:spLocks noGrp="1"/>
          </p:cNvSpPr>
          <p:nvPr>
            <p:ph type="title"/>
          </p:nvPr>
        </p:nvSpPr>
        <p:spPr>
          <a:xfrm>
            <a:off x="0" y="0"/>
            <a:ext cx="9144000" cy="1069514"/>
          </a:xfrm>
        </p:spPr>
        <p:txBody>
          <a:bodyPr/>
          <a:lstStyle/>
          <a:p>
            <a:pPr algn="ctr"/>
            <a:r>
              <a:rPr lang="zh-TW" altLang="en-US" cap="all" spc="50" dirty="0" smtClean="0">
                <a:ln w="15875" cmpd="sng">
                  <a:solidFill>
                    <a:srgbClr val="FFFFFF"/>
                  </a:solidFill>
                  <a:prstDash val="solid"/>
                </a:ln>
                <a:solidFill>
                  <a:srgbClr val="7030A0"/>
                </a:solidFill>
                <a:latin typeface="標楷體" pitchFamily="65" charset="-120"/>
                <a:ea typeface="標楷體" pitchFamily="65" charset="-120"/>
              </a:rPr>
              <a:t>課程規劃</a:t>
            </a:r>
            <a:r>
              <a:rPr lang="en-US" altLang="zh-TW" cap="all" spc="50" dirty="0" smtClean="0">
                <a:ln w="15875" cmpd="sng">
                  <a:solidFill>
                    <a:srgbClr val="FFFFFF"/>
                  </a:solidFill>
                  <a:prstDash val="solid"/>
                </a:ln>
                <a:solidFill>
                  <a:srgbClr val="7030A0"/>
                </a:solidFill>
                <a:latin typeface="標楷體" pitchFamily="65" charset="-120"/>
                <a:ea typeface="標楷體" pitchFamily="65" charset="-120"/>
              </a:rPr>
              <a:t>(2/2)</a:t>
            </a:r>
            <a:endParaRPr lang="zh-TW" altLang="en-US" dirty="0">
              <a:solidFill>
                <a:srgbClr val="7030A0"/>
              </a:solidFill>
              <a:latin typeface="標楷體" pitchFamily="65" charset="-120"/>
              <a:ea typeface="標楷體" pitchFamily="65" charset="-120"/>
            </a:endParaRPr>
          </a:p>
        </p:txBody>
      </p:sp>
    </p:spTree>
    <p:extLst>
      <p:ext uri="{BB962C8B-B14F-4D97-AF65-F5344CB8AC3E}">
        <p14:creationId xmlns="" xmlns:p14="http://schemas.microsoft.com/office/powerpoint/2010/main" val="289792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en-US" altLang="zh-TW" dirty="0" smtClean="0">
                <a:solidFill>
                  <a:srgbClr val="002060"/>
                </a:solidFill>
                <a:latin typeface="標楷體" pitchFamily="65" charset="-120"/>
                <a:ea typeface="標楷體" pitchFamily="65" charset="-120"/>
              </a:rPr>
              <a:t>105 </a:t>
            </a:r>
            <a:r>
              <a:rPr lang="zh-TW" altLang="en-US" dirty="0" smtClean="0">
                <a:solidFill>
                  <a:srgbClr val="002060"/>
                </a:solidFill>
                <a:latin typeface="標楷體" pitchFamily="65" charset="-120"/>
                <a:ea typeface="標楷體" pitchFamily="65" charset="-120"/>
              </a:rPr>
              <a:t>學年度入學制度延續辦理的重點</a:t>
            </a:r>
            <a:endParaRPr lang="zh-TW" altLang="en-US" dirty="0">
              <a:solidFill>
                <a:srgbClr val="002060"/>
              </a:solidFill>
              <a:latin typeface="標楷體" pitchFamily="65" charset="-120"/>
              <a:ea typeface="標楷體" pitchFamily="65" charset="-120"/>
            </a:endParaRPr>
          </a:p>
        </p:txBody>
      </p:sp>
      <p:sp>
        <p:nvSpPr>
          <p:cNvPr id="5" name="文字版面配置區 4"/>
          <p:cNvSpPr>
            <a:spLocks noGrp="1"/>
          </p:cNvSpPr>
          <p:nvPr>
            <p:ph idx="10"/>
          </p:nvPr>
        </p:nvSpPr>
        <p:spPr>
          <a:xfrm>
            <a:off x="500034" y="1785926"/>
            <a:ext cx="8229600" cy="4572032"/>
          </a:xfrm>
        </p:spPr>
        <p:txBody>
          <a:bodyPr>
            <a:normAutofit/>
          </a:bodyPr>
          <a:lstStyle/>
          <a:p>
            <a:pPr>
              <a:lnSpc>
                <a:spcPct val="150000"/>
              </a:lnSpc>
            </a:pPr>
            <a:r>
              <a:rPr lang="zh-TW" altLang="en-US" sz="3200" dirty="0" smtClean="0">
                <a:latin typeface="標楷體" pitchFamily="65" charset="-120"/>
                <a:ea typeface="標楷體" pitchFamily="65" charset="-120"/>
              </a:rPr>
              <a:t>◆因地制宜，訂定符合所需的免試比序項目</a:t>
            </a:r>
          </a:p>
          <a:p>
            <a:pPr>
              <a:lnSpc>
                <a:spcPct val="150000"/>
              </a:lnSpc>
            </a:pPr>
            <a:r>
              <a:rPr lang="zh-TW" altLang="en-US" sz="3200" dirty="0" smtClean="0">
                <a:latin typeface="標楷體" pitchFamily="65" charset="-120"/>
                <a:ea typeface="標楷體" pitchFamily="65" charset="-120"/>
              </a:rPr>
              <a:t>◆縮短入學辦理期程</a:t>
            </a:r>
          </a:p>
          <a:p>
            <a:pPr>
              <a:lnSpc>
                <a:spcPct val="150000"/>
              </a:lnSpc>
            </a:pPr>
            <a:r>
              <a:rPr lang="zh-TW" altLang="en-US" sz="3200" dirty="0" smtClean="0">
                <a:latin typeface="標楷體" pitchFamily="65" charset="-120"/>
                <a:ea typeface="標楷體" pitchFamily="65" charset="-120"/>
              </a:rPr>
              <a:t>◆特招回歸各區自辦</a:t>
            </a:r>
          </a:p>
          <a:p>
            <a:pPr>
              <a:lnSpc>
                <a:spcPct val="150000"/>
              </a:lnSpc>
            </a:pPr>
            <a:r>
              <a:rPr lang="zh-TW" altLang="en-US" sz="3200" dirty="0" smtClean="0">
                <a:latin typeface="標楷體" pitchFamily="65" charset="-120"/>
                <a:ea typeface="標楷體" pitchFamily="65" charset="-120"/>
              </a:rPr>
              <a:t>◆扶助弱勢升學，漸增優先免試入學管道</a:t>
            </a:r>
            <a:endParaRPr lang="en-US" altLang="zh-TW" sz="3200" dirty="0" smtClean="0">
              <a:latin typeface="標楷體" pitchFamily="65" charset="-120"/>
              <a:ea typeface="標楷體" pitchFamily="65" charset="-120"/>
            </a:endParaRPr>
          </a:p>
          <a:p>
            <a:pPr>
              <a:lnSpc>
                <a:spcPct val="150000"/>
              </a:lnSpc>
            </a:pPr>
            <a:r>
              <a:rPr lang="en-US" altLang="zh-TW" sz="3200" dirty="0" smtClean="0">
                <a:latin typeface="標楷體" pitchFamily="65" charset="-120"/>
                <a:ea typeface="標楷體" pitchFamily="65" charset="-120"/>
              </a:rPr>
              <a:t>  </a:t>
            </a:r>
            <a:r>
              <a:rPr lang="zh-TW" altLang="en-US" sz="3200" dirty="0" smtClean="0">
                <a:latin typeface="標楷體" pitchFamily="65" charset="-120"/>
                <a:ea typeface="標楷體" pitchFamily="65" charset="-120"/>
              </a:rPr>
              <a:t>招生名額比率</a:t>
            </a:r>
            <a:endParaRPr lang="zh-TW" altLang="en-US" sz="3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1"/>
          <p:cNvSpPr txBox="1">
            <a:spLocks/>
          </p:cNvSpPr>
          <p:nvPr/>
        </p:nvSpPr>
        <p:spPr>
          <a:xfrm>
            <a:off x="65532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l" defTabSz="914400" rtl="0" eaLnBrk="0" latinLnBrk="0" hangingPunct="0">
              <a:spcBef>
                <a:spcPct val="20000"/>
              </a:spcBef>
              <a:buClr>
                <a:schemeClr val="hlink"/>
              </a:buClr>
              <a:buFont typeface="Wingdings" pitchFamily="2" charset="2"/>
              <a:buChar char="v"/>
              <a:defRPr sz="2800" b="1" kern="1200">
                <a:solidFill>
                  <a:schemeClr val="tx1"/>
                </a:solidFill>
                <a:latin typeface="Verdana" pitchFamily="34" charset="0"/>
                <a:ea typeface="+mn-ea"/>
                <a:cs typeface="+mn-cs"/>
              </a:defRPr>
            </a:lvl1pPr>
            <a:lvl2pPr marL="742950" indent="-285750" algn="l" defTabSz="914400" rtl="0" eaLnBrk="0" latinLnBrk="0" hangingPunct="0">
              <a:spcBef>
                <a:spcPct val="20000"/>
              </a:spcBef>
              <a:buClr>
                <a:schemeClr val="accent1"/>
              </a:buClr>
              <a:buFont typeface="Wingdings" pitchFamily="2" charset="2"/>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lr>
                <a:schemeClr val="tx1"/>
              </a:buClr>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40</a:t>
            </a:fld>
            <a:endParaRPr lang="en-US" altLang="zh-TW" sz="1000" b="0" smtClean="0">
              <a:latin typeface="Arial" charset="0"/>
              <a:ea typeface="新細明體" charset="-120"/>
            </a:endParaRPr>
          </a:p>
        </p:txBody>
      </p:sp>
      <p:sp>
        <p:nvSpPr>
          <p:cNvPr id="12" name="文字方塊 11"/>
          <p:cNvSpPr txBox="1"/>
          <p:nvPr/>
        </p:nvSpPr>
        <p:spPr>
          <a:xfrm>
            <a:off x="2555776" y="5949280"/>
            <a:ext cx="5688632" cy="369332"/>
          </a:xfrm>
          <a:prstGeom prst="rect">
            <a:avLst/>
          </a:prstGeom>
          <a:noFill/>
        </p:spPr>
        <p:txBody>
          <a:bodyPr wrap="square" rtlCol="0">
            <a:spAutoFit/>
          </a:bodyPr>
          <a:lstStyle/>
          <a:p>
            <a:r>
              <a:rPr lang="zh-TW" altLang="en-US" dirty="0">
                <a:latin typeface="標楷體" pitchFamily="65" charset="-120"/>
                <a:ea typeface="標楷體" pitchFamily="65" charset="-120"/>
              </a:rPr>
              <a:t>資料來源：</a:t>
            </a:r>
            <a:r>
              <a:rPr lang="zh-TW" altLang="zh-TW" dirty="0">
                <a:solidFill>
                  <a:srgbClr val="002060"/>
                </a:solidFill>
                <a:latin typeface="標楷體" pitchFamily="65" charset="-120"/>
                <a:ea typeface="標楷體" pitchFamily="65" charset="-120"/>
              </a:rPr>
              <a:t>普通型高級中等學校科學班實施計畫</a:t>
            </a:r>
            <a:endParaRPr lang="zh-TW" altLang="en-US" dirty="0">
              <a:solidFill>
                <a:srgbClr val="002060"/>
              </a:solidFill>
              <a:latin typeface="標楷體" pitchFamily="65" charset="-120"/>
              <a:ea typeface="標楷體" pitchFamily="65" charset="-120"/>
            </a:endParaRPr>
          </a:p>
        </p:txBody>
      </p:sp>
      <p:sp>
        <p:nvSpPr>
          <p:cNvPr id="2" name="矩形 1"/>
          <p:cNvSpPr/>
          <p:nvPr/>
        </p:nvSpPr>
        <p:spPr>
          <a:xfrm>
            <a:off x="2500298" y="1571612"/>
            <a:ext cx="5670392" cy="3416320"/>
          </a:xfrm>
          <a:prstGeom prst="rect">
            <a:avLst/>
          </a:prstGeom>
        </p:spPr>
        <p:txBody>
          <a:bodyPr wrap="square">
            <a:spAutoFit/>
          </a:bodyPr>
          <a:lstStyle/>
          <a:p>
            <a:pPr>
              <a:lnSpc>
                <a:spcPct val="150000"/>
              </a:lnSpc>
              <a:buClr>
                <a:srgbClr val="002060"/>
              </a:buClr>
            </a:pPr>
            <a:r>
              <a:rPr lang="zh-TW" altLang="en-US" sz="3600" b="1" dirty="0" smtClean="0">
                <a:latin typeface="標楷體" pitchFamily="65" charset="-120"/>
                <a:ea typeface="標楷體" pitchFamily="65" charset="-120"/>
              </a:rPr>
              <a:t>取得高級中學畢業證書：</a:t>
            </a:r>
            <a:endParaRPr lang="en-US" altLang="zh-TW" sz="3600" b="1" dirty="0" smtClean="0">
              <a:latin typeface="標楷體" pitchFamily="65" charset="-120"/>
              <a:ea typeface="標楷體" pitchFamily="65" charset="-120"/>
            </a:endParaRPr>
          </a:p>
          <a:p>
            <a:pPr>
              <a:lnSpc>
                <a:spcPct val="150000"/>
              </a:lnSpc>
              <a:buClr>
                <a:srgbClr val="002060"/>
              </a:buClr>
            </a:pPr>
            <a:r>
              <a:rPr lang="zh-TW" altLang="en-US"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修畢開</a:t>
            </a:r>
            <a:r>
              <a:rPr lang="zh-TW" altLang="en-US" sz="3600" b="1" dirty="0">
                <a:latin typeface="標楷體" pitchFamily="65" charset="-120"/>
                <a:ea typeface="標楷體" pitchFamily="65" charset="-120"/>
              </a:rPr>
              <a:t>班實施</a:t>
            </a:r>
            <a:r>
              <a:rPr lang="zh-TW" altLang="en-US" sz="3600" b="1" dirty="0" smtClean="0">
                <a:latin typeface="標楷體" pitchFamily="65" charset="-120"/>
                <a:ea typeface="標楷體" pitchFamily="65" charset="-120"/>
              </a:rPr>
              <a:t>計畫課程。</a:t>
            </a:r>
            <a:endParaRPr lang="en-US" altLang="zh-TW" sz="3600" b="1" dirty="0" smtClean="0">
              <a:latin typeface="標楷體" pitchFamily="65" charset="-120"/>
              <a:ea typeface="標楷體" pitchFamily="65" charset="-120"/>
            </a:endParaRPr>
          </a:p>
          <a:p>
            <a:pPr>
              <a:lnSpc>
                <a:spcPct val="150000"/>
              </a:lnSpc>
              <a:buClr>
                <a:srgbClr val="002060"/>
              </a:buClr>
            </a:pPr>
            <a:r>
              <a:rPr lang="zh-TW" altLang="en-US"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修</a:t>
            </a:r>
            <a:r>
              <a:rPr lang="zh-TW" altLang="en-US" sz="3600" b="1" dirty="0">
                <a:latin typeface="標楷體" pitchFamily="65" charset="-120"/>
                <a:ea typeface="標楷體" pitchFamily="65" charset="-120"/>
              </a:rPr>
              <a:t>畢一百六十</a:t>
            </a:r>
            <a:r>
              <a:rPr lang="zh-TW" altLang="en-US" sz="3600" b="1" dirty="0" smtClean="0">
                <a:latin typeface="標楷體" pitchFamily="65" charset="-120"/>
                <a:ea typeface="標楷體" pitchFamily="65" charset="-120"/>
              </a:rPr>
              <a:t>學分。</a:t>
            </a:r>
            <a:endParaRPr lang="en-US" altLang="zh-TW" sz="3600" b="1" dirty="0" smtClean="0">
              <a:latin typeface="標楷體" pitchFamily="65" charset="-120"/>
              <a:ea typeface="標楷體" pitchFamily="65" charset="-120"/>
            </a:endParaRPr>
          </a:p>
          <a:p>
            <a:pPr>
              <a:lnSpc>
                <a:spcPct val="150000"/>
              </a:lnSpc>
              <a:buClr>
                <a:srgbClr val="002060"/>
              </a:buClr>
            </a:pPr>
            <a:endParaRPr lang="en-US" altLang="zh-TW" sz="3600" b="1" dirty="0">
              <a:latin typeface="標楷體" pitchFamily="65" charset="-120"/>
              <a:ea typeface="標楷體" pitchFamily="65" charset="-120"/>
            </a:endParaRPr>
          </a:p>
        </p:txBody>
      </p:sp>
      <p:sp>
        <p:nvSpPr>
          <p:cNvPr id="6" name="標題 5"/>
          <p:cNvSpPr>
            <a:spLocks noGrp="1"/>
          </p:cNvSpPr>
          <p:nvPr>
            <p:ph type="title"/>
          </p:nvPr>
        </p:nvSpPr>
        <p:spPr>
          <a:xfrm>
            <a:off x="0" y="0"/>
            <a:ext cx="9144000" cy="1069514"/>
          </a:xfrm>
        </p:spPr>
        <p:txBody>
          <a:bodyPr/>
          <a:lstStyle/>
          <a:p>
            <a:pPr algn="ctr"/>
            <a:r>
              <a:rPr lang="zh-TW" altLang="en-US" cap="all" spc="50" dirty="0" smtClean="0">
                <a:ln w="15875" cmpd="sng">
                  <a:solidFill>
                    <a:srgbClr val="FFFFFF"/>
                  </a:solidFill>
                  <a:prstDash val="solid"/>
                </a:ln>
                <a:solidFill>
                  <a:srgbClr val="7030A0"/>
                </a:solidFill>
                <a:latin typeface="標楷體" pitchFamily="65" charset="-120"/>
                <a:ea typeface="標楷體" pitchFamily="65" charset="-120"/>
              </a:rPr>
              <a:t>升學進路</a:t>
            </a:r>
            <a:r>
              <a:rPr lang="en-US" altLang="zh-TW" cap="all" spc="50" dirty="0" smtClean="0">
                <a:ln w="15875" cmpd="sng">
                  <a:solidFill>
                    <a:srgbClr val="FFFFFF"/>
                  </a:solidFill>
                  <a:prstDash val="solid"/>
                </a:ln>
                <a:solidFill>
                  <a:srgbClr val="7030A0"/>
                </a:solidFill>
                <a:latin typeface="標楷體" pitchFamily="65" charset="-120"/>
                <a:ea typeface="標楷體" pitchFamily="65" charset="-120"/>
              </a:rPr>
              <a:t>(1/2)</a:t>
            </a:r>
            <a:endParaRPr lang="zh-TW" altLang="en-US" dirty="0">
              <a:solidFill>
                <a:srgbClr val="7030A0"/>
              </a:solidFill>
              <a:latin typeface="標楷體" pitchFamily="65" charset="-120"/>
              <a:ea typeface="標楷體" pitchFamily="65" charset="-120"/>
            </a:endParaRPr>
          </a:p>
        </p:txBody>
      </p:sp>
      <p:pic>
        <p:nvPicPr>
          <p:cNvPr id="99329" name="Picture 1"/>
          <p:cNvPicPr>
            <a:picLocks noChangeAspect="1" noChangeArrowheads="1"/>
          </p:cNvPicPr>
          <p:nvPr/>
        </p:nvPicPr>
        <p:blipFill>
          <a:blip r:embed="rId2"/>
          <a:srcRect/>
          <a:stretch>
            <a:fillRect/>
          </a:stretch>
        </p:blipFill>
        <p:spPr bwMode="auto">
          <a:xfrm>
            <a:off x="357158" y="4429132"/>
            <a:ext cx="2105025" cy="1543050"/>
          </a:xfrm>
          <a:prstGeom prst="rect">
            <a:avLst/>
          </a:prstGeom>
          <a:noFill/>
          <a:ln w="9525">
            <a:noFill/>
            <a:miter lim="800000"/>
            <a:headEnd/>
            <a:tailEnd/>
          </a:ln>
          <a:effectLst/>
        </p:spPr>
      </p:pic>
    </p:spTree>
    <p:extLst>
      <p:ext uri="{BB962C8B-B14F-4D97-AF65-F5344CB8AC3E}">
        <p14:creationId xmlns="" xmlns:p14="http://schemas.microsoft.com/office/powerpoint/2010/main" val="1859899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1"/>
          <p:cNvSpPr txBox="1">
            <a:spLocks/>
          </p:cNvSpPr>
          <p:nvPr/>
        </p:nvSpPr>
        <p:spPr>
          <a:xfrm>
            <a:off x="65532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l" defTabSz="914400" rtl="0" eaLnBrk="0" latinLnBrk="0" hangingPunct="0">
              <a:spcBef>
                <a:spcPct val="20000"/>
              </a:spcBef>
              <a:buClr>
                <a:schemeClr val="hlink"/>
              </a:buClr>
              <a:buFont typeface="Wingdings" pitchFamily="2" charset="2"/>
              <a:buChar char="v"/>
              <a:defRPr sz="2800" b="1" kern="1200">
                <a:solidFill>
                  <a:schemeClr val="tx1"/>
                </a:solidFill>
                <a:latin typeface="Verdana" pitchFamily="34" charset="0"/>
                <a:ea typeface="+mn-ea"/>
                <a:cs typeface="+mn-cs"/>
              </a:defRPr>
            </a:lvl1pPr>
            <a:lvl2pPr marL="742950" indent="-285750" algn="l" defTabSz="914400" rtl="0" eaLnBrk="0" latinLnBrk="0" hangingPunct="0">
              <a:spcBef>
                <a:spcPct val="20000"/>
              </a:spcBef>
              <a:buClr>
                <a:schemeClr val="accent1"/>
              </a:buClr>
              <a:buFont typeface="Wingdings" pitchFamily="2" charset="2"/>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lr>
                <a:schemeClr val="tx1"/>
              </a:buClr>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41</a:t>
            </a:fld>
            <a:endParaRPr lang="en-US" altLang="zh-TW" sz="1000" b="0" smtClean="0">
              <a:latin typeface="Arial" charset="0"/>
              <a:ea typeface="新細明體" charset="-120"/>
            </a:endParaRPr>
          </a:p>
        </p:txBody>
      </p:sp>
      <p:sp>
        <p:nvSpPr>
          <p:cNvPr id="12" name="文字方塊 11"/>
          <p:cNvSpPr txBox="1"/>
          <p:nvPr/>
        </p:nvSpPr>
        <p:spPr>
          <a:xfrm>
            <a:off x="2571736" y="6286520"/>
            <a:ext cx="5688632" cy="369332"/>
          </a:xfrm>
          <a:prstGeom prst="rect">
            <a:avLst/>
          </a:prstGeom>
          <a:noFill/>
        </p:spPr>
        <p:txBody>
          <a:bodyPr wrap="square" rtlCol="0">
            <a:spAutoFit/>
          </a:bodyPr>
          <a:lstStyle/>
          <a:p>
            <a:r>
              <a:rPr lang="zh-TW" altLang="en-US" dirty="0">
                <a:latin typeface="標楷體" pitchFamily="65" charset="-120"/>
                <a:ea typeface="標楷體" pitchFamily="65" charset="-120"/>
              </a:rPr>
              <a:t>資料來源：</a:t>
            </a:r>
            <a:r>
              <a:rPr lang="zh-TW" altLang="zh-TW" dirty="0">
                <a:solidFill>
                  <a:srgbClr val="002060"/>
                </a:solidFill>
                <a:latin typeface="標楷體" pitchFamily="65" charset="-120"/>
                <a:ea typeface="標楷體" pitchFamily="65" charset="-120"/>
              </a:rPr>
              <a:t>普通型高級中等學校科學班實施計畫</a:t>
            </a:r>
            <a:endParaRPr lang="zh-TW" altLang="en-US" dirty="0">
              <a:solidFill>
                <a:srgbClr val="002060"/>
              </a:solidFill>
              <a:latin typeface="標楷體" pitchFamily="65" charset="-120"/>
              <a:ea typeface="標楷體" pitchFamily="65" charset="-120"/>
            </a:endParaRPr>
          </a:p>
        </p:txBody>
      </p:sp>
      <p:sp>
        <p:nvSpPr>
          <p:cNvPr id="2" name="矩形 1"/>
          <p:cNvSpPr/>
          <p:nvPr/>
        </p:nvSpPr>
        <p:spPr>
          <a:xfrm>
            <a:off x="428596" y="1214422"/>
            <a:ext cx="7488832" cy="4980915"/>
          </a:xfrm>
          <a:prstGeom prst="rect">
            <a:avLst/>
          </a:prstGeom>
        </p:spPr>
        <p:txBody>
          <a:bodyPr wrap="square">
            <a:spAutoFit/>
          </a:bodyPr>
          <a:lstStyle/>
          <a:p>
            <a:pPr>
              <a:lnSpc>
                <a:spcPct val="150000"/>
              </a:lnSpc>
              <a:buClr>
                <a:srgbClr val="002060"/>
              </a:buClr>
            </a:pPr>
            <a:r>
              <a:rPr lang="zh-TW" altLang="en-US" sz="3600" b="1" dirty="0" smtClean="0">
                <a:latin typeface="標楷體" pitchFamily="65" charset="-120"/>
                <a:ea typeface="標楷體" pitchFamily="65" charset="-120"/>
              </a:rPr>
              <a:t>☆就讀期間的學科</a:t>
            </a:r>
            <a:r>
              <a:rPr lang="zh-TW" altLang="en-US" sz="3600" b="1" dirty="0">
                <a:latin typeface="標楷體" pitchFamily="65" charset="-120"/>
                <a:ea typeface="標楷體" pitchFamily="65" charset="-120"/>
              </a:rPr>
              <a:t>資格考試成績及個別研究</a:t>
            </a:r>
            <a:r>
              <a:rPr lang="zh-TW" altLang="en-US" sz="3600" b="1" dirty="0" smtClean="0">
                <a:latin typeface="標楷體" pitchFamily="65" charset="-120"/>
                <a:ea typeface="標楷體" pitchFamily="65" charset="-120"/>
              </a:rPr>
              <a:t>成果可以作為</a:t>
            </a:r>
            <a:r>
              <a:rPr lang="zh-TW" altLang="en-US" sz="3600" b="1" dirty="0">
                <a:latin typeface="標楷體" pitchFamily="65" charset="-120"/>
                <a:ea typeface="標楷體" pitchFamily="65" charset="-120"/>
              </a:rPr>
              <a:t>「大學多元入學方案」甄選</a:t>
            </a:r>
            <a:r>
              <a:rPr lang="zh-TW" altLang="en-US" sz="3600" b="1" dirty="0" smtClean="0">
                <a:latin typeface="標楷體" pitchFamily="65" charset="-120"/>
                <a:ea typeface="標楷體" pitchFamily="65" charset="-120"/>
              </a:rPr>
              <a:t>入學的參</a:t>
            </a:r>
            <a:r>
              <a:rPr lang="zh-TW" altLang="en-US" sz="3600" b="1" dirty="0">
                <a:latin typeface="標楷體" pitchFamily="65" charset="-120"/>
                <a:ea typeface="標楷體" pitchFamily="65" charset="-120"/>
              </a:rPr>
              <a:t>據</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pPr>
              <a:lnSpc>
                <a:spcPct val="150000"/>
              </a:lnSpc>
              <a:buClr>
                <a:srgbClr val="002060"/>
              </a:buClr>
            </a:pPr>
            <a:r>
              <a:rPr lang="zh-TW" altLang="en-US" sz="3600" b="1" dirty="0" smtClean="0">
                <a:latin typeface="標楷體" pitchFamily="65" charset="-120"/>
                <a:ea typeface="標楷體" pitchFamily="65" charset="-120"/>
              </a:rPr>
              <a:t>☆第二</a:t>
            </a:r>
            <a:r>
              <a:rPr lang="zh-TW" altLang="en-US" sz="3600" b="1" dirty="0">
                <a:latin typeface="標楷體" pitchFamily="65" charset="-120"/>
                <a:ea typeface="標楷體" pitchFamily="65" charset="-120"/>
              </a:rPr>
              <a:t>階段學程修</a:t>
            </a:r>
            <a:r>
              <a:rPr lang="zh-TW" altLang="en-US" sz="3600" b="1" dirty="0" smtClean="0">
                <a:latin typeface="標楷體" pitchFamily="65" charset="-120"/>
                <a:ea typeface="標楷體" pitchFamily="65" charset="-120"/>
              </a:rPr>
              <a:t>得的數理</a:t>
            </a:r>
            <a:r>
              <a:rPr lang="zh-TW" altLang="en-US" sz="3600" b="1" dirty="0">
                <a:latin typeface="標楷體" pitchFamily="65" charset="-120"/>
                <a:ea typeface="標楷體" pitchFamily="65" charset="-120"/>
              </a:rPr>
              <a:t>科學分及修課證明書</a:t>
            </a:r>
            <a:r>
              <a:rPr lang="zh-TW" altLang="en-US" sz="3600" b="1" dirty="0" smtClean="0">
                <a:latin typeface="標楷體" pitchFamily="65" charset="-120"/>
                <a:ea typeface="標楷體" pitchFamily="65" charset="-120"/>
              </a:rPr>
              <a:t>，可以作為</a:t>
            </a:r>
            <a:r>
              <a:rPr lang="zh-TW" altLang="en-US" sz="3600" b="1" dirty="0">
                <a:latin typeface="標楷體" pitchFamily="65" charset="-120"/>
                <a:ea typeface="標楷體" pitchFamily="65" charset="-120"/>
              </a:rPr>
              <a:t>將來進入大學後抵免</a:t>
            </a:r>
            <a:r>
              <a:rPr lang="zh-TW" altLang="en-US" sz="3600" b="1" dirty="0" smtClean="0">
                <a:latin typeface="標楷體" pitchFamily="65" charset="-120"/>
                <a:ea typeface="標楷體" pitchFamily="65" charset="-120"/>
              </a:rPr>
              <a:t>學分的參考。</a:t>
            </a:r>
            <a:endParaRPr lang="en-US" altLang="zh-TW" sz="3600" b="1" dirty="0" smtClean="0">
              <a:latin typeface="標楷體" pitchFamily="65" charset="-120"/>
              <a:ea typeface="標楷體" pitchFamily="65" charset="-120"/>
            </a:endParaRPr>
          </a:p>
        </p:txBody>
      </p:sp>
      <p:sp>
        <p:nvSpPr>
          <p:cNvPr id="6" name="標題 5"/>
          <p:cNvSpPr>
            <a:spLocks noGrp="1"/>
          </p:cNvSpPr>
          <p:nvPr>
            <p:ph type="title"/>
          </p:nvPr>
        </p:nvSpPr>
        <p:spPr>
          <a:xfrm>
            <a:off x="0" y="0"/>
            <a:ext cx="9144000" cy="1069514"/>
          </a:xfrm>
        </p:spPr>
        <p:txBody>
          <a:bodyPr/>
          <a:lstStyle/>
          <a:p>
            <a:pPr algn="ctr"/>
            <a:r>
              <a:rPr lang="zh-TW" altLang="en-US" cap="all" spc="50" dirty="0" smtClean="0">
                <a:ln w="15875" cmpd="sng">
                  <a:solidFill>
                    <a:srgbClr val="FFFFFF"/>
                  </a:solidFill>
                  <a:prstDash val="solid"/>
                </a:ln>
                <a:solidFill>
                  <a:srgbClr val="7030A0"/>
                </a:solidFill>
                <a:latin typeface="標楷體" pitchFamily="65" charset="-120"/>
                <a:ea typeface="標楷體" pitchFamily="65" charset="-120"/>
              </a:rPr>
              <a:t>升學進路</a:t>
            </a:r>
            <a:r>
              <a:rPr lang="en-US" altLang="zh-TW" cap="all" spc="50" dirty="0" smtClean="0">
                <a:ln w="15875" cmpd="sng">
                  <a:solidFill>
                    <a:srgbClr val="FFFFFF"/>
                  </a:solidFill>
                  <a:prstDash val="solid"/>
                </a:ln>
                <a:solidFill>
                  <a:srgbClr val="7030A0"/>
                </a:solidFill>
                <a:latin typeface="標楷體" pitchFamily="65" charset="-120"/>
                <a:ea typeface="標楷體" pitchFamily="65" charset="-120"/>
              </a:rPr>
              <a:t>(2/2)</a:t>
            </a:r>
            <a:endParaRPr lang="zh-TW" altLang="en-US" dirty="0">
              <a:solidFill>
                <a:srgbClr val="7030A0"/>
              </a:solidFill>
              <a:latin typeface="標楷體" pitchFamily="65" charset="-120"/>
              <a:ea typeface="標楷體" pitchFamily="65" charset="-120"/>
            </a:endParaRPr>
          </a:p>
        </p:txBody>
      </p:sp>
    </p:spTree>
    <p:extLst>
      <p:ext uri="{BB962C8B-B14F-4D97-AF65-F5344CB8AC3E}">
        <p14:creationId xmlns="" xmlns:p14="http://schemas.microsoft.com/office/powerpoint/2010/main" val="1859899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normAutofit/>
          </a:bodyPr>
          <a:lstStyle/>
          <a:p>
            <a:pPr algn="ctr"/>
            <a:r>
              <a:rPr lang="zh-TW" altLang="en-US" spc="50" dirty="0">
                <a:ln w="15875" cmpd="sng">
                  <a:solidFill>
                    <a:srgbClr val="FFFFFF"/>
                  </a:solidFill>
                  <a:prstDash val="solid"/>
                </a:ln>
                <a:solidFill>
                  <a:schemeClr val="tx1"/>
                </a:solidFill>
                <a:latin typeface="標楷體" pitchFamily="65" charset="-120"/>
                <a:ea typeface="標楷體" pitchFamily="65" charset="-120"/>
                <a:cs typeface="+mn-cs"/>
              </a:rPr>
              <a:t>退場輔導機制</a:t>
            </a:r>
          </a:p>
        </p:txBody>
      </p:sp>
      <p:sp>
        <p:nvSpPr>
          <p:cNvPr id="6" name="內容版面配置區 2"/>
          <p:cNvSpPr txBox="1">
            <a:spLocks/>
          </p:cNvSpPr>
          <p:nvPr/>
        </p:nvSpPr>
        <p:spPr>
          <a:xfrm>
            <a:off x="500034" y="1428736"/>
            <a:ext cx="8229600" cy="3286148"/>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nSpc>
                <a:spcPct val="150000"/>
              </a:lnSpc>
            </a:pPr>
            <a:r>
              <a:rPr lang="zh-TW" altLang="en-US" sz="3200" dirty="0" smtClean="0">
                <a:solidFill>
                  <a:schemeClr val="tx1"/>
                </a:solidFill>
                <a:latin typeface="標楷體" pitchFamily="65" charset="-120"/>
                <a:ea typeface="標楷體" pitchFamily="65" charset="-120"/>
              </a:rPr>
              <a:t>科學班學生就讀期間，因學習適應、生涯規劃考量、或未通過學科資格考試等因素，無法繼續第二階段學程者，</a:t>
            </a:r>
            <a:r>
              <a:rPr lang="zh-TW" altLang="en-US" sz="3200" dirty="0" smtClean="0">
                <a:solidFill>
                  <a:srgbClr val="7030A0"/>
                </a:solidFill>
                <a:latin typeface="標楷體" pitchFamily="65" charset="-120"/>
                <a:ea typeface="標楷體" pitchFamily="65" charset="-120"/>
              </a:rPr>
              <a:t>得轉介校內其他班級</a:t>
            </a:r>
            <a:r>
              <a:rPr lang="zh-TW" altLang="en-US" sz="3200" dirty="0" smtClean="0">
                <a:solidFill>
                  <a:schemeClr val="tx1"/>
                </a:solidFill>
                <a:latin typeface="標楷體" pitchFamily="65" charset="-120"/>
                <a:ea typeface="標楷體" pitchFamily="65" charset="-120"/>
              </a:rPr>
              <a:t>就讀。</a:t>
            </a:r>
            <a:endParaRPr lang="zh-TW" altLang="en-US" sz="3200" dirty="0">
              <a:solidFill>
                <a:schemeClr val="tx1"/>
              </a:solidFill>
              <a:latin typeface="標楷體" pitchFamily="65" charset="-120"/>
              <a:ea typeface="標楷體" pitchFamily="65" charset="-120"/>
            </a:endParaRPr>
          </a:p>
        </p:txBody>
      </p:sp>
      <p:sp>
        <p:nvSpPr>
          <p:cNvPr id="8" name="投影片編號版面配置區 4"/>
          <p:cNvSpPr txBox="1">
            <a:spLocks/>
          </p:cNvSpPr>
          <p:nvPr/>
        </p:nvSpPr>
        <p:spPr>
          <a:xfrm>
            <a:off x="6553200" y="6248400"/>
            <a:ext cx="2133600" cy="457200"/>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1C101D-2A56-4751-9630-9019876768E9}" type="slidenum">
              <a:rPr lang="zh-TW" altLang="en-US" smtClean="0"/>
              <a:pPr>
                <a:defRPr/>
              </a:pPr>
              <a:t>42</a:t>
            </a:fld>
            <a:endParaRPr lang="en-US" altLang="zh-TW"/>
          </a:p>
        </p:txBody>
      </p:sp>
      <p:pic>
        <p:nvPicPr>
          <p:cNvPr id="98305" name="Picture 1"/>
          <p:cNvPicPr>
            <a:picLocks noChangeAspect="1" noChangeArrowheads="1"/>
          </p:cNvPicPr>
          <p:nvPr/>
        </p:nvPicPr>
        <p:blipFill>
          <a:blip r:embed="rId2"/>
          <a:srcRect/>
          <a:stretch>
            <a:fillRect/>
          </a:stretch>
        </p:blipFill>
        <p:spPr bwMode="auto">
          <a:xfrm>
            <a:off x="2428860" y="4143380"/>
            <a:ext cx="1895475" cy="2362200"/>
          </a:xfrm>
          <a:prstGeom prst="rect">
            <a:avLst/>
          </a:prstGeom>
          <a:noFill/>
          <a:ln w="9525">
            <a:noFill/>
            <a:miter lim="800000"/>
            <a:headEnd/>
            <a:tailEnd/>
          </a:ln>
          <a:effectLst/>
        </p:spPr>
      </p:pic>
    </p:spTree>
    <p:extLst>
      <p:ext uri="{BB962C8B-B14F-4D97-AF65-F5344CB8AC3E}">
        <p14:creationId xmlns="" xmlns:p14="http://schemas.microsoft.com/office/powerpoint/2010/main" val="23834244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rtl="0" eaLnBrk="1" latinLnBrk="0" hangingPunct="1"/>
            <a:r>
              <a:rPr lang="en-US" altLang="zh-TW" sz="3400" dirty="0" smtClean="0">
                <a:solidFill>
                  <a:srgbClr val="7030A0"/>
                </a:solidFill>
                <a:effectLst/>
                <a:latin typeface="標楷體" pitchFamily="65" charset="-120"/>
                <a:ea typeface="標楷體" pitchFamily="65" charset="-120"/>
                <a:cs typeface="+mn-cs"/>
              </a:rPr>
              <a:t>105</a:t>
            </a:r>
            <a:r>
              <a:rPr lang="zh-TW" altLang="zh-TW" sz="3400" dirty="0" smtClean="0">
                <a:solidFill>
                  <a:srgbClr val="7030A0"/>
                </a:solidFill>
                <a:effectLst/>
                <a:latin typeface="標楷體" pitchFamily="65" charset="-120"/>
                <a:ea typeface="標楷體" pitchFamily="65" charset="-120"/>
                <a:cs typeface="+mn-cs"/>
              </a:rPr>
              <a:t>學年度</a:t>
            </a:r>
            <a:r>
              <a:rPr lang="zh-TW" altLang="zh-TW" sz="3400" dirty="0" smtClean="0">
                <a:solidFill>
                  <a:schemeClr val="tx1"/>
                </a:solidFill>
                <a:effectLst/>
                <a:latin typeface="標楷體" pitchFamily="65" charset="-120"/>
                <a:ea typeface="標楷體" pitchFamily="65" charset="-120"/>
                <a:cs typeface="+mn-cs"/>
              </a:rPr>
              <a:t>辦理科學班甄選入學學校</a:t>
            </a:r>
            <a:endParaRPr lang="zh-TW" altLang="en-US" dirty="0">
              <a:solidFill>
                <a:schemeClr val="tx1"/>
              </a:solidFill>
              <a:latin typeface="標楷體" pitchFamily="65" charset="-120"/>
              <a:ea typeface="標楷體" pitchFamily="65" charset="-120"/>
            </a:endParaRPr>
          </a:p>
        </p:txBody>
      </p:sp>
      <p:sp>
        <p:nvSpPr>
          <p:cNvPr id="6" name="內容版面配置區 5"/>
          <p:cNvSpPr>
            <a:spLocks noGrp="1"/>
          </p:cNvSpPr>
          <p:nvPr>
            <p:ph idx="1"/>
          </p:nvPr>
        </p:nvSpPr>
        <p:spPr/>
        <p:txBody>
          <a:bodyPr/>
          <a:lstStyle/>
          <a:p>
            <a:endParaRPr lang="zh-TW" altLang="en-US"/>
          </a:p>
        </p:txBody>
      </p:sp>
      <p:sp>
        <p:nvSpPr>
          <p:cNvPr id="7" name="內容版面配置區 6"/>
          <p:cNvSpPr>
            <a:spLocks noGrp="1"/>
          </p:cNvSpPr>
          <p:nvPr>
            <p:ph idx="10"/>
          </p:nvPr>
        </p:nvSpPr>
        <p:spPr/>
        <p:txBody>
          <a:bodyPr/>
          <a:lstStyle/>
          <a:p>
            <a:endParaRPr lang="zh-TW" altLang="en-US"/>
          </a:p>
        </p:txBody>
      </p:sp>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43</a:t>
            </a:fld>
            <a:endParaRPr lang="zh-TW" altLang="en-US"/>
          </a:p>
        </p:txBody>
      </p:sp>
      <p:sp>
        <p:nvSpPr>
          <p:cNvPr id="9" name="投影片編號版面配置區 1"/>
          <p:cNvSpPr txBox="1">
            <a:spLocks/>
          </p:cNvSpPr>
          <p:nvPr/>
        </p:nvSpPr>
        <p:spPr>
          <a:xfrm>
            <a:off x="65532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l" defTabSz="914400" rtl="0" eaLnBrk="0" latinLnBrk="0" hangingPunct="0">
              <a:spcBef>
                <a:spcPct val="20000"/>
              </a:spcBef>
              <a:buClr>
                <a:schemeClr val="hlink"/>
              </a:buClr>
              <a:buFont typeface="Wingdings" pitchFamily="2" charset="2"/>
              <a:buChar char="v"/>
              <a:defRPr sz="2800" b="1" kern="1200">
                <a:solidFill>
                  <a:schemeClr val="tx1"/>
                </a:solidFill>
                <a:latin typeface="Verdana" pitchFamily="34" charset="0"/>
                <a:ea typeface="+mn-ea"/>
                <a:cs typeface="+mn-cs"/>
              </a:defRPr>
            </a:lvl1pPr>
            <a:lvl2pPr marL="742950" indent="-285750" algn="l" defTabSz="914400" rtl="0" eaLnBrk="0" latinLnBrk="0" hangingPunct="0">
              <a:spcBef>
                <a:spcPct val="20000"/>
              </a:spcBef>
              <a:buClr>
                <a:schemeClr val="accent1"/>
              </a:buClr>
              <a:buFont typeface="Wingdings" pitchFamily="2" charset="2"/>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lr>
                <a:schemeClr val="tx1"/>
              </a:buClr>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43</a:t>
            </a:fld>
            <a:endParaRPr lang="en-US" altLang="zh-TW" sz="1000" b="0" smtClean="0">
              <a:latin typeface="Arial" charset="0"/>
              <a:ea typeface="新細明體" charset="-120"/>
            </a:endParaRPr>
          </a:p>
        </p:txBody>
      </p:sp>
      <p:graphicFrame>
        <p:nvGraphicFramePr>
          <p:cNvPr id="12" name="表格 11"/>
          <p:cNvGraphicFramePr>
            <a:graphicFrameLocks noGrp="1"/>
          </p:cNvGraphicFramePr>
          <p:nvPr>
            <p:extLst>
              <p:ext uri="{D42A27DB-BD31-4B8C-83A1-F6EECF244321}">
                <p14:modId xmlns="" xmlns:p14="http://schemas.microsoft.com/office/powerpoint/2010/main" val="1652972225"/>
              </p:ext>
            </p:extLst>
          </p:nvPr>
        </p:nvGraphicFramePr>
        <p:xfrm>
          <a:off x="467544" y="1196753"/>
          <a:ext cx="8416105" cy="5375528"/>
        </p:xfrm>
        <a:graphic>
          <a:graphicData uri="http://schemas.openxmlformats.org/drawingml/2006/table">
            <a:tbl>
              <a:tblPr firstRow="1" bandRow="1">
                <a:tableStyleId>{5C22544A-7EE6-4342-B048-85BDC9FD1C3A}</a:tableStyleId>
              </a:tblPr>
              <a:tblGrid>
                <a:gridCol w="1225637"/>
                <a:gridCol w="2844355"/>
                <a:gridCol w="2939438"/>
                <a:gridCol w="1406675"/>
              </a:tblGrid>
              <a:tr h="529208">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區域別</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招生學校</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合作辦理大學</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招生人數</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r>
              <a:tr h="440145">
                <a:tc rowSpan="4">
                  <a:txBody>
                    <a:bodyPr/>
                    <a:lstStyle/>
                    <a:p>
                      <a:pPr algn="ctr"/>
                      <a:r>
                        <a:rPr lang="zh-TW" altLang="en-US" sz="2400" dirty="0" smtClean="0">
                          <a:latin typeface="微軟正黑體" panose="020B0604030504040204" pitchFamily="34" charset="-120"/>
                          <a:ea typeface="文鼎粗隸" pitchFamily="49" charset="-120"/>
                        </a:rPr>
                        <a:t>北</a:t>
                      </a:r>
                      <a:endParaRPr lang="en-US" altLang="zh-TW" sz="2400" dirty="0" smtClean="0">
                        <a:latin typeface="微軟正黑體" panose="020B0604030504040204" pitchFamily="34" charset="-120"/>
                        <a:ea typeface="文鼎粗隸" pitchFamily="49" charset="-120"/>
                      </a:endParaRPr>
                    </a:p>
                    <a:p>
                      <a:pPr algn="ctr"/>
                      <a:r>
                        <a:rPr lang="zh-TW" altLang="en-US" sz="2400" dirty="0" smtClean="0">
                          <a:latin typeface="微軟正黑體" panose="020B0604030504040204" pitchFamily="34" charset="-120"/>
                          <a:ea typeface="文鼎粗隸" pitchFamily="49" charset="-120"/>
                        </a:rPr>
                        <a:t>區</a:t>
                      </a:r>
                      <a:endParaRPr lang="zh-TW" altLang="en-US" sz="2400" dirty="0">
                        <a:latin typeface="微軟正黑體" panose="020B0604030504040204" pitchFamily="34" charset="-120"/>
                        <a:ea typeface="文鼎粗隸" pitchFamily="49" charset="-120"/>
                      </a:endParaRPr>
                    </a:p>
                  </a:txBody>
                  <a:tcPr anchor="ctr">
                    <a:solidFill>
                      <a:srgbClr val="00B0F0"/>
                    </a:solidFill>
                  </a:tcPr>
                </a:tc>
                <a:tc>
                  <a:txBody>
                    <a:bodyPr/>
                    <a:lstStyle/>
                    <a:p>
                      <a:r>
                        <a:rPr lang="zh-TW" altLang="en-US" sz="2400" dirty="0" smtClean="0">
                          <a:latin typeface="微軟正黑體" panose="020B0604030504040204" pitchFamily="34" charset="-120"/>
                          <a:ea typeface="微軟正黑體" panose="020B0604030504040204" pitchFamily="34" charset="-120"/>
                        </a:rPr>
                        <a:t>臺北市立建國高中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國立臺灣大學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759701">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國立臺灣師大附中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國立臺灣師範大學</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國立陽明大學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40145">
                <a:tc vMerge="1">
                  <a:txBody>
                    <a:bodyPr/>
                    <a:lstStyle/>
                    <a:p>
                      <a:endParaRPr lang="zh-TW" altLang="en-US"/>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國立武陵高中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國立中央大學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國立新竹實中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國立清華大學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25</a:t>
                      </a:r>
                      <a:endParaRPr lang="zh-TW" altLang="en-US" dirty="0">
                        <a:latin typeface="微軟正黑體" panose="020B0604030504040204" pitchFamily="34" charset="-120"/>
                        <a:ea typeface="微軟正黑體" panose="020B0604030504040204" pitchFamily="34" charset="-120"/>
                      </a:endParaRPr>
                    </a:p>
                  </a:txBody>
                  <a:tcPr anchor="ctr"/>
                </a:tc>
              </a:tr>
              <a:tr h="440145">
                <a:tc rowSpan="2">
                  <a:txBody>
                    <a:bodyPr/>
                    <a:lstStyle/>
                    <a:p>
                      <a:pPr algn="ctr"/>
                      <a:r>
                        <a:rPr lang="zh-TW" altLang="en-US" sz="2400" dirty="0" smtClean="0">
                          <a:latin typeface="微軟正黑體" panose="020B0604030504040204" pitchFamily="34" charset="-120"/>
                          <a:ea typeface="文鼎粗隸" pitchFamily="49" charset="-120"/>
                        </a:rPr>
                        <a:t>中</a:t>
                      </a:r>
                      <a:endParaRPr lang="en-US" altLang="zh-TW" sz="2400" dirty="0" smtClean="0">
                        <a:latin typeface="微軟正黑體" panose="020B0604030504040204" pitchFamily="34" charset="-120"/>
                        <a:ea typeface="文鼎粗隸" pitchFamily="49" charset="-120"/>
                      </a:endParaRPr>
                    </a:p>
                    <a:p>
                      <a:pPr algn="ctr"/>
                      <a:r>
                        <a:rPr lang="zh-TW" altLang="en-US" sz="2400" dirty="0" smtClean="0">
                          <a:latin typeface="微軟正黑體" panose="020B0604030504040204" pitchFamily="34" charset="-120"/>
                          <a:ea typeface="文鼎粗隸" pitchFamily="49" charset="-120"/>
                        </a:rPr>
                        <a:t>區</a:t>
                      </a:r>
                      <a:endParaRPr lang="zh-TW" altLang="en-US" sz="2400" dirty="0">
                        <a:latin typeface="微軟正黑體" panose="020B0604030504040204" pitchFamily="34" charset="-120"/>
                        <a:ea typeface="文鼎粗隸" pitchFamily="49" charset="-120"/>
                      </a:endParaRPr>
                    </a:p>
                  </a:txBody>
                  <a:tcPr anchor="ctr">
                    <a:solidFill>
                      <a:srgbClr val="00B050"/>
                    </a:solidFill>
                  </a:tcPr>
                </a:tc>
                <a:tc>
                  <a:txBody>
                    <a:bodyPr/>
                    <a:lstStyle/>
                    <a:p>
                      <a:r>
                        <a:rPr lang="zh-TW" altLang="en-US" sz="2400" dirty="0" smtClean="0">
                          <a:latin typeface="微軟正黑體" panose="020B0604030504040204" pitchFamily="34" charset="-120"/>
                          <a:ea typeface="微軟正黑體" panose="020B0604030504040204" pitchFamily="34" charset="-120"/>
                        </a:rPr>
                        <a:t>國立臺中一中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國立交通大學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國立彰化高中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國立中興大學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759701">
                <a:tc rowSpan="3">
                  <a:txBody>
                    <a:bodyPr/>
                    <a:lstStyle/>
                    <a:p>
                      <a:pPr algn="ctr"/>
                      <a:r>
                        <a:rPr lang="zh-TW" altLang="en-US" sz="2400" dirty="0" smtClean="0">
                          <a:solidFill>
                            <a:srgbClr val="FFFF00"/>
                          </a:solidFill>
                          <a:latin typeface="微軟正黑體" panose="020B0604030504040204" pitchFamily="34" charset="-120"/>
                          <a:ea typeface="文鼎粗隸" pitchFamily="49" charset="-120"/>
                        </a:rPr>
                        <a:t>南</a:t>
                      </a:r>
                      <a:endParaRPr lang="en-US" altLang="zh-TW" sz="2400" dirty="0" smtClean="0">
                        <a:solidFill>
                          <a:srgbClr val="FFFF00"/>
                        </a:solidFill>
                        <a:latin typeface="微軟正黑體" panose="020B0604030504040204" pitchFamily="34" charset="-120"/>
                        <a:ea typeface="文鼎粗隸" pitchFamily="49" charset="-120"/>
                      </a:endParaRPr>
                    </a:p>
                    <a:p>
                      <a:pPr algn="ctr"/>
                      <a:r>
                        <a:rPr lang="zh-TW" altLang="en-US" sz="2400" dirty="0" smtClean="0">
                          <a:solidFill>
                            <a:srgbClr val="FFFF00"/>
                          </a:solidFill>
                          <a:latin typeface="微軟正黑體" panose="020B0604030504040204" pitchFamily="34" charset="-120"/>
                          <a:ea typeface="文鼎粗隸" pitchFamily="49" charset="-120"/>
                        </a:rPr>
                        <a:t>區</a:t>
                      </a:r>
                      <a:endParaRPr lang="zh-TW" altLang="en-US" sz="2400" dirty="0">
                        <a:solidFill>
                          <a:srgbClr val="FFFF00"/>
                        </a:solidFill>
                        <a:latin typeface="微軟正黑體" panose="020B0604030504040204" pitchFamily="34" charset="-120"/>
                        <a:ea typeface="文鼎粗隸" pitchFamily="49" charset="-120"/>
                      </a:endParaRPr>
                    </a:p>
                  </a:txBody>
                  <a:tcPr anchor="ctr">
                    <a:solidFill>
                      <a:srgbClr val="FF0000"/>
                    </a:solidFill>
                  </a:tcPr>
                </a:tc>
                <a:tc>
                  <a:txBody>
                    <a:bodyPr/>
                    <a:lstStyle/>
                    <a:p>
                      <a:r>
                        <a:rPr lang="zh-TW" altLang="en-US" sz="2400" dirty="0" smtClean="0">
                          <a:latin typeface="微軟正黑體" panose="020B0604030504040204" pitchFamily="34" charset="-120"/>
                          <a:ea typeface="微軟正黑體" panose="020B0604030504040204" pitchFamily="34" charset="-120"/>
                        </a:rPr>
                        <a:t>國立嘉義高中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國立嘉義大學</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國立中正大學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國立臺南一中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國立成功大學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高雄市立高雄高中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國立中山大學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bl>
          </a:graphicData>
        </a:graphic>
      </p:graphicFrame>
    </p:spTree>
    <p:extLst>
      <p:ext uri="{BB962C8B-B14F-4D97-AF65-F5344CB8AC3E}">
        <p14:creationId xmlns="" xmlns:p14="http://schemas.microsoft.com/office/powerpoint/2010/main" val="156673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3600" dirty="0">
                <a:solidFill>
                  <a:srgbClr val="7030A0"/>
                </a:solidFill>
                <a:latin typeface="標楷體" pitchFamily="65" charset="-120"/>
                <a:ea typeface="標楷體" pitchFamily="65" charset="-120"/>
              </a:rPr>
              <a:t>招生</a:t>
            </a:r>
            <a:r>
              <a:rPr lang="zh-TW" altLang="zh-TW" sz="3600" dirty="0" smtClean="0">
                <a:solidFill>
                  <a:srgbClr val="7030A0"/>
                </a:solidFill>
                <a:latin typeface="標楷體" pitchFamily="65" charset="-120"/>
                <a:ea typeface="標楷體" pitchFamily="65" charset="-120"/>
              </a:rPr>
              <a:t>對象</a:t>
            </a:r>
            <a:endParaRPr lang="zh-TW" altLang="en-US" sz="3600"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214422"/>
            <a:ext cx="8229600" cy="5214974"/>
          </a:xfrm>
        </p:spPr>
        <p:txBody>
          <a:bodyPr/>
          <a:lstStyle/>
          <a:p>
            <a:pPr marL="514350" indent="-514350">
              <a:lnSpc>
                <a:spcPct val="150000"/>
              </a:lnSpc>
            </a:pPr>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招生</a:t>
            </a:r>
            <a:r>
              <a:rPr lang="zh-TW" altLang="zh-TW" sz="3600" dirty="0">
                <a:solidFill>
                  <a:srgbClr val="002060"/>
                </a:solidFill>
                <a:latin typeface="標楷體" pitchFamily="65" charset="-120"/>
                <a:ea typeface="標楷體" pitchFamily="65" charset="-120"/>
              </a:rPr>
              <a:t>對象</a:t>
            </a:r>
            <a:r>
              <a:rPr lang="zh-TW" altLang="zh-TW" sz="3600" dirty="0" smtClean="0">
                <a:solidFill>
                  <a:srgbClr val="002060"/>
                </a:solidFill>
                <a:latin typeface="標楷體" pitchFamily="65" charset="-120"/>
                <a:ea typeface="標楷體" pitchFamily="65" charset="-120"/>
              </a:rPr>
              <a:t>：</a:t>
            </a:r>
            <a:endParaRPr lang="en-US" altLang="zh-TW" sz="3600" dirty="0" smtClean="0">
              <a:solidFill>
                <a:srgbClr val="002060"/>
              </a:solidFill>
              <a:latin typeface="標楷體" pitchFamily="65" charset="-120"/>
              <a:ea typeface="標楷體" pitchFamily="65" charset="-120"/>
            </a:endParaRPr>
          </a:p>
          <a:p>
            <a:pPr marL="514350" indent="-514350">
              <a:lnSpc>
                <a:spcPct val="150000"/>
              </a:lnSpc>
            </a:pPr>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國民</a:t>
            </a:r>
            <a:r>
              <a:rPr lang="zh-TW" altLang="zh-TW" sz="3600" dirty="0">
                <a:solidFill>
                  <a:srgbClr val="002060"/>
                </a:solidFill>
                <a:latin typeface="標楷體" pitchFamily="65" charset="-120"/>
                <a:ea typeface="標楷體" pitchFamily="65" charset="-120"/>
              </a:rPr>
              <a:t>中學</a:t>
            </a:r>
            <a:r>
              <a:rPr lang="zh-TW" altLang="zh-TW" sz="3600" dirty="0">
                <a:solidFill>
                  <a:srgbClr val="FF0000"/>
                </a:solidFill>
                <a:latin typeface="標楷體" pitchFamily="65" charset="-120"/>
                <a:ea typeface="標楷體" pitchFamily="65" charset="-120"/>
              </a:rPr>
              <a:t>應屆</a:t>
            </a:r>
            <a:r>
              <a:rPr lang="zh-TW" altLang="zh-TW" sz="3600" dirty="0" smtClean="0">
                <a:solidFill>
                  <a:srgbClr val="FF0000"/>
                </a:solidFill>
                <a:latin typeface="標楷體" pitchFamily="65" charset="-120"/>
                <a:ea typeface="標楷體" pitchFamily="65" charset="-120"/>
              </a:rPr>
              <a:t>畢業</a:t>
            </a:r>
            <a:r>
              <a:rPr lang="zh-TW" altLang="en-US" sz="3600" dirty="0" smtClean="0">
                <a:solidFill>
                  <a:srgbClr val="002060"/>
                </a:solidFill>
                <a:latin typeface="標楷體" pitchFamily="65" charset="-120"/>
                <a:ea typeface="標楷體" pitchFamily="65" charset="-120"/>
              </a:rPr>
              <a:t>學生</a:t>
            </a:r>
            <a:endParaRPr lang="en-US" altLang="zh-TW" sz="3600" dirty="0" smtClean="0">
              <a:solidFill>
                <a:srgbClr val="002060"/>
              </a:solidFill>
              <a:latin typeface="標楷體" pitchFamily="65" charset="-120"/>
              <a:ea typeface="標楷體" pitchFamily="65" charset="-120"/>
            </a:endParaRPr>
          </a:p>
          <a:p>
            <a:pPr marL="514350" indent="-514350">
              <a:lnSpc>
                <a:spcPct val="150000"/>
              </a:lnSpc>
            </a:pPr>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高級中學</a:t>
            </a:r>
            <a:r>
              <a:rPr lang="zh-TW" altLang="zh-TW" sz="3600" dirty="0">
                <a:solidFill>
                  <a:srgbClr val="002060"/>
                </a:solidFill>
                <a:latin typeface="標楷體" pitchFamily="65" charset="-120"/>
                <a:ea typeface="標楷體" pitchFamily="65" charset="-120"/>
              </a:rPr>
              <a:t>國中部</a:t>
            </a:r>
            <a:r>
              <a:rPr lang="zh-TW" altLang="zh-TW" sz="3600" dirty="0">
                <a:solidFill>
                  <a:srgbClr val="FF0000"/>
                </a:solidFill>
                <a:latin typeface="標楷體" pitchFamily="65" charset="-120"/>
                <a:ea typeface="標楷體" pitchFamily="65" charset="-120"/>
              </a:rPr>
              <a:t>應屆</a:t>
            </a:r>
            <a:r>
              <a:rPr lang="zh-TW" altLang="zh-TW" sz="3600" dirty="0" smtClean="0">
                <a:solidFill>
                  <a:srgbClr val="FF0000"/>
                </a:solidFill>
                <a:latin typeface="標楷體" pitchFamily="65" charset="-120"/>
                <a:ea typeface="標楷體" pitchFamily="65" charset="-120"/>
              </a:rPr>
              <a:t>畢業</a:t>
            </a:r>
            <a:r>
              <a:rPr lang="zh-TW" altLang="en-US" sz="3600" dirty="0" smtClean="0">
                <a:solidFill>
                  <a:srgbClr val="FF0000"/>
                </a:solidFill>
                <a:latin typeface="標楷體" pitchFamily="65" charset="-120"/>
                <a:ea typeface="標楷體" pitchFamily="65" charset="-120"/>
              </a:rPr>
              <a:t>學生</a:t>
            </a:r>
            <a:endParaRPr lang="en-US" altLang="zh-TW" sz="3600" dirty="0" smtClean="0">
              <a:solidFill>
                <a:srgbClr val="FF0000"/>
              </a:solidFill>
              <a:latin typeface="標楷體" pitchFamily="65" charset="-120"/>
              <a:ea typeface="標楷體" pitchFamily="65" charset="-120"/>
            </a:endParaRPr>
          </a:p>
          <a:p>
            <a:pPr marL="514350" indent="-514350">
              <a:lnSpc>
                <a:spcPct val="150000"/>
              </a:lnSpc>
            </a:pPr>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符合</a:t>
            </a:r>
            <a:r>
              <a:rPr lang="zh-TW" altLang="zh-TW" sz="3600" dirty="0">
                <a:solidFill>
                  <a:srgbClr val="002060"/>
                </a:solidFill>
                <a:latin typeface="標楷體" pitchFamily="65" charset="-120"/>
                <a:ea typeface="標楷體" pitchFamily="65" charset="-120"/>
              </a:rPr>
              <a:t>「特殊教育學生調整入學年齡及</a:t>
            </a:r>
            <a:r>
              <a:rPr lang="zh-TW" altLang="zh-TW" sz="3600" dirty="0" smtClean="0">
                <a:solidFill>
                  <a:srgbClr val="002060"/>
                </a:solidFill>
                <a:latin typeface="標楷體" pitchFamily="65" charset="-120"/>
                <a:ea typeface="標楷體" pitchFamily="65" charset="-120"/>
              </a:rPr>
              <a:t>修業</a:t>
            </a:r>
            <a:r>
              <a:rPr lang="zh-TW" altLang="zh-TW" sz="3600" dirty="0">
                <a:solidFill>
                  <a:srgbClr val="002060"/>
                </a:solidFill>
                <a:latin typeface="標楷體" pitchFamily="65" charset="-120"/>
                <a:ea typeface="標楷體" pitchFamily="65" charset="-120"/>
              </a:rPr>
              <a:t>年限實施辦法</a:t>
            </a:r>
            <a:r>
              <a:rPr lang="zh-TW" altLang="zh-TW" sz="3600" dirty="0" smtClean="0">
                <a:solidFill>
                  <a:srgbClr val="002060"/>
                </a:solidFill>
                <a:latin typeface="標楷體" pitchFamily="65" charset="-120"/>
                <a:ea typeface="標楷體" pitchFamily="65" charset="-120"/>
              </a:rPr>
              <a:t>」</a:t>
            </a:r>
            <a:r>
              <a:rPr lang="zh-TW" altLang="en-US" sz="3600" dirty="0" smtClean="0">
                <a:solidFill>
                  <a:srgbClr val="002060"/>
                </a:solidFill>
                <a:latin typeface="標楷體" pitchFamily="65" charset="-120"/>
                <a:ea typeface="標楷體" pitchFamily="65" charset="-120"/>
              </a:rPr>
              <a:t>的</a:t>
            </a:r>
            <a:r>
              <a:rPr lang="zh-TW" altLang="zh-TW" sz="3600" dirty="0" smtClean="0">
                <a:solidFill>
                  <a:srgbClr val="002060"/>
                </a:solidFill>
                <a:latin typeface="標楷體" pitchFamily="65" charset="-120"/>
                <a:ea typeface="標楷體" pitchFamily="65" charset="-120"/>
              </a:rPr>
              <a:t>國</a:t>
            </a:r>
            <a:r>
              <a:rPr lang="zh-TW" altLang="en-US" sz="3600" dirty="0" smtClean="0">
                <a:solidFill>
                  <a:srgbClr val="002060"/>
                </a:solidFill>
                <a:latin typeface="標楷體" pitchFamily="65" charset="-120"/>
                <a:ea typeface="標楷體" pitchFamily="65" charset="-120"/>
              </a:rPr>
              <a:t>中</a:t>
            </a:r>
            <a:r>
              <a:rPr lang="zh-TW" altLang="zh-TW" sz="3600" dirty="0" smtClean="0">
                <a:solidFill>
                  <a:srgbClr val="002060"/>
                </a:solidFill>
                <a:latin typeface="標楷體" pitchFamily="65" charset="-120"/>
                <a:ea typeface="標楷體" pitchFamily="65" charset="-120"/>
              </a:rPr>
              <a:t>學生</a:t>
            </a:r>
            <a:endParaRPr lang="zh-TW" altLang="zh-TW" sz="3600" dirty="0">
              <a:solidFill>
                <a:srgbClr val="002060"/>
              </a:solidFill>
              <a:latin typeface="標楷體" pitchFamily="65" charset="-120"/>
              <a:ea typeface="標楷體" pitchFamily="65" charset="-120"/>
            </a:endParaRPr>
          </a:p>
        </p:txBody>
      </p:sp>
      <p:sp>
        <p:nvSpPr>
          <p:cNvPr id="5" name="投影片編號版面配置區 4"/>
          <p:cNvSpPr>
            <a:spLocks noGrp="1"/>
          </p:cNvSpPr>
          <p:nvPr>
            <p:ph type="sldNum" sz="quarter" idx="4294967295"/>
          </p:nvPr>
        </p:nvSpPr>
        <p:spPr>
          <a:xfrm>
            <a:off x="8429652" y="6356350"/>
            <a:ext cx="714348" cy="501650"/>
          </a:xfrm>
          <a:prstGeom prst="rect">
            <a:avLst/>
          </a:prstGeom>
        </p:spPr>
        <p:txBody>
          <a:bodyPr/>
          <a:lstStyle/>
          <a:p>
            <a:pPr>
              <a:defRPr/>
            </a:pPr>
            <a:fld id="{A51C101D-2A56-4751-9630-9019876768E9}" type="slidenum">
              <a:rPr lang="zh-TW" altLang="en-US" smtClean="0"/>
              <a:pPr>
                <a:defRPr/>
              </a:pPr>
              <a:t>44</a:t>
            </a:fld>
            <a:endParaRPr lang="en-US" altLang="zh-TW" dirty="0"/>
          </a:p>
        </p:txBody>
      </p:sp>
      <p:pic>
        <p:nvPicPr>
          <p:cNvPr id="96257" name="Picture 1"/>
          <p:cNvPicPr>
            <a:picLocks noChangeAspect="1" noChangeArrowheads="1"/>
          </p:cNvPicPr>
          <p:nvPr/>
        </p:nvPicPr>
        <p:blipFill>
          <a:blip r:embed="rId2"/>
          <a:srcRect/>
          <a:stretch>
            <a:fillRect/>
          </a:stretch>
        </p:blipFill>
        <p:spPr bwMode="auto">
          <a:xfrm rot="20536468">
            <a:off x="5929322" y="1428736"/>
            <a:ext cx="1981200" cy="1724025"/>
          </a:xfrm>
          <a:prstGeom prst="rect">
            <a:avLst/>
          </a:prstGeom>
          <a:noFill/>
          <a:ln w="9525">
            <a:noFill/>
            <a:miter lim="800000"/>
            <a:headEnd/>
            <a:tailEnd/>
          </a:ln>
          <a:effectLst/>
        </p:spPr>
      </p:pic>
    </p:spTree>
    <p:extLst>
      <p:ext uri="{BB962C8B-B14F-4D97-AF65-F5344CB8AC3E}">
        <p14:creationId xmlns="" xmlns:p14="http://schemas.microsoft.com/office/powerpoint/2010/main" val="1957312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sz="3600" dirty="0" smtClean="0">
                <a:solidFill>
                  <a:srgbClr val="7030A0"/>
                </a:solidFill>
                <a:latin typeface="標楷體" pitchFamily="65" charset="-120"/>
                <a:ea typeface="標楷體" pitchFamily="65" charset="-120"/>
              </a:rPr>
              <a:t>招生</a:t>
            </a:r>
            <a:r>
              <a:rPr lang="zh-TW" altLang="en-US" sz="3600" dirty="0" smtClean="0">
                <a:solidFill>
                  <a:srgbClr val="7030A0"/>
                </a:solidFill>
                <a:latin typeface="標楷體" pitchFamily="65" charset="-120"/>
                <a:ea typeface="標楷體" pitchFamily="65" charset="-120"/>
              </a:rPr>
              <a:t>名額</a:t>
            </a:r>
            <a:endParaRPr lang="zh-TW" altLang="en-US" sz="3600"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214422"/>
            <a:ext cx="8229600" cy="3214710"/>
          </a:xfrm>
        </p:spPr>
        <p:txBody>
          <a:bodyPr/>
          <a:lstStyle/>
          <a:p>
            <a:pPr marL="514350" indent="-514350"/>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招收</a:t>
            </a:r>
            <a:r>
              <a:rPr lang="zh-TW" altLang="zh-TW" sz="3600" dirty="0">
                <a:solidFill>
                  <a:srgbClr val="002060"/>
                </a:solidFill>
                <a:latin typeface="標楷體" pitchFamily="65" charset="-120"/>
                <a:ea typeface="標楷體" pitchFamily="65" charset="-120"/>
              </a:rPr>
              <a:t>人數：</a:t>
            </a:r>
            <a:r>
              <a:rPr lang="en-US" altLang="zh-TW" sz="3600" dirty="0">
                <a:solidFill>
                  <a:srgbClr val="002060"/>
                </a:solidFill>
                <a:latin typeface="標楷體" pitchFamily="65" charset="-120"/>
                <a:ea typeface="標楷體" pitchFamily="65" charset="-120"/>
              </a:rPr>
              <a:t>30</a:t>
            </a:r>
            <a:r>
              <a:rPr lang="zh-TW" altLang="zh-TW" sz="3600" dirty="0">
                <a:solidFill>
                  <a:srgbClr val="002060"/>
                </a:solidFill>
                <a:latin typeface="標楷體" pitchFamily="65" charset="-120"/>
                <a:ea typeface="標楷體" pitchFamily="65" charset="-120"/>
              </a:rPr>
              <a:t>名</a:t>
            </a:r>
            <a:r>
              <a:rPr lang="zh-TW" altLang="zh-TW" sz="3600" dirty="0" smtClean="0">
                <a:solidFill>
                  <a:srgbClr val="002060"/>
                </a:solidFill>
                <a:latin typeface="標楷體" pitchFamily="65" charset="-120"/>
                <a:ea typeface="標楷體" pitchFamily="65" charset="-120"/>
              </a:rPr>
              <a:t>為限。</a:t>
            </a:r>
            <a:endParaRPr lang="en-US" altLang="zh-TW" sz="3600" dirty="0" smtClean="0">
              <a:solidFill>
                <a:srgbClr val="002060"/>
              </a:solidFill>
              <a:latin typeface="標楷體" pitchFamily="65" charset="-120"/>
              <a:ea typeface="標楷體" pitchFamily="65" charset="-120"/>
            </a:endParaRPr>
          </a:p>
          <a:p>
            <a:pPr marL="514350" indent="-514350"/>
            <a:r>
              <a:rPr lang="en-US" altLang="zh-TW" sz="3600" dirty="0" smtClean="0">
                <a:solidFill>
                  <a:srgbClr val="002060"/>
                </a:solidFill>
                <a:latin typeface="標楷體" pitchFamily="65" charset="-120"/>
                <a:ea typeface="標楷體" pitchFamily="65" charset="-120"/>
              </a:rPr>
              <a:t>※</a:t>
            </a:r>
            <a:r>
              <a:rPr lang="zh-TW" altLang="en-US" sz="3600" dirty="0" smtClean="0">
                <a:solidFill>
                  <a:srgbClr val="002060"/>
                </a:solidFill>
                <a:latin typeface="標楷體" pitchFamily="65" charset="-120"/>
                <a:ea typeface="標楷體" pitchFamily="65" charset="-120"/>
              </a:rPr>
              <a:t>各校</a:t>
            </a:r>
            <a:r>
              <a:rPr lang="zh-TW" altLang="en-US" sz="3600" dirty="0" smtClean="0">
                <a:solidFill>
                  <a:srgbClr val="FF0000"/>
                </a:solidFill>
                <a:latin typeface="標楷體" pitchFamily="65" charset="-120"/>
                <a:ea typeface="標楷體" pitchFamily="65" charset="-120"/>
              </a:rPr>
              <a:t>實際招生名額與招生性別以各校經核定後公告之簡章為準</a:t>
            </a:r>
            <a:endParaRPr lang="en-US" altLang="zh-TW" sz="3600" dirty="0" smtClean="0">
              <a:solidFill>
                <a:srgbClr val="002060"/>
              </a:solidFill>
              <a:latin typeface="標楷體" pitchFamily="65" charset="-120"/>
              <a:ea typeface="標楷體" pitchFamily="65" charset="-120"/>
            </a:endParaRPr>
          </a:p>
          <a:p>
            <a:r>
              <a:rPr lang="en-US" altLang="zh-TW" sz="3600" dirty="0" smtClean="0">
                <a:solidFill>
                  <a:srgbClr val="C00000"/>
                </a:solidFill>
                <a:latin typeface="標楷體" pitchFamily="65" charset="-120"/>
                <a:ea typeface="標楷體" pitchFamily="65" charset="-120"/>
              </a:rPr>
              <a:t>※</a:t>
            </a:r>
            <a:r>
              <a:rPr lang="zh-TW" altLang="en-US" sz="3600" dirty="0" smtClean="0">
                <a:solidFill>
                  <a:srgbClr val="C00000"/>
                </a:solidFill>
                <a:latin typeface="標楷體" pitchFamily="65" charset="-120"/>
                <a:ea typeface="標楷體" pitchFamily="65" charset="-120"/>
              </a:rPr>
              <a:t>科學</a:t>
            </a:r>
            <a:r>
              <a:rPr lang="zh-TW" altLang="en-US" sz="3600" dirty="0">
                <a:solidFill>
                  <a:srgbClr val="C00000"/>
                </a:solidFill>
                <a:latin typeface="標楷體" pitchFamily="65" charset="-120"/>
                <a:ea typeface="標楷體" pitchFamily="65" charset="-120"/>
              </a:rPr>
              <a:t>班採各校單獨招生，同時考試。</a:t>
            </a:r>
          </a:p>
        </p:txBody>
      </p:sp>
      <p:sp>
        <p:nvSpPr>
          <p:cNvPr id="5" name="投影片編號版面配置區 4"/>
          <p:cNvSpPr>
            <a:spLocks noGrp="1"/>
          </p:cNvSpPr>
          <p:nvPr>
            <p:ph type="sldNum" sz="quarter" idx="4294967295"/>
          </p:nvPr>
        </p:nvSpPr>
        <p:spPr>
          <a:xfrm>
            <a:off x="8429652" y="6356350"/>
            <a:ext cx="714348" cy="501650"/>
          </a:xfrm>
          <a:prstGeom prst="rect">
            <a:avLst/>
          </a:prstGeom>
        </p:spPr>
        <p:txBody>
          <a:bodyPr/>
          <a:lstStyle/>
          <a:p>
            <a:pPr>
              <a:defRPr/>
            </a:pPr>
            <a:fld id="{A51C101D-2A56-4751-9630-9019876768E9}" type="slidenum">
              <a:rPr lang="zh-TW" altLang="en-US" smtClean="0"/>
              <a:pPr>
                <a:defRPr/>
              </a:pPr>
              <a:t>45</a:t>
            </a:fld>
            <a:endParaRPr lang="en-US" altLang="zh-TW" dirty="0"/>
          </a:p>
        </p:txBody>
      </p:sp>
      <p:pic>
        <p:nvPicPr>
          <p:cNvPr id="188418" name="Picture 2"/>
          <p:cNvPicPr>
            <a:picLocks noChangeAspect="1" noChangeArrowheads="1"/>
          </p:cNvPicPr>
          <p:nvPr/>
        </p:nvPicPr>
        <p:blipFill>
          <a:blip r:embed="rId2"/>
          <a:srcRect/>
          <a:stretch>
            <a:fillRect/>
          </a:stretch>
        </p:blipFill>
        <p:spPr bwMode="auto">
          <a:xfrm>
            <a:off x="714348" y="4500570"/>
            <a:ext cx="7762875" cy="1666875"/>
          </a:xfrm>
          <a:prstGeom prst="rect">
            <a:avLst/>
          </a:prstGeom>
          <a:noFill/>
          <a:ln w="9525">
            <a:noFill/>
            <a:miter lim="800000"/>
            <a:headEnd/>
            <a:tailEnd/>
          </a:ln>
          <a:effectLst/>
        </p:spPr>
      </p:pic>
    </p:spTree>
    <p:extLst>
      <p:ext uri="{BB962C8B-B14F-4D97-AF65-F5344CB8AC3E}">
        <p14:creationId xmlns="" xmlns:p14="http://schemas.microsoft.com/office/powerpoint/2010/main" val="1957312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rPr>
              <a:t>報考資格</a:t>
            </a:r>
            <a:r>
              <a:rPr lang="en-US" altLang="zh-TW" dirty="0" smtClean="0">
                <a:solidFill>
                  <a:srgbClr val="7030A0"/>
                </a:solidFill>
                <a:latin typeface="標楷體" pitchFamily="65" charset="-120"/>
                <a:ea typeface="標楷體" pitchFamily="65" charset="-120"/>
              </a:rPr>
              <a:t>(1/2)</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357298"/>
            <a:ext cx="8229600" cy="5286412"/>
          </a:xfrm>
        </p:spPr>
        <p:txBody>
          <a:bodyPr>
            <a:normAutofit fontScale="92500"/>
          </a:bodyPr>
          <a:lstStyle/>
          <a:p>
            <a:pPr lvl="1">
              <a:lnSpc>
                <a:spcPts val="3300"/>
              </a:lnSpc>
              <a:buNone/>
            </a:pPr>
            <a:r>
              <a:rPr lang="zh-TW" altLang="en-US" sz="2400" dirty="0" smtClean="0">
                <a:solidFill>
                  <a:srgbClr val="0000FF"/>
                </a:solidFill>
                <a:latin typeface="標楷體" pitchFamily="65" charset="-120"/>
                <a:ea typeface="標楷體" pitchFamily="65" charset="-120"/>
              </a:rPr>
              <a:t>★學業成就有下列情形之一者：</a:t>
            </a:r>
          </a:p>
          <a:p>
            <a:pPr lvl="1">
              <a:lnSpc>
                <a:spcPts val="3300"/>
              </a:lnSpc>
            </a:pPr>
            <a:r>
              <a:rPr lang="zh-TW" altLang="zh-TW" sz="2400" dirty="0" smtClean="0">
                <a:solidFill>
                  <a:srgbClr val="0000FF"/>
                </a:solidFill>
                <a:latin typeface="標楷體" pitchFamily="65" charset="-120"/>
                <a:ea typeface="標楷體" pitchFamily="65" charset="-120"/>
              </a:rPr>
              <a:t>在國民中學就讀期間，學業總成績排名居全校同一年級前百分之二十以內</a:t>
            </a:r>
            <a:r>
              <a:rPr lang="en-US" altLang="zh-TW" sz="2400" dirty="0" smtClean="0">
                <a:solidFill>
                  <a:srgbClr val="0000FF"/>
                </a:solidFill>
                <a:latin typeface="標楷體" pitchFamily="65" charset="-120"/>
                <a:ea typeface="標楷體" pitchFamily="65" charset="-120"/>
              </a:rPr>
              <a:t>(</a:t>
            </a:r>
            <a:r>
              <a:rPr lang="zh-TW" altLang="zh-TW" sz="2400" dirty="0" smtClean="0">
                <a:solidFill>
                  <a:srgbClr val="0000FF"/>
                </a:solidFill>
                <a:latin typeface="標楷體" pitchFamily="65" charset="-120"/>
                <a:ea typeface="標楷體" pitchFamily="65" charset="-120"/>
              </a:rPr>
              <a:t>依各校招生簡章規定</a:t>
            </a:r>
            <a:r>
              <a:rPr lang="en-US" altLang="zh-TW" sz="2400" dirty="0" smtClean="0">
                <a:solidFill>
                  <a:srgbClr val="0000FF"/>
                </a:solidFill>
                <a:latin typeface="標楷體" pitchFamily="65" charset="-120"/>
                <a:ea typeface="標楷體" pitchFamily="65" charset="-120"/>
              </a:rPr>
              <a:t>) </a:t>
            </a:r>
            <a:r>
              <a:rPr lang="zh-TW" altLang="zh-TW" sz="2400" dirty="0" smtClean="0">
                <a:solidFill>
                  <a:srgbClr val="0000FF"/>
                </a:solidFill>
                <a:latin typeface="標楷體" pitchFamily="65" charset="-120"/>
                <a:ea typeface="標楷體" pitchFamily="65" charset="-120"/>
              </a:rPr>
              <a:t>。 </a:t>
            </a:r>
          </a:p>
          <a:p>
            <a:pPr lvl="1">
              <a:lnSpc>
                <a:spcPts val="3300"/>
              </a:lnSpc>
            </a:pPr>
            <a:r>
              <a:rPr lang="zh-TW" altLang="zh-TW" sz="2400" dirty="0" smtClean="0">
                <a:latin typeface="標楷體" pitchFamily="65" charset="-120"/>
                <a:ea typeface="標楷體" pitchFamily="65" charset="-120"/>
              </a:rPr>
              <a:t>依前述學業總成績計算原則，數學或自然領域成績在全校前百分之</a:t>
            </a:r>
            <a:r>
              <a:rPr lang="zh-TW" altLang="zh-TW" sz="2400" dirty="0" smtClean="0">
                <a:solidFill>
                  <a:srgbClr val="0000FF"/>
                </a:solidFill>
                <a:latin typeface="標楷體" pitchFamily="65" charset="-120"/>
                <a:ea typeface="標楷體" pitchFamily="65" charset="-120"/>
              </a:rPr>
              <a:t>十</a:t>
            </a:r>
            <a:r>
              <a:rPr lang="zh-TW" altLang="zh-TW" sz="2400" dirty="0" smtClean="0">
                <a:latin typeface="標楷體" pitchFamily="65" charset="-120"/>
                <a:ea typeface="標楷體" pitchFamily="65" charset="-120"/>
              </a:rPr>
              <a:t>以內。</a:t>
            </a:r>
            <a:endParaRPr lang="en-US" altLang="zh-TW" sz="2400" dirty="0" smtClean="0">
              <a:latin typeface="標楷體" pitchFamily="65" charset="-120"/>
              <a:ea typeface="標楷體" pitchFamily="65" charset="-120"/>
            </a:endParaRPr>
          </a:p>
          <a:p>
            <a:pPr lvl="1">
              <a:lnSpc>
                <a:spcPts val="3300"/>
              </a:lnSpc>
            </a:pPr>
            <a:r>
              <a:rPr lang="zh-TW" altLang="zh-TW" sz="2400" dirty="0" smtClean="0">
                <a:latin typeface="標楷體" pitchFamily="65" charset="-120"/>
                <a:ea typeface="標楷體" pitchFamily="65" charset="-120"/>
              </a:rPr>
              <a:t>凡就讀於教育主管機關核定之國民中學數理資優資源班者，或通過教育主管機關數理資優鑑定</a:t>
            </a:r>
            <a:r>
              <a:rPr lang="zh-TW" altLang="zh-TW" sz="2400" dirty="0" smtClean="0">
                <a:solidFill>
                  <a:srgbClr val="0000FF"/>
                </a:solidFill>
                <a:latin typeface="標楷體" pitchFamily="65" charset="-120"/>
                <a:ea typeface="標楷體" pitchFamily="65" charset="-120"/>
              </a:rPr>
              <a:t>並</a:t>
            </a:r>
            <a:r>
              <a:rPr lang="zh-TW" altLang="en-US" sz="2400" dirty="0" smtClean="0">
                <a:solidFill>
                  <a:srgbClr val="0000FF"/>
                </a:solidFill>
                <a:latin typeface="標楷體" pitchFamily="65" charset="-120"/>
                <a:ea typeface="標楷體" pitchFamily="65" charset="-120"/>
              </a:rPr>
              <a:t>持有證明者</a:t>
            </a:r>
            <a:r>
              <a:rPr lang="zh-TW" altLang="zh-TW" sz="2400" dirty="0" smtClean="0">
                <a:latin typeface="標楷體" pitchFamily="65" charset="-120"/>
                <a:ea typeface="標楷體" pitchFamily="65" charset="-120"/>
              </a:rPr>
              <a:t>。</a:t>
            </a:r>
          </a:p>
          <a:p>
            <a:pPr lvl="1">
              <a:lnSpc>
                <a:spcPts val="3300"/>
              </a:lnSpc>
            </a:pPr>
            <a:r>
              <a:rPr lang="zh-TW" altLang="zh-TW" sz="2400" dirty="0" smtClean="0">
                <a:latin typeface="標楷體" pitchFamily="65" charset="-120"/>
                <a:ea typeface="標楷體" pitchFamily="65" charset="-120"/>
              </a:rPr>
              <a:t>獲選進入「國際國中生科學奧林匹亞競賽」、「國際數理奧林匹亞競賽」國家代表隊決選研習營。</a:t>
            </a:r>
          </a:p>
          <a:p>
            <a:pPr lvl="1">
              <a:lnSpc>
                <a:spcPts val="3300"/>
              </a:lnSpc>
            </a:pPr>
            <a:r>
              <a:rPr lang="zh-TW" altLang="zh-TW" sz="2400" dirty="0" smtClean="0">
                <a:latin typeface="標楷體" pitchFamily="65" charset="-120"/>
                <a:ea typeface="標楷體" pitchFamily="65" charset="-120"/>
              </a:rPr>
              <a:t>曾獲教育部主辦之有關數理科目之全國競賽（例如全國科學展覽）前三名或佳作。</a:t>
            </a:r>
          </a:p>
        </p:txBody>
      </p:sp>
      <p:sp>
        <p:nvSpPr>
          <p:cNvPr id="5" name="投影片編號版面配置區 4"/>
          <p:cNvSpPr>
            <a:spLocks noGrp="1"/>
          </p:cNvSpPr>
          <p:nvPr>
            <p:ph type="sldNum" sz="quarter" idx="4294967295"/>
          </p:nvPr>
        </p:nvSpPr>
        <p:spPr>
          <a:xfrm>
            <a:off x="8501090" y="6429396"/>
            <a:ext cx="642910" cy="428604"/>
          </a:xfrm>
          <a:prstGeom prst="rect">
            <a:avLst/>
          </a:prstGeom>
        </p:spPr>
        <p:txBody>
          <a:bodyPr/>
          <a:lstStyle/>
          <a:p>
            <a:pPr>
              <a:defRPr/>
            </a:pPr>
            <a:fld id="{A51C101D-2A56-4751-9630-9019876768E9}" type="slidenum">
              <a:rPr lang="zh-TW" altLang="en-US" smtClean="0"/>
              <a:pPr>
                <a:defRPr/>
              </a:pPr>
              <a:t>46</a:t>
            </a:fld>
            <a:endParaRPr lang="en-US" altLang="zh-TW" dirty="0"/>
          </a:p>
        </p:txBody>
      </p:sp>
    </p:spTree>
    <p:extLst>
      <p:ext uri="{BB962C8B-B14F-4D97-AF65-F5344CB8AC3E}">
        <p14:creationId xmlns="" xmlns:p14="http://schemas.microsoft.com/office/powerpoint/2010/main" val="41183736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rPr>
              <a:t>報考資格</a:t>
            </a:r>
            <a:r>
              <a:rPr lang="en-US" altLang="zh-TW" dirty="0" smtClean="0">
                <a:solidFill>
                  <a:srgbClr val="7030A0"/>
                </a:solidFill>
                <a:latin typeface="標楷體" pitchFamily="65" charset="-120"/>
                <a:ea typeface="標楷體" pitchFamily="65" charset="-120"/>
              </a:rPr>
              <a:t>(2/2)</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357298"/>
            <a:ext cx="8229600" cy="3286148"/>
          </a:xfrm>
        </p:spPr>
        <p:txBody>
          <a:bodyPr>
            <a:normAutofit fontScale="92500"/>
          </a:bodyPr>
          <a:lstStyle/>
          <a:p>
            <a:pPr>
              <a:lnSpc>
                <a:spcPct val="150000"/>
              </a:lnSpc>
            </a:pPr>
            <a:r>
              <a:rPr lang="zh-TW" altLang="en-US" sz="3600" dirty="0" smtClean="0">
                <a:solidFill>
                  <a:schemeClr val="tx1"/>
                </a:solidFill>
                <a:latin typeface="標楷體" pitchFamily="65" charset="-120"/>
                <a:ea typeface="標楷體" pitchFamily="65" charset="-120"/>
              </a:rPr>
              <a:t>學生必須經由</a:t>
            </a:r>
            <a:r>
              <a:rPr lang="zh-TW" altLang="zh-TW" sz="3600" dirty="0" smtClean="0">
                <a:solidFill>
                  <a:schemeClr val="tx1"/>
                </a:solidFill>
                <a:latin typeface="標楷體" pitchFamily="65" charset="-120"/>
                <a:ea typeface="標楷體" pitchFamily="65" charset="-120"/>
              </a:rPr>
              <a:t>學校參酌學生就學期間</a:t>
            </a:r>
            <a:r>
              <a:rPr lang="zh-TW" altLang="en-US" sz="3600" dirty="0" smtClean="0">
                <a:solidFill>
                  <a:schemeClr val="tx1"/>
                </a:solidFill>
                <a:latin typeface="標楷體" pitchFamily="65" charset="-120"/>
                <a:ea typeface="標楷體" pitchFamily="65" charset="-120"/>
              </a:rPr>
              <a:t>的</a:t>
            </a:r>
            <a:r>
              <a:rPr lang="zh-TW" altLang="zh-TW" sz="3600" dirty="0" smtClean="0">
                <a:solidFill>
                  <a:schemeClr val="tx1"/>
                </a:solidFill>
                <a:latin typeface="標楷體" pitchFamily="65" charset="-120"/>
                <a:ea typeface="標楷體" pitchFamily="65" charset="-120"/>
              </a:rPr>
              <a:t>學業成就</a:t>
            </a:r>
            <a:r>
              <a:rPr lang="zh-TW" altLang="zh-TW" sz="3600" dirty="0" smtClean="0">
                <a:solidFill>
                  <a:srgbClr val="0000FF"/>
                </a:solidFill>
                <a:latin typeface="標楷體" pitchFamily="65" charset="-120"/>
                <a:ea typeface="標楷體" pitchFamily="65" charset="-120"/>
              </a:rPr>
              <a:t>推薦，</a:t>
            </a:r>
            <a:r>
              <a:rPr lang="zh-TW" altLang="en-US" sz="3600" dirty="0" smtClean="0">
                <a:solidFill>
                  <a:srgbClr val="0000FF"/>
                </a:solidFill>
                <a:latin typeface="標楷體" pitchFamily="65" charset="-120"/>
                <a:ea typeface="標楷體" pitchFamily="65" charset="-120"/>
              </a:rPr>
              <a:t>而且</a:t>
            </a:r>
            <a:r>
              <a:rPr lang="zh-TW" altLang="zh-TW" sz="3600" dirty="0" smtClean="0">
                <a:solidFill>
                  <a:schemeClr val="tx1"/>
                </a:solidFill>
                <a:latin typeface="標楷體" pitchFamily="65" charset="-120"/>
                <a:ea typeface="標楷體" pitchFamily="65" charset="-120"/>
              </a:rPr>
              <a:t>通過心理素質評估</a:t>
            </a:r>
            <a:r>
              <a:rPr lang="zh-TW" altLang="en-US" sz="3600" dirty="0" smtClean="0">
                <a:solidFill>
                  <a:schemeClr val="tx1"/>
                </a:solidFill>
                <a:latin typeface="標楷體" pitchFamily="65" charset="-120"/>
                <a:ea typeface="標楷體" pitchFamily="65" charset="-120"/>
              </a:rPr>
              <a:t>之後，</a:t>
            </a:r>
            <a:r>
              <a:rPr lang="zh-TW" altLang="zh-TW" sz="3600" dirty="0" smtClean="0">
                <a:solidFill>
                  <a:srgbClr val="0000FF"/>
                </a:solidFill>
                <a:latin typeface="標楷體" pitchFamily="65" charset="-120"/>
                <a:ea typeface="標楷體" pitchFamily="65" charset="-120"/>
              </a:rPr>
              <a:t>始</a:t>
            </a:r>
            <a:r>
              <a:rPr lang="zh-TW" altLang="zh-TW" sz="3600" dirty="0">
                <a:solidFill>
                  <a:srgbClr val="0000FF"/>
                </a:solidFill>
                <a:latin typeface="標楷體" pitchFamily="65" charset="-120"/>
                <a:ea typeface="標楷體" pitchFamily="65" charset="-120"/>
              </a:rPr>
              <a:t>得報考科學班</a:t>
            </a:r>
            <a:r>
              <a:rPr lang="zh-TW" altLang="zh-TW" sz="3600" dirty="0" smtClean="0">
                <a:solidFill>
                  <a:srgbClr val="0000FF"/>
                </a:solidFill>
                <a:latin typeface="標楷體" pitchFamily="65" charset="-120"/>
                <a:ea typeface="標楷體" pitchFamily="65" charset="-120"/>
              </a:rPr>
              <a:t>；</a:t>
            </a:r>
            <a:r>
              <a:rPr lang="zh-TW" altLang="en-US" sz="3600" dirty="0" smtClean="0">
                <a:solidFill>
                  <a:srgbClr val="0000FF"/>
                </a:solidFill>
                <a:latin typeface="標楷體" pitchFamily="65" charset="-120"/>
                <a:ea typeface="標楷體" pitchFamily="65" charset="-120"/>
              </a:rPr>
              <a:t>每校</a:t>
            </a:r>
            <a:r>
              <a:rPr lang="zh-TW" altLang="zh-TW" sz="3600" dirty="0" smtClean="0">
                <a:solidFill>
                  <a:srgbClr val="0000FF"/>
                </a:solidFill>
                <a:latin typeface="標楷體" pitchFamily="65" charset="-120"/>
                <a:ea typeface="標楷體" pitchFamily="65" charset="-120"/>
              </a:rPr>
              <a:t>推薦</a:t>
            </a:r>
            <a:r>
              <a:rPr lang="zh-TW" altLang="zh-TW" sz="3600" dirty="0">
                <a:solidFill>
                  <a:srgbClr val="0000FF"/>
                </a:solidFill>
                <a:latin typeface="標楷體" pitchFamily="65" charset="-120"/>
                <a:ea typeface="標楷體" pitchFamily="65" charset="-120"/>
              </a:rPr>
              <a:t>總人數，以應屆畢業生總人數百分之二十</a:t>
            </a:r>
            <a:r>
              <a:rPr lang="zh-TW" altLang="zh-TW" sz="3600" dirty="0" smtClean="0">
                <a:solidFill>
                  <a:srgbClr val="0000FF"/>
                </a:solidFill>
                <a:latin typeface="標楷體" pitchFamily="65" charset="-120"/>
                <a:ea typeface="標楷體" pitchFamily="65" charset="-120"/>
              </a:rPr>
              <a:t>為限</a:t>
            </a:r>
            <a:r>
              <a:rPr lang="zh-TW" altLang="zh-TW" sz="3600" dirty="0" smtClean="0">
                <a:solidFill>
                  <a:schemeClr val="tx1"/>
                </a:solidFill>
                <a:latin typeface="標楷體" pitchFamily="65" charset="-120"/>
                <a:ea typeface="標楷體" pitchFamily="65" charset="-120"/>
              </a:rPr>
              <a:t>。</a:t>
            </a:r>
            <a:endParaRPr lang="zh-TW" altLang="en-US" sz="3600" dirty="0">
              <a:solidFill>
                <a:schemeClr val="tx1"/>
              </a:solidFill>
              <a:latin typeface="標楷體" pitchFamily="65" charset="-120"/>
              <a:ea typeface="標楷體" pitchFamily="65" charset="-120"/>
            </a:endParaRPr>
          </a:p>
        </p:txBody>
      </p:sp>
      <p:sp>
        <p:nvSpPr>
          <p:cNvPr id="5" name="投影片編號版面配置區 4"/>
          <p:cNvSpPr>
            <a:spLocks noGrp="1"/>
          </p:cNvSpPr>
          <p:nvPr>
            <p:ph type="sldNum" sz="quarter" idx="4294967295"/>
          </p:nvPr>
        </p:nvSpPr>
        <p:spPr>
          <a:xfrm>
            <a:off x="8501090" y="6429396"/>
            <a:ext cx="642910" cy="428604"/>
          </a:xfrm>
          <a:prstGeom prst="rect">
            <a:avLst/>
          </a:prstGeom>
        </p:spPr>
        <p:txBody>
          <a:bodyPr/>
          <a:lstStyle/>
          <a:p>
            <a:pPr>
              <a:defRPr/>
            </a:pPr>
            <a:fld id="{A51C101D-2A56-4751-9630-9019876768E9}" type="slidenum">
              <a:rPr lang="zh-TW" altLang="en-US" smtClean="0"/>
              <a:pPr>
                <a:defRPr/>
              </a:pPr>
              <a:t>47</a:t>
            </a:fld>
            <a:endParaRPr lang="en-US" altLang="zh-TW" dirty="0"/>
          </a:p>
        </p:txBody>
      </p:sp>
    </p:spTree>
    <p:extLst>
      <p:ext uri="{BB962C8B-B14F-4D97-AF65-F5344CB8AC3E}">
        <p14:creationId xmlns="" xmlns:p14="http://schemas.microsoft.com/office/powerpoint/2010/main" val="41183736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4348" y="2811463"/>
            <a:ext cx="8250265"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pic>
        <p:nvPicPr>
          <p:cNvPr id="11273" name="圖片 2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5675" y="1600200"/>
            <a:ext cx="5432425"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5" name="投影片編號版面配置區 1"/>
          <p:cNvSpPr>
            <a:spLocks noGrp="1"/>
          </p:cNvSpPr>
          <p:nvPr>
            <p:ph type="sldNum" sz="quarter" idx="4294967295"/>
          </p:nvPr>
        </p:nvSpPr>
        <p:spPr>
          <a:xfrm>
            <a:off x="70104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fld id="{35257017-B959-42B6-BA38-294AA6197FDA}" type="slidenum">
              <a:rPr lang="zh-TW" altLang="en-US" sz="1000" b="0" smtClean="0">
                <a:latin typeface="Arial" charset="0"/>
                <a:ea typeface="新細明體" charset="-120"/>
              </a:rPr>
              <a:pPr algn="r" eaLnBrk="1" hangingPunct="1">
                <a:spcBef>
                  <a:spcPct val="0"/>
                </a:spcBef>
                <a:buClrTx/>
                <a:buFontTx/>
                <a:buNone/>
              </a:pPr>
              <a:t>48</a:t>
            </a:fld>
            <a:endParaRPr lang="en-US" altLang="zh-TW" sz="1000" b="0" smtClean="0">
              <a:latin typeface="Arial" charset="0"/>
              <a:ea typeface="新細明體" charset="-120"/>
            </a:endParaRPr>
          </a:p>
        </p:txBody>
      </p:sp>
      <p:sp>
        <p:nvSpPr>
          <p:cNvPr id="11277" name="文字方塊 4"/>
          <p:cNvSpPr txBox="1">
            <a:spLocks noChangeArrowheads="1"/>
          </p:cNvSpPr>
          <p:nvPr/>
        </p:nvSpPr>
        <p:spPr bwMode="auto">
          <a:xfrm>
            <a:off x="179388" y="3308350"/>
            <a:ext cx="8748712"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4800" dirty="0" smtClean="0">
                <a:solidFill>
                  <a:srgbClr val="FFC000"/>
                </a:solidFill>
                <a:latin typeface="標楷體" pitchFamily="65" charset="-120"/>
                <a:ea typeface="標楷體" pitchFamily="65" charset="-120"/>
              </a:rPr>
              <a:t>特色招生考試</a:t>
            </a:r>
            <a:r>
              <a:rPr lang="zh-TW" altLang="en-US" sz="4800" dirty="0">
                <a:solidFill>
                  <a:srgbClr val="FFC000"/>
                </a:solidFill>
                <a:latin typeface="標楷體" pitchFamily="65" charset="-120"/>
                <a:ea typeface="標楷體" pitchFamily="65" charset="-120"/>
              </a:rPr>
              <a:t>分發</a:t>
            </a:r>
            <a:r>
              <a:rPr lang="zh-TW" altLang="en-US" sz="4800" dirty="0" smtClean="0">
                <a:solidFill>
                  <a:srgbClr val="FFC000"/>
                </a:solidFill>
                <a:latin typeface="標楷體" pitchFamily="65" charset="-120"/>
                <a:ea typeface="標楷體" pitchFamily="65" charset="-120"/>
              </a:rPr>
              <a:t>入學</a:t>
            </a:r>
            <a:endParaRPr lang="zh-TW" altLang="en-US" sz="4800" dirty="0">
              <a:solidFill>
                <a:srgbClr val="FFC000"/>
              </a:solidFill>
              <a:latin typeface="標楷體" pitchFamily="65" charset="-120"/>
              <a:ea typeface="標楷體" pitchFamily="65" charset="-120"/>
            </a:endParaRPr>
          </a:p>
        </p:txBody>
      </p:sp>
    </p:spTree>
    <p:extLst>
      <p:ext uri="{BB962C8B-B14F-4D97-AF65-F5344CB8AC3E}">
        <p14:creationId xmlns="" xmlns:p14="http://schemas.microsoft.com/office/powerpoint/2010/main" val="34603126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rPr>
              <a:t>入學管道簡介</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428736"/>
            <a:ext cx="8229600" cy="4857783"/>
          </a:xfrm>
        </p:spPr>
        <p:txBody>
          <a:bodyPr/>
          <a:lstStyle/>
          <a:p>
            <a:r>
              <a:rPr lang="zh-TW" altLang="en-US" sz="3600" b="1" dirty="0" smtClean="0">
                <a:solidFill>
                  <a:srgbClr val="7030A0"/>
                </a:solidFill>
                <a:latin typeface="標楷體" pitchFamily="65" charset="-120"/>
                <a:ea typeface="標楷體" pitchFamily="65" charset="-120"/>
              </a:rPr>
              <a:t>☉各高中職考量</a:t>
            </a:r>
            <a:r>
              <a:rPr lang="zh-TW" altLang="zh-TW" sz="3600" b="1" dirty="0" smtClean="0">
                <a:solidFill>
                  <a:srgbClr val="7030A0"/>
                </a:solidFill>
                <a:latin typeface="標楷體" pitchFamily="65" charset="-120"/>
                <a:ea typeface="標楷體" pitchFamily="65" charset="-120"/>
              </a:rPr>
              <a:t>學校</a:t>
            </a:r>
            <a:r>
              <a:rPr lang="zh-TW" altLang="zh-TW" sz="3600" b="1" dirty="0">
                <a:solidFill>
                  <a:srgbClr val="7030A0"/>
                </a:solidFill>
                <a:latin typeface="標楷體" pitchFamily="65" charset="-120"/>
                <a:ea typeface="標楷體" pitchFamily="65" charset="-120"/>
              </a:rPr>
              <a:t>歷史</a:t>
            </a:r>
            <a:r>
              <a:rPr lang="zh-TW" altLang="zh-TW" sz="3600" b="1" dirty="0" smtClean="0">
                <a:solidFill>
                  <a:srgbClr val="7030A0"/>
                </a:solidFill>
                <a:latin typeface="標楷體" pitchFamily="65" charset="-120"/>
                <a:ea typeface="標楷體" pitchFamily="65" charset="-120"/>
              </a:rPr>
              <a:t>、</a:t>
            </a:r>
            <a:r>
              <a:rPr lang="zh-TW" altLang="en-US" sz="3600" b="1" dirty="0" smtClean="0">
                <a:solidFill>
                  <a:srgbClr val="7030A0"/>
                </a:solidFill>
                <a:latin typeface="標楷體" pitchFamily="65" charset="-120"/>
                <a:ea typeface="標楷體" pitchFamily="65" charset="-120"/>
              </a:rPr>
              <a:t>內外部優勢條件</a:t>
            </a:r>
            <a:r>
              <a:rPr lang="zh-TW" altLang="zh-TW" sz="3600" b="1" dirty="0" smtClean="0">
                <a:solidFill>
                  <a:srgbClr val="7030A0"/>
                </a:solidFill>
                <a:latin typeface="標楷體" pitchFamily="65" charset="-120"/>
                <a:ea typeface="標楷體" pitchFamily="65" charset="-120"/>
              </a:rPr>
              <a:t>、</a:t>
            </a:r>
            <a:r>
              <a:rPr lang="zh-TW" altLang="zh-TW" sz="3600" b="1" dirty="0">
                <a:solidFill>
                  <a:srgbClr val="7030A0"/>
                </a:solidFill>
                <a:latin typeface="標楷體" pitchFamily="65" charset="-120"/>
                <a:ea typeface="標楷體" pitchFamily="65" charset="-120"/>
              </a:rPr>
              <a:t>願</a:t>
            </a:r>
            <a:r>
              <a:rPr lang="zh-TW" altLang="zh-TW" sz="3600" b="1" dirty="0" smtClean="0">
                <a:solidFill>
                  <a:srgbClr val="7030A0"/>
                </a:solidFill>
                <a:latin typeface="標楷體" pitchFamily="65" charset="-120"/>
                <a:ea typeface="標楷體" pitchFamily="65" charset="-120"/>
              </a:rPr>
              <a:t>景</a:t>
            </a:r>
            <a:r>
              <a:rPr lang="zh-TW" altLang="en-US" sz="3600" b="1" dirty="0" smtClean="0">
                <a:solidFill>
                  <a:srgbClr val="7030A0"/>
                </a:solidFill>
                <a:latin typeface="標楷體" pitchFamily="65" charset="-120"/>
                <a:ea typeface="標楷體" pitchFamily="65" charset="-120"/>
              </a:rPr>
              <a:t>目標</a:t>
            </a:r>
            <a:r>
              <a:rPr lang="zh-TW" altLang="zh-TW" sz="3600" b="1" dirty="0" smtClean="0">
                <a:solidFill>
                  <a:srgbClr val="7030A0"/>
                </a:solidFill>
                <a:latin typeface="標楷體" pitchFamily="65" charset="-120"/>
                <a:ea typeface="標楷體" pitchFamily="65" charset="-120"/>
              </a:rPr>
              <a:t>及</a:t>
            </a:r>
            <a:r>
              <a:rPr lang="zh-TW" altLang="zh-TW" sz="3600" b="1" dirty="0">
                <a:solidFill>
                  <a:srgbClr val="7030A0"/>
                </a:solidFill>
                <a:latin typeface="標楷體" pitchFamily="65" charset="-120"/>
                <a:ea typeface="標楷體" pitchFamily="65" charset="-120"/>
              </a:rPr>
              <a:t>社會</a:t>
            </a:r>
            <a:r>
              <a:rPr lang="zh-TW" altLang="zh-TW" sz="3600" b="1" dirty="0" smtClean="0">
                <a:solidFill>
                  <a:srgbClr val="7030A0"/>
                </a:solidFill>
                <a:latin typeface="標楷體" pitchFamily="65" charset="-120"/>
                <a:ea typeface="標楷體" pitchFamily="65" charset="-120"/>
              </a:rPr>
              <a:t>需求</a:t>
            </a:r>
            <a:r>
              <a:rPr lang="zh-TW" altLang="en-US" sz="3600" b="1" dirty="0" smtClean="0">
                <a:solidFill>
                  <a:srgbClr val="7030A0"/>
                </a:solidFill>
                <a:latin typeface="標楷體" pitchFamily="65" charset="-120"/>
                <a:ea typeface="標楷體" pitchFamily="65" charset="-120"/>
              </a:rPr>
              <a:t>後規劃</a:t>
            </a:r>
            <a:r>
              <a:rPr lang="zh-TW" altLang="zh-TW" sz="3600" b="1" dirty="0" smtClean="0">
                <a:solidFill>
                  <a:srgbClr val="7030A0"/>
                </a:solidFill>
                <a:latin typeface="標楷體" pitchFamily="65" charset="-120"/>
                <a:ea typeface="標楷體" pitchFamily="65" charset="-120"/>
              </a:rPr>
              <a:t>特色</a:t>
            </a:r>
            <a:r>
              <a:rPr lang="zh-TW" altLang="en-US" sz="3600" b="1" dirty="0" smtClean="0">
                <a:solidFill>
                  <a:srgbClr val="7030A0"/>
                </a:solidFill>
                <a:latin typeface="標楷體" pitchFamily="65" charset="-120"/>
                <a:ea typeface="標楷體" pitchFamily="65" charset="-120"/>
              </a:rPr>
              <a:t>班級</a:t>
            </a:r>
            <a:r>
              <a:rPr lang="zh-TW" altLang="zh-TW" sz="3600" b="1" dirty="0" smtClean="0">
                <a:solidFill>
                  <a:srgbClr val="7030A0"/>
                </a:solidFill>
                <a:latin typeface="標楷體" pitchFamily="65" charset="-120"/>
                <a:ea typeface="標楷體" pitchFamily="65" charset="-120"/>
              </a:rPr>
              <a:t>，</a:t>
            </a:r>
            <a:r>
              <a:rPr lang="zh-TW" altLang="en-US" sz="3600" b="1" dirty="0" smtClean="0">
                <a:solidFill>
                  <a:srgbClr val="7030A0"/>
                </a:solidFill>
                <a:latin typeface="標楷體" pitchFamily="65" charset="-120"/>
                <a:ea typeface="標楷體" pitchFamily="65" charset="-120"/>
              </a:rPr>
              <a:t>並遴選性向、興趣與能力符合的學生。</a:t>
            </a:r>
            <a:endParaRPr lang="en-US" altLang="zh-TW" sz="3600" b="1" dirty="0" smtClean="0">
              <a:solidFill>
                <a:srgbClr val="7030A0"/>
              </a:solidFill>
              <a:latin typeface="標楷體" pitchFamily="65" charset="-120"/>
              <a:ea typeface="標楷體" pitchFamily="65" charset="-120"/>
            </a:endParaRPr>
          </a:p>
          <a:p>
            <a:r>
              <a:rPr lang="zh-TW" altLang="en-US" sz="3600" b="1" dirty="0" smtClean="0">
                <a:solidFill>
                  <a:srgbClr val="7030A0"/>
                </a:solidFill>
                <a:latin typeface="標楷體" pitchFamily="65" charset="-120"/>
                <a:ea typeface="標楷體" pitchFamily="65" charset="-120"/>
              </a:rPr>
              <a:t>☉以學科發展為主軸，遴選方式也多以學科測驗為主。</a:t>
            </a:r>
            <a:endParaRPr lang="en-US" altLang="zh-TW" sz="3600" b="1" dirty="0" smtClean="0">
              <a:solidFill>
                <a:srgbClr val="7030A0"/>
              </a:solidFill>
              <a:latin typeface="標楷體" pitchFamily="65" charset="-120"/>
              <a:ea typeface="標楷體" pitchFamily="65" charset="-120"/>
            </a:endParaRPr>
          </a:p>
          <a:p>
            <a:r>
              <a:rPr lang="zh-TW" altLang="en-US" sz="3600" b="1" dirty="0" smtClean="0">
                <a:solidFill>
                  <a:srgbClr val="7030A0"/>
                </a:solidFill>
                <a:latin typeface="標楷體" pitchFamily="65" charset="-120"/>
                <a:ea typeface="標楷體" pitchFamily="65" charset="-120"/>
              </a:rPr>
              <a:t>☉會考成績為入學門檻。</a:t>
            </a:r>
            <a:r>
              <a:rPr lang="en-US" altLang="zh-TW" sz="3600" b="1" dirty="0" smtClean="0">
                <a:solidFill>
                  <a:srgbClr val="7030A0"/>
                </a:solidFill>
                <a:latin typeface="標楷體" pitchFamily="65" charset="-120"/>
                <a:ea typeface="標楷體" pitchFamily="65" charset="-120"/>
              </a:rPr>
              <a:t>(</a:t>
            </a:r>
            <a:r>
              <a:rPr lang="zh-TW" altLang="en-US" sz="3600" b="1" dirty="0" smtClean="0">
                <a:solidFill>
                  <a:srgbClr val="7030A0"/>
                </a:solidFill>
                <a:latin typeface="標楷體" pitchFamily="65" charset="-120"/>
                <a:ea typeface="標楷體" pitchFamily="65" charset="-120"/>
              </a:rPr>
              <a:t>依各校簡章規定</a:t>
            </a:r>
            <a:r>
              <a:rPr lang="en-US" altLang="zh-TW" sz="3600" b="1" dirty="0" smtClean="0">
                <a:solidFill>
                  <a:srgbClr val="7030A0"/>
                </a:solidFill>
                <a:latin typeface="標楷體" pitchFamily="65" charset="-120"/>
                <a:ea typeface="標楷體" pitchFamily="65" charset="-120"/>
              </a:rPr>
              <a:t>)</a:t>
            </a:r>
            <a:endParaRPr lang="zh-TW" altLang="en-US" sz="3600" b="1" dirty="0">
              <a:solidFill>
                <a:srgbClr val="7030A0"/>
              </a:solidFill>
              <a:latin typeface="標楷體" pitchFamily="65" charset="-120"/>
              <a:ea typeface="標楷體" pitchFamily="65" charset="-120"/>
            </a:endParaRPr>
          </a:p>
        </p:txBody>
      </p:sp>
      <p:sp>
        <p:nvSpPr>
          <p:cNvPr id="4" name="日期版面配置區 3"/>
          <p:cNvSpPr>
            <a:spLocks noGrp="1"/>
          </p:cNvSpPr>
          <p:nvPr>
            <p:ph type="dt" sz="half" idx="4294967295"/>
          </p:nvPr>
        </p:nvSpPr>
        <p:spPr>
          <a:xfrm>
            <a:off x="0" y="6356350"/>
            <a:ext cx="2133600" cy="365125"/>
          </a:xfrm>
          <a:prstGeom prst="rect">
            <a:avLst/>
          </a:prstGeom>
        </p:spPr>
        <p:txBody>
          <a:bodyPr/>
          <a:lstStyle/>
          <a:p>
            <a:pPr>
              <a:defRPr/>
            </a:pPr>
            <a:fld id="{FA901894-BED0-4F6E-A420-E329D5188CEE}" type="datetime1">
              <a:rPr lang="zh-TW" altLang="en-US" smtClean="0"/>
              <a:pPr>
                <a:defRPr/>
              </a:pPr>
              <a:t>2016/1/27</a:t>
            </a:fld>
            <a:endParaRPr lang="en-US" altLang="zh-TW"/>
          </a:p>
        </p:txBody>
      </p:sp>
      <p:sp>
        <p:nvSpPr>
          <p:cNvPr id="5" name="投影片編號版面配置區 4"/>
          <p:cNvSpPr>
            <a:spLocks noGrp="1"/>
          </p:cNvSpPr>
          <p:nvPr>
            <p:ph type="sldNum" sz="quarter" idx="4294967295"/>
          </p:nvPr>
        </p:nvSpPr>
        <p:spPr>
          <a:xfrm>
            <a:off x="8572528" y="6429396"/>
            <a:ext cx="571472" cy="292079"/>
          </a:xfrm>
          <a:prstGeom prst="rect">
            <a:avLst/>
          </a:prstGeom>
        </p:spPr>
        <p:txBody>
          <a:bodyPr/>
          <a:lstStyle/>
          <a:p>
            <a:pPr>
              <a:defRPr/>
            </a:pPr>
            <a:fld id="{A51C101D-2A56-4751-9630-9019876768E9}" type="slidenum">
              <a:rPr lang="zh-TW" altLang="en-US" smtClean="0"/>
              <a:pPr>
                <a:defRPr/>
              </a:pPr>
              <a:t>49</a:t>
            </a:fld>
            <a:endParaRPr lang="en-US" altLang="zh-TW"/>
          </a:p>
        </p:txBody>
      </p:sp>
    </p:spTree>
    <p:extLst>
      <p:ext uri="{BB962C8B-B14F-4D97-AF65-F5344CB8AC3E}">
        <p14:creationId xmlns="" xmlns:p14="http://schemas.microsoft.com/office/powerpoint/2010/main" val="128991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a:srcRect/>
          <a:stretch>
            <a:fillRect/>
          </a:stretch>
        </p:blipFill>
        <p:spPr bwMode="auto">
          <a:xfrm>
            <a:off x="0" y="1643050"/>
            <a:ext cx="9144000" cy="5214950"/>
          </a:xfrm>
          <a:prstGeom prst="rect">
            <a:avLst/>
          </a:prstGeom>
          <a:noFill/>
          <a:ln w="9525">
            <a:noFill/>
            <a:miter lim="800000"/>
            <a:headEnd/>
            <a:tailEnd/>
          </a:ln>
          <a:effectLst/>
        </p:spPr>
      </p:pic>
      <p:sp>
        <p:nvSpPr>
          <p:cNvPr id="4" name="標題 3"/>
          <p:cNvSpPr>
            <a:spLocks noGrp="1"/>
          </p:cNvSpPr>
          <p:nvPr>
            <p:ph type="title"/>
          </p:nvPr>
        </p:nvSpPr>
        <p:spPr/>
        <p:txBody>
          <a:bodyPr/>
          <a:lstStyle/>
          <a:p>
            <a:pPr algn="ctr"/>
            <a:r>
              <a:rPr lang="zh-TW" altLang="en-US" dirty="0" smtClean="0">
                <a:solidFill>
                  <a:srgbClr val="002060"/>
                </a:solidFill>
                <a:latin typeface="標楷體" pitchFamily="65" charset="-120"/>
                <a:ea typeface="標楷體" pitchFamily="65" charset="-120"/>
              </a:rPr>
              <a:t>十二年國民基本教育內涵</a:t>
            </a:r>
            <a:endParaRPr lang="zh-TW" altLang="en-US" dirty="0">
              <a:solidFill>
                <a:srgbClr val="00206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pPr lvl="0" algn="ctr"/>
            <a:r>
              <a:rPr lang="zh-TW" altLang="en-US" b="0" dirty="0" smtClean="0">
                <a:solidFill>
                  <a:schemeClr val="tx2">
                    <a:satMod val="130000"/>
                  </a:schemeClr>
                </a:solidFill>
                <a:effectLst>
                  <a:outerShdw blurRad="50000" dist="30000" dir="5400000" algn="tl" rotWithShape="0">
                    <a:srgbClr val="000000">
                      <a:alpha val="30000"/>
                    </a:srgbClr>
                  </a:outerShdw>
                </a:effectLst>
                <a:latin typeface="標楷體" pitchFamily="65" charset="-120"/>
                <a:ea typeface="標楷體" pitchFamily="65" charset="-120"/>
              </a:rPr>
              <a:t>重要日程表 </a:t>
            </a:r>
            <a:endParaRPr lang="zh-TW" altLang="en-US" dirty="0">
              <a:latin typeface="標楷體" pitchFamily="65" charset="-120"/>
              <a:ea typeface="標楷體" pitchFamily="65" charset="-120"/>
            </a:endParaRPr>
          </a:p>
        </p:txBody>
      </p:sp>
      <p:sp>
        <p:nvSpPr>
          <p:cNvPr id="3" name="投影片編號版面配置區 2"/>
          <p:cNvSpPr>
            <a:spLocks noGrp="1"/>
          </p:cNvSpPr>
          <p:nvPr>
            <p:ph type="sldNum" sz="quarter" idx="4294967295"/>
          </p:nvPr>
        </p:nvSpPr>
        <p:spPr>
          <a:xfrm>
            <a:off x="8572528" y="6356350"/>
            <a:ext cx="571472" cy="365125"/>
          </a:xfrm>
          <a:prstGeom prst="rect">
            <a:avLst/>
          </a:prstGeom>
        </p:spPr>
        <p:txBody>
          <a:bodyPr/>
          <a:lstStyle/>
          <a:p>
            <a:pPr>
              <a:defRPr/>
            </a:pPr>
            <a:fld id="{527F007D-2328-48B1-B5A2-95AAE4462A49}" type="slidenum">
              <a:rPr lang="zh-TW" altLang="en-US" smtClean="0"/>
              <a:pPr>
                <a:defRPr/>
              </a:pPr>
              <a:t>50</a:t>
            </a:fld>
            <a:endParaRPr lang="en-US" altLang="zh-TW"/>
          </a:p>
        </p:txBody>
      </p:sp>
      <p:graphicFrame>
        <p:nvGraphicFramePr>
          <p:cNvPr id="5" name="表格 4"/>
          <p:cNvGraphicFramePr>
            <a:graphicFrameLocks noGrp="1"/>
          </p:cNvGraphicFramePr>
          <p:nvPr>
            <p:extLst>
              <p:ext uri="{D42A27DB-BD31-4B8C-83A1-F6EECF244321}">
                <p14:modId xmlns="" xmlns:p14="http://schemas.microsoft.com/office/powerpoint/2010/main" val="3146852419"/>
              </p:ext>
            </p:extLst>
          </p:nvPr>
        </p:nvGraphicFramePr>
        <p:xfrm>
          <a:off x="357159" y="1571612"/>
          <a:ext cx="8215368" cy="5072101"/>
        </p:xfrm>
        <a:graphic>
          <a:graphicData uri="http://schemas.openxmlformats.org/drawingml/2006/table">
            <a:tbl>
              <a:tblPr firstRow="1" bandRow="1">
                <a:tableStyleId>{5C22544A-7EE6-4342-B048-85BDC9FD1C3A}</a:tableStyleId>
              </a:tblPr>
              <a:tblGrid>
                <a:gridCol w="1445296"/>
                <a:gridCol w="4792298"/>
                <a:gridCol w="1977774"/>
              </a:tblGrid>
              <a:tr h="624823">
                <a:tc>
                  <a:txBody>
                    <a:bodyPr/>
                    <a:lstStyle/>
                    <a:p>
                      <a:pPr algn="ctr"/>
                      <a:r>
                        <a:rPr lang="zh-TW" altLang="en-US" sz="2800" dirty="0" smtClean="0">
                          <a:latin typeface="標楷體" pitchFamily="65" charset="-120"/>
                          <a:ea typeface="標楷體" pitchFamily="65" charset="-120"/>
                        </a:rPr>
                        <a:t>時間</a:t>
                      </a:r>
                      <a:endParaRPr lang="zh-TW" altLang="en-US" sz="2800" dirty="0">
                        <a:latin typeface="標楷體" pitchFamily="65" charset="-120"/>
                        <a:ea typeface="標楷體" pitchFamily="65" charset="-120"/>
                      </a:endParaRPr>
                    </a:p>
                  </a:txBody>
                  <a:tcPr anchor="ctr">
                    <a:solidFill>
                      <a:schemeClr val="accent5">
                        <a:lumMod val="50000"/>
                      </a:schemeClr>
                    </a:solidFill>
                  </a:tcPr>
                </a:tc>
                <a:tc>
                  <a:txBody>
                    <a:bodyPr/>
                    <a:lstStyle/>
                    <a:p>
                      <a:pPr algn="ctr"/>
                      <a:r>
                        <a:rPr lang="zh-TW" altLang="en-US" sz="2800" dirty="0" smtClean="0">
                          <a:latin typeface="標楷體" pitchFamily="65" charset="-120"/>
                          <a:ea typeface="標楷體" pitchFamily="65" charset="-120"/>
                        </a:rPr>
                        <a:t>辦理事項</a:t>
                      </a:r>
                      <a:endParaRPr lang="zh-TW" altLang="en-US" sz="2800" dirty="0">
                        <a:latin typeface="標楷體" pitchFamily="65" charset="-120"/>
                        <a:ea typeface="標楷體" pitchFamily="65" charset="-120"/>
                      </a:endParaRPr>
                    </a:p>
                  </a:txBody>
                  <a:tcPr anchor="ctr">
                    <a:solidFill>
                      <a:schemeClr val="accent5">
                        <a:lumMod val="50000"/>
                      </a:schemeClr>
                    </a:solidFill>
                  </a:tcPr>
                </a:tc>
                <a:tc>
                  <a:txBody>
                    <a:bodyPr/>
                    <a:lstStyle/>
                    <a:p>
                      <a:pPr algn="ctr"/>
                      <a:r>
                        <a:rPr lang="zh-TW" altLang="en-US" sz="2800" dirty="0" smtClean="0">
                          <a:latin typeface="標楷體" pitchFamily="65" charset="-120"/>
                          <a:ea typeface="標楷體" pitchFamily="65" charset="-120"/>
                        </a:rPr>
                        <a:t>備註</a:t>
                      </a:r>
                      <a:endParaRPr lang="zh-TW" altLang="en-US" sz="2800" dirty="0">
                        <a:latin typeface="標楷體" pitchFamily="65" charset="-120"/>
                        <a:ea typeface="標楷體" pitchFamily="65" charset="-120"/>
                      </a:endParaRPr>
                    </a:p>
                  </a:txBody>
                  <a:tcPr anchor="ctr">
                    <a:solidFill>
                      <a:schemeClr val="accent5">
                        <a:lumMod val="50000"/>
                      </a:schemeClr>
                    </a:solidFill>
                  </a:tcPr>
                </a:tc>
              </a:tr>
              <a:tr h="845350">
                <a:tc>
                  <a:txBody>
                    <a:bodyPr/>
                    <a:lstStyle/>
                    <a:p>
                      <a:r>
                        <a:rPr lang="en-US" altLang="zh-TW" sz="2000" b="1" dirty="0" smtClean="0">
                          <a:solidFill>
                            <a:schemeClr val="bg1"/>
                          </a:solidFill>
                          <a:latin typeface="標楷體" pitchFamily="65" charset="-120"/>
                          <a:ea typeface="標楷體" pitchFamily="65" charset="-120"/>
                        </a:rPr>
                        <a:t>1</a:t>
                      </a:r>
                      <a:r>
                        <a:rPr lang="zh-TW" altLang="en-US" sz="2000" b="1" dirty="0" smtClean="0">
                          <a:solidFill>
                            <a:schemeClr val="bg1"/>
                          </a:solidFill>
                          <a:latin typeface="標楷體" pitchFamily="65" charset="-120"/>
                          <a:ea typeface="標楷體" pitchFamily="65" charset="-120"/>
                        </a:rPr>
                        <a:t>月</a:t>
                      </a:r>
                      <a:r>
                        <a:rPr lang="en-US" altLang="zh-TW" sz="2000" b="1" dirty="0" smtClean="0">
                          <a:solidFill>
                            <a:schemeClr val="bg1"/>
                          </a:solidFill>
                          <a:latin typeface="標楷體" pitchFamily="65" charset="-120"/>
                          <a:ea typeface="標楷體" pitchFamily="65" charset="-120"/>
                        </a:rPr>
                        <a:t>~2</a:t>
                      </a:r>
                      <a:r>
                        <a:rPr lang="zh-TW" altLang="en-US" sz="2000" b="1" dirty="0" smtClean="0">
                          <a:solidFill>
                            <a:schemeClr val="bg1"/>
                          </a:solidFill>
                          <a:latin typeface="標楷體" pitchFamily="65" charset="-120"/>
                          <a:ea typeface="標楷體" pitchFamily="65" charset="-120"/>
                        </a:rPr>
                        <a:t>月</a:t>
                      </a:r>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c>
                  <a:txBody>
                    <a:bodyPr/>
                    <a:lstStyle/>
                    <a:p>
                      <a:r>
                        <a:rPr lang="zh-TW" altLang="en-US" sz="2000" b="1" dirty="0" smtClean="0">
                          <a:solidFill>
                            <a:schemeClr val="bg1"/>
                          </a:solidFill>
                          <a:latin typeface="標楷體" pitchFamily="65" charset="-120"/>
                          <a:ea typeface="標楷體" pitchFamily="65" charset="-120"/>
                        </a:rPr>
                        <a:t>簡章公告</a:t>
                      </a:r>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c>
                  <a:txBody>
                    <a:bodyPr/>
                    <a:lstStyle/>
                    <a:p>
                      <a:r>
                        <a:rPr lang="zh-TW" altLang="en-US" sz="2000" b="1" dirty="0" smtClean="0">
                          <a:solidFill>
                            <a:schemeClr val="bg1"/>
                          </a:solidFill>
                          <a:latin typeface="標楷體" pitchFamily="65" charset="-120"/>
                          <a:ea typeface="標楷體" pitchFamily="65" charset="-120"/>
                        </a:rPr>
                        <a:t>依各校正式公告</a:t>
                      </a:r>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r>
              <a:tr h="845350">
                <a:tc>
                  <a:txBody>
                    <a:bodyPr/>
                    <a:lstStyle/>
                    <a:p>
                      <a:r>
                        <a:rPr lang="en-US" altLang="zh-TW" sz="2000" b="1" dirty="0" smtClean="0">
                          <a:solidFill>
                            <a:schemeClr val="bg1"/>
                          </a:solidFill>
                          <a:latin typeface="標楷體" pitchFamily="65" charset="-120"/>
                          <a:ea typeface="標楷體" pitchFamily="65" charset="-120"/>
                        </a:rPr>
                        <a:t>6</a:t>
                      </a:r>
                      <a:r>
                        <a:rPr lang="zh-TW" altLang="en-US" sz="2000" b="1" dirty="0" smtClean="0">
                          <a:solidFill>
                            <a:schemeClr val="bg1"/>
                          </a:solidFill>
                          <a:latin typeface="標楷體" pitchFamily="65" charset="-120"/>
                          <a:ea typeface="標楷體" pitchFamily="65" charset="-120"/>
                        </a:rPr>
                        <a:t>月</a:t>
                      </a:r>
                      <a:r>
                        <a:rPr lang="en-US" altLang="zh-TW" sz="2000" b="1" dirty="0" smtClean="0">
                          <a:solidFill>
                            <a:schemeClr val="bg1"/>
                          </a:solidFill>
                          <a:latin typeface="標楷體" pitchFamily="65" charset="-120"/>
                          <a:ea typeface="標楷體" pitchFamily="65" charset="-120"/>
                        </a:rPr>
                        <a:t>17</a:t>
                      </a:r>
                      <a:r>
                        <a:rPr lang="zh-TW" altLang="en-US" sz="2000" b="1" dirty="0" smtClean="0">
                          <a:solidFill>
                            <a:schemeClr val="bg1"/>
                          </a:solidFill>
                          <a:latin typeface="標楷體" pitchFamily="65" charset="-120"/>
                          <a:ea typeface="標楷體" pitchFamily="65" charset="-120"/>
                        </a:rPr>
                        <a:t>日</a:t>
                      </a:r>
                      <a:endParaRPr lang="zh-TW" altLang="en-US" sz="2000" b="1" dirty="0">
                        <a:solidFill>
                          <a:schemeClr val="bg1"/>
                        </a:solidFill>
                        <a:latin typeface="標楷體" pitchFamily="65" charset="-120"/>
                        <a:ea typeface="標楷體" pitchFamily="65" charset="-120"/>
                      </a:endParaRPr>
                    </a:p>
                  </a:txBody>
                  <a:tcPr anchor="ct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chemeClr val="bg1"/>
                          </a:solidFill>
                          <a:latin typeface="標楷體" pitchFamily="65" charset="-120"/>
                          <a:ea typeface="標楷體" pitchFamily="65" charset="-120"/>
                        </a:rPr>
                        <a:t>特色招生考試分發入學學科測驗報名截止</a:t>
                      </a:r>
                      <a:endParaRPr lang="zh-TW" altLang="en-US" sz="2000" b="1" dirty="0">
                        <a:solidFill>
                          <a:schemeClr val="bg1"/>
                        </a:solidFill>
                        <a:latin typeface="標楷體" pitchFamily="65" charset="-120"/>
                        <a:ea typeface="標楷體" pitchFamily="65" charset="-120"/>
                      </a:endParaRPr>
                    </a:p>
                  </a:txBody>
                  <a:tcPr anchor="ctr">
                    <a:solidFill>
                      <a:srgbClr val="FF0000"/>
                    </a:solidFill>
                  </a:tcPr>
                </a:tc>
                <a:tc>
                  <a:txBody>
                    <a:bodyPr/>
                    <a:lstStyle/>
                    <a:p>
                      <a:endParaRPr lang="zh-TW" altLang="en-US" sz="2000" b="1" dirty="0">
                        <a:solidFill>
                          <a:schemeClr val="bg1"/>
                        </a:solidFill>
                        <a:latin typeface="標楷體" pitchFamily="65" charset="-120"/>
                        <a:ea typeface="標楷體" pitchFamily="65" charset="-120"/>
                      </a:endParaRPr>
                    </a:p>
                  </a:txBody>
                  <a:tcPr anchor="ctr">
                    <a:solidFill>
                      <a:srgbClr val="FF0000"/>
                    </a:solidFill>
                  </a:tcPr>
                </a:tc>
              </a:tr>
              <a:tr h="477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標楷體" pitchFamily="65" charset="-120"/>
                          <a:ea typeface="標楷體" pitchFamily="65" charset="-120"/>
                        </a:rPr>
                        <a:t>6</a:t>
                      </a:r>
                      <a:r>
                        <a:rPr lang="zh-TW" altLang="en-US" sz="2000" b="1" dirty="0" smtClean="0">
                          <a:solidFill>
                            <a:schemeClr val="bg1"/>
                          </a:solidFill>
                          <a:latin typeface="標楷體" pitchFamily="65" charset="-120"/>
                          <a:ea typeface="標楷體" pitchFamily="65" charset="-120"/>
                        </a:rPr>
                        <a:t>月</a:t>
                      </a:r>
                      <a:r>
                        <a:rPr lang="en-US" altLang="zh-TW" sz="2000" b="1" dirty="0" smtClean="0">
                          <a:solidFill>
                            <a:schemeClr val="bg1"/>
                          </a:solidFill>
                          <a:latin typeface="標楷體" pitchFamily="65" charset="-120"/>
                          <a:ea typeface="標楷體" pitchFamily="65" charset="-120"/>
                        </a:rPr>
                        <a:t>19</a:t>
                      </a:r>
                      <a:r>
                        <a:rPr lang="zh-TW" altLang="en-US" sz="2000" b="1" dirty="0" smtClean="0">
                          <a:solidFill>
                            <a:schemeClr val="bg1"/>
                          </a:solidFill>
                          <a:latin typeface="標楷體" pitchFamily="65" charset="-120"/>
                          <a:ea typeface="標楷體" pitchFamily="65" charset="-120"/>
                        </a:rPr>
                        <a:t>日</a:t>
                      </a:r>
                    </a:p>
                  </a:txBody>
                  <a:tcPr anchor="ctr">
                    <a:solidFill>
                      <a:srgbClr val="0070C0"/>
                    </a:solidFill>
                  </a:tcPr>
                </a:tc>
                <a:tc>
                  <a:txBody>
                    <a:bodyPr/>
                    <a:lstStyle/>
                    <a:p>
                      <a:r>
                        <a:rPr lang="zh-TW" altLang="en-US" sz="2000" b="1" dirty="0" smtClean="0">
                          <a:solidFill>
                            <a:schemeClr val="bg1"/>
                          </a:solidFill>
                          <a:latin typeface="標楷體" pitchFamily="65" charset="-120"/>
                          <a:ea typeface="標楷體" pitchFamily="65" charset="-120"/>
                        </a:rPr>
                        <a:t>特色招生考試分發入學學科測驗</a:t>
                      </a:r>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c>
                  <a:txBody>
                    <a:bodyPr/>
                    <a:lstStyle/>
                    <a:p>
                      <a:r>
                        <a:rPr lang="zh-TW" altLang="en-US" sz="2000" b="1" dirty="0" smtClean="0">
                          <a:solidFill>
                            <a:schemeClr val="bg1"/>
                          </a:solidFill>
                          <a:latin typeface="標楷體" pitchFamily="65" charset="-120"/>
                          <a:ea typeface="標楷體" pitchFamily="65" charset="-120"/>
                        </a:rPr>
                        <a:t>各校同時辦理</a:t>
                      </a:r>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r>
              <a:tr h="845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標楷體" pitchFamily="65" charset="-120"/>
                          <a:ea typeface="標楷體" pitchFamily="65" charset="-120"/>
                        </a:rPr>
                        <a:t>6</a:t>
                      </a:r>
                      <a:r>
                        <a:rPr lang="zh-TW" altLang="en-US" sz="2000" b="1" dirty="0" smtClean="0">
                          <a:solidFill>
                            <a:schemeClr val="bg1"/>
                          </a:solidFill>
                          <a:latin typeface="標楷體" pitchFamily="65" charset="-120"/>
                          <a:ea typeface="標楷體" pitchFamily="65" charset="-120"/>
                        </a:rPr>
                        <a:t>月</a:t>
                      </a:r>
                      <a:r>
                        <a:rPr lang="en-US" altLang="zh-TW" sz="2000" b="1" dirty="0" smtClean="0">
                          <a:solidFill>
                            <a:schemeClr val="bg1"/>
                          </a:solidFill>
                          <a:latin typeface="標楷體" pitchFamily="65" charset="-120"/>
                          <a:ea typeface="標楷體" pitchFamily="65" charset="-120"/>
                        </a:rPr>
                        <a:t>21</a:t>
                      </a:r>
                      <a:r>
                        <a:rPr lang="zh-TW" altLang="en-US" sz="2000" b="1" dirty="0" smtClean="0">
                          <a:solidFill>
                            <a:schemeClr val="bg1"/>
                          </a:solidFill>
                          <a:latin typeface="標楷體" pitchFamily="65" charset="-120"/>
                          <a:ea typeface="標楷體" pitchFamily="65" charset="-120"/>
                        </a:rPr>
                        <a:t>日</a:t>
                      </a:r>
                    </a:p>
                  </a:txBody>
                  <a:tcPr anchor="ctr">
                    <a:solidFill>
                      <a:srgbClr val="FF0000"/>
                    </a:solidFill>
                  </a:tcPr>
                </a:tc>
                <a:tc>
                  <a:txBody>
                    <a:bodyPr/>
                    <a:lstStyle/>
                    <a:p>
                      <a:r>
                        <a:rPr lang="zh-TW" altLang="en-US" sz="2000" b="1" dirty="0" smtClean="0">
                          <a:solidFill>
                            <a:schemeClr val="bg1"/>
                          </a:solidFill>
                          <a:latin typeface="標楷體" pitchFamily="65" charset="-120"/>
                          <a:ea typeface="標楷體" pitchFamily="65" charset="-120"/>
                        </a:rPr>
                        <a:t>開放網路查詢學科測驗分數及志願選填</a:t>
                      </a:r>
                      <a:endParaRPr lang="zh-TW" altLang="en-US" sz="2000" b="1" dirty="0">
                        <a:solidFill>
                          <a:schemeClr val="bg1"/>
                        </a:solidFill>
                        <a:latin typeface="標楷體" pitchFamily="65" charset="-120"/>
                        <a:ea typeface="標楷體" pitchFamily="65" charset="-120"/>
                      </a:endParaRPr>
                    </a:p>
                  </a:txBody>
                  <a:tcPr anchor="ctr">
                    <a:solidFill>
                      <a:srgbClr val="FF0000"/>
                    </a:solidFill>
                  </a:tcPr>
                </a:tc>
                <a:tc>
                  <a:txBody>
                    <a:bodyPr/>
                    <a:lstStyle/>
                    <a:p>
                      <a:r>
                        <a:rPr lang="zh-TW" altLang="en-US" sz="2000" b="1" dirty="0" smtClean="0">
                          <a:solidFill>
                            <a:schemeClr val="bg1"/>
                          </a:solidFill>
                          <a:latin typeface="標楷體" pitchFamily="65" charset="-120"/>
                          <a:ea typeface="標楷體" pitchFamily="65" charset="-120"/>
                        </a:rPr>
                        <a:t>依各校簡章規定</a:t>
                      </a:r>
                      <a:endParaRPr lang="zh-TW" altLang="en-US" sz="2000" b="1" dirty="0">
                        <a:solidFill>
                          <a:schemeClr val="bg1"/>
                        </a:solidFill>
                        <a:latin typeface="標楷體" pitchFamily="65" charset="-120"/>
                        <a:ea typeface="標楷體" pitchFamily="65" charset="-120"/>
                      </a:endParaRPr>
                    </a:p>
                  </a:txBody>
                  <a:tcPr anchor="ctr">
                    <a:solidFill>
                      <a:srgbClr val="FF0000"/>
                    </a:solidFill>
                  </a:tcPr>
                </a:tc>
              </a:tr>
              <a:tr h="477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標楷體" pitchFamily="65" charset="-120"/>
                          <a:ea typeface="標楷體" pitchFamily="65" charset="-120"/>
                        </a:rPr>
                        <a:t>6</a:t>
                      </a:r>
                      <a:r>
                        <a:rPr lang="zh-TW" altLang="en-US" sz="2000" b="1" dirty="0" smtClean="0">
                          <a:solidFill>
                            <a:schemeClr val="bg1"/>
                          </a:solidFill>
                          <a:latin typeface="標楷體" pitchFamily="65" charset="-120"/>
                          <a:ea typeface="標楷體" pitchFamily="65" charset="-120"/>
                        </a:rPr>
                        <a:t>月</a:t>
                      </a:r>
                      <a:r>
                        <a:rPr lang="en-US" altLang="zh-TW" sz="2000" b="1" dirty="0" smtClean="0">
                          <a:solidFill>
                            <a:schemeClr val="bg1"/>
                          </a:solidFill>
                          <a:latin typeface="標楷體" pitchFamily="65" charset="-120"/>
                          <a:ea typeface="標楷體" pitchFamily="65" charset="-120"/>
                        </a:rPr>
                        <a:t>23</a:t>
                      </a:r>
                      <a:r>
                        <a:rPr lang="zh-TW" altLang="en-US" sz="2000" b="1" dirty="0" smtClean="0">
                          <a:solidFill>
                            <a:schemeClr val="bg1"/>
                          </a:solidFill>
                          <a:latin typeface="標楷體" pitchFamily="65" charset="-120"/>
                          <a:ea typeface="標楷體" pitchFamily="65" charset="-120"/>
                        </a:rPr>
                        <a:t>日</a:t>
                      </a:r>
                    </a:p>
                  </a:txBody>
                  <a:tcPr anchor="ctr">
                    <a:solidFill>
                      <a:srgbClr val="0070C0"/>
                    </a:solidFill>
                  </a:tcPr>
                </a:tc>
                <a:tc>
                  <a:txBody>
                    <a:bodyPr/>
                    <a:lstStyle/>
                    <a:p>
                      <a:r>
                        <a:rPr lang="zh-TW" altLang="en-US" sz="2000" b="1" dirty="0" smtClean="0">
                          <a:solidFill>
                            <a:schemeClr val="bg1"/>
                          </a:solidFill>
                          <a:latin typeface="標楷體" pitchFamily="65" charset="-120"/>
                          <a:ea typeface="標楷體" pitchFamily="65" charset="-120"/>
                        </a:rPr>
                        <a:t>志願選填截止日</a:t>
                      </a:r>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c>
                  <a:txBody>
                    <a:bodyPr/>
                    <a:lstStyle/>
                    <a:p>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r>
              <a:tr h="477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標楷體" pitchFamily="65" charset="-120"/>
                          <a:ea typeface="標楷體" pitchFamily="65" charset="-120"/>
                        </a:rPr>
                        <a:t>6</a:t>
                      </a:r>
                      <a:r>
                        <a:rPr lang="zh-TW" altLang="en-US" sz="2000" b="1" dirty="0" smtClean="0">
                          <a:solidFill>
                            <a:schemeClr val="bg1"/>
                          </a:solidFill>
                          <a:latin typeface="標楷體" pitchFamily="65" charset="-120"/>
                          <a:ea typeface="標楷體" pitchFamily="65" charset="-120"/>
                        </a:rPr>
                        <a:t>月</a:t>
                      </a:r>
                      <a:r>
                        <a:rPr lang="en-US" altLang="zh-TW" sz="2000" b="1" dirty="0" smtClean="0">
                          <a:solidFill>
                            <a:schemeClr val="bg1"/>
                          </a:solidFill>
                          <a:latin typeface="標楷體" pitchFamily="65" charset="-120"/>
                          <a:ea typeface="標楷體" pitchFamily="65" charset="-120"/>
                        </a:rPr>
                        <a:t>28</a:t>
                      </a:r>
                      <a:r>
                        <a:rPr lang="zh-TW" altLang="en-US" sz="2000" b="1" dirty="0" smtClean="0">
                          <a:solidFill>
                            <a:schemeClr val="bg1"/>
                          </a:solidFill>
                          <a:latin typeface="標楷體" pitchFamily="65" charset="-120"/>
                          <a:ea typeface="標楷體" pitchFamily="65" charset="-120"/>
                        </a:rPr>
                        <a:t>日</a:t>
                      </a:r>
                    </a:p>
                  </a:txBody>
                  <a:tcPr anchor="ctr">
                    <a:solidFill>
                      <a:srgbClr val="FF0000"/>
                    </a:solidFill>
                  </a:tcPr>
                </a:tc>
                <a:tc>
                  <a:txBody>
                    <a:bodyPr/>
                    <a:lstStyle/>
                    <a:p>
                      <a:r>
                        <a:rPr lang="zh-TW" altLang="en-US" sz="2000" b="1" dirty="0" smtClean="0">
                          <a:solidFill>
                            <a:schemeClr val="bg1"/>
                          </a:solidFill>
                          <a:latin typeface="標楷體" pitchFamily="65" charset="-120"/>
                          <a:ea typeface="標楷體" pitchFamily="65" charset="-120"/>
                        </a:rPr>
                        <a:t>集體報名繳交志願表截止日</a:t>
                      </a:r>
                      <a:endParaRPr lang="zh-TW" altLang="en-US" sz="2000" b="1" dirty="0">
                        <a:solidFill>
                          <a:schemeClr val="bg1"/>
                        </a:solidFill>
                        <a:latin typeface="標楷體" pitchFamily="65" charset="-120"/>
                        <a:ea typeface="標楷體" pitchFamily="65" charset="-120"/>
                      </a:endParaRPr>
                    </a:p>
                  </a:txBody>
                  <a:tcPr anchor="ctr">
                    <a:solidFill>
                      <a:srgbClr val="FF0000"/>
                    </a:solidFill>
                  </a:tcPr>
                </a:tc>
                <a:tc>
                  <a:txBody>
                    <a:bodyPr/>
                    <a:lstStyle/>
                    <a:p>
                      <a:endParaRPr lang="zh-TW" altLang="en-US" sz="2000" b="1" dirty="0">
                        <a:solidFill>
                          <a:schemeClr val="bg1"/>
                        </a:solidFill>
                        <a:latin typeface="標楷體" pitchFamily="65" charset="-120"/>
                        <a:ea typeface="標楷體" pitchFamily="65" charset="-120"/>
                      </a:endParaRPr>
                    </a:p>
                  </a:txBody>
                  <a:tcPr anchor="ctr">
                    <a:solidFill>
                      <a:srgbClr val="FF0000"/>
                    </a:solidFill>
                  </a:tcPr>
                </a:tc>
              </a:tr>
              <a:tr h="477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標楷體" pitchFamily="65" charset="-120"/>
                          <a:ea typeface="標楷體" pitchFamily="65" charset="-120"/>
                        </a:rPr>
                        <a:t>7</a:t>
                      </a:r>
                      <a:r>
                        <a:rPr lang="zh-TW" altLang="en-US" sz="2000" b="1" dirty="0" smtClean="0">
                          <a:solidFill>
                            <a:schemeClr val="bg1"/>
                          </a:solidFill>
                          <a:latin typeface="標楷體" pitchFamily="65" charset="-120"/>
                          <a:ea typeface="標楷體" pitchFamily="65" charset="-120"/>
                        </a:rPr>
                        <a:t>月</a:t>
                      </a:r>
                      <a:r>
                        <a:rPr lang="en-US" altLang="zh-TW" sz="2000" b="1" dirty="0" smtClean="0">
                          <a:solidFill>
                            <a:schemeClr val="bg1"/>
                          </a:solidFill>
                          <a:latin typeface="標楷體" pitchFamily="65" charset="-120"/>
                          <a:ea typeface="標楷體" pitchFamily="65" charset="-120"/>
                        </a:rPr>
                        <a:t>5</a:t>
                      </a:r>
                      <a:r>
                        <a:rPr lang="zh-TW" altLang="en-US" sz="2000" b="1" dirty="0" smtClean="0">
                          <a:solidFill>
                            <a:schemeClr val="bg1"/>
                          </a:solidFill>
                          <a:latin typeface="標楷體" pitchFamily="65" charset="-120"/>
                          <a:ea typeface="標楷體" pitchFamily="65" charset="-120"/>
                        </a:rPr>
                        <a:t>日</a:t>
                      </a:r>
                    </a:p>
                  </a:txBody>
                  <a:tcPr anchor="ctr">
                    <a:solidFill>
                      <a:srgbClr val="0070C0"/>
                    </a:solidFill>
                  </a:tcPr>
                </a:tc>
                <a:tc>
                  <a:txBody>
                    <a:bodyPr/>
                    <a:lstStyle/>
                    <a:p>
                      <a:r>
                        <a:rPr lang="zh-TW" altLang="en-US" sz="2000" b="1" dirty="0" smtClean="0">
                          <a:solidFill>
                            <a:schemeClr val="bg1"/>
                          </a:solidFill>
                          <a:latin typeface="標楷體" pitchFamily="65" charset="-120"/>
                          <a:ea typeface="標楷體" pitchFamily="65" charset="-120"/>
                        </a:rPr>
                        <a:t>免試入學與特色招生考試入學分發放榜</a:t>
                      </a:r>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c>
                  <a:txBody>
                    <a:bodyPr/>
                    <a:lstStyle/>
                    <a:p>
                      <a:r>
                        <a:rPr lang="zh-TW" altLang="en-US" sz="2000" b="1" dirty="0" smtClean="0">
                          <a:solidFill>
                            <a:schemeClr val="bg1"/>
                          </a:solidFill>
                          <a:latin typeface="標楷體" pitchFamily="65" charset="-120"/>
                          <a:ea typeface="標楷體" pitchFamily="65" charset="-120"/>
                        </a:rPr>
                        <a:t>各區同時辦理</a:t>
                      </a:r>
                      <a:endParaRPr lang="zh-TW" altLang="en-US" sz="2000" b="1" dirty="0">
                        <a:solidFill>
                          <a:schemeClr val="bg1"/>
                        </a:solidFill>
                        <a:latin typeface="標楷體" pitchFamily="65" charset="-120"/>
                        <a:ea typeface="標楷體" pitchFamily="65" charset="-120"/>
                      </a:endParaRPr>
                    </a:p>
                  </a:txBody>
                  <a:tcPr anchor="ctr">
                    <a:solidFill>
                      <a:srgbClr val="0070C0"/>
                    </a:solidFill>
                  </a:tcPr>
                </a:tc>
              </a:tr>
            </a:tbl>
          </a:graphicData>
        </a:graphic>
      </p:graphicFrame>
    </p:spTree>
    <p:extLst>
      <p:ext uri="{BB962C8B-B14F-4D97-AF65-F5344CB8AC3E}">
        <p14:creationId xmlns="" xmlns:p14="http://schemas.microsoft.com/office/powerpoint/2010/main" val="30041982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dirty="0" smtClean="0">
                <a:solidFill>
                  <a:srgbClr val="7030A0"/>
                </a:solidFill>
                <a:latin typeface="標楷體" pitchFamily="65" charset="-120"/>
                <a:ea typeface="標楷體" pitchFamily="65" charset="-120"/>
              </a:rPr>
              <a:t>105</a:t>
            </a:r>
            <a:r>
              <a:rPr lang="zh-TW" altLang="zh-TW" sz="4000" dirty="0">
                <a:solidFill>
                  <a:srgbClr val="7030A0"/>
                </a:solidFill>
                <a:latin typeface="標楷體" pitchFamily="65" charset="-120"/>
                <a:ea typeface="標楷體" pitchFamily="65" charset="-120"/>
              </a:rPr>
              <a:t>學年</a:t>
            </a:r>
            <a:r>
              <a:rPr lang="zh-TW" altLang="zh-TW" sz="4000" dirty="0" smtClean="0">
                <a:solidFill>
                  <a:srgbClr val="7030A0"/>
                </a:solidFill>
                <a:latin typeface="標楷體" pitchFamily="65" charset="-120"/>
                <a:ea typeface="標楷體" pitchFamily="65" charset="-120"/>
              </a:rPr>
              <a:t>度</a:t>
            </a:r>
            <a:r>
              <a:rPr lang="zh-TW" altLang="en-US" dirty="0" smtClean="0">
                <a:solidFill>
                  <a:srgbClr val="7030A0"/>
                </a:solidFill>
                <a:latin typeface="標楷體" pitchFamily="65" charset="-120"/>
                <a:ea typeface="標楷體" pitchFamily="65" charset="-120"/>
              </a:rPr>
              <a:t>基北區</a:t>
            </a:r>
            <a:r>
              <a:rPr lang="zh-TW" altLang="zh-TW" sz="4000" dirty="0" smtClean="0">
                <a:solidFill>
                  <a:srgbClr val="7030A0"/>
                </a:solidFill>
                <a:latin typeface="標楷體" pitchFamily="65" charset="-120"/>
                <a:ea typeface="標楷體" pitchFamily="65" charset="-120"/>
              </a:rPr>
              <a:t>特色</a:t>
            </a:r>
            <a:r>
              <a:rPr lang="zh-TW" altLang="zh-TW" sz="4000" dirty="0">
                <a:solidFill>
                  <a:srgbClr val="7030A0"/>
                </a:solidFill>
                <a:latin typeface="標楷體" pitchFamily="65" charset="-120"/>
                <a:ea typeface="標楷體" pitchFamily="65" charset="-120"/>
              </a:rPr>
              <a:t>招生考試分發</a:t>
            </a:r>
            <a:r>
              <a:rPr lang="zh-TW" altLang="zh-TW" sz="4000" dirty="0" smtClean="0">
                <a:solidFill>
                  <a:srgbClr val="7030A0"/>
                </a:solidFill>
                <a:latin typeface="標楷體" pitchFamily="65" charset="-120"/>
                <a:ea typeface="標楷體" pitchFamily="65" charset="-120"/>
              </a:rPr>
              <a:t>入學學校</a:t>
            </a:r>
            <a:endParaRPr lang="zh-TW" altLang="en-US" sz="4000" dirty="0">
              <a:solidFill>
                <a:srgbClr val="7030A0"/>
              </a:solidFill>
              <a:latin typeface="標楷體" pitchFamily="65" charset="-120"/>
              <a:ea typeface="標楷體" pitchFamily="65" charset="-120"/>
            </a:endParaRPr>
          </a:p>
        </p:txBody>
      </p:sp>
      <p:graphicFrame>
        <p:nvGraphicFramePr>
          <p:cNvPr id="6" name="內容版面配置區 5"/>
          <p:cNvGraphicFramePr>
            <a:graphicFrameLocks noGrp="1"/>
          </p:cNvGraphicFramePr>
          <p:nvPr>
            <p:ph idx="1"/>
            <p:extLst>
              <p:ext uri="{D42A27DB-BD31-4B8C-83A1-F6EECF244321}">
                <p14:modId xmlns="" xmlns:p14="http://schemas.microsoft.com/office/powerpoint/2010/main" val="3196444675"/>
              </p:ext>
            </p:extLst>
          </p:nvPr>
        </p:nvGraphicFramePr>
        <p:xfrm>
          <a:off x="457200" y="1600200"/>
          <a:ext cx="8258204" cy="1964676"/>
        </p:xfrm>
        <a:graphic>
          <a:graphicData uri="http://schemas.openxmlformats.org/drawingml/2006/table">
            <a:tbl>
              <a:tblPr firstRow="1" firstCol="1" bandRow="1">
                <a:tableStyleId>{5C22544A-7EE6-4342-B048-85BDC9FD1C3A}</a:tableStyleId>
              </a:tblPr>
              <a:tblGrid>
                <a:gridCol w="927798"/>
                <a:gridCol w="2390641"/>
                <a:gridCol w="2639979"/>
                <a:gridCol w="842270"/>
                <a:gridCol w="1457516"/>
              </a:tblGrid>
              <a:tr h="720080">
                <a:tc>
                  <a:txBody>
                    <a:bodyPr/>
                    <a:lstStyle/>
                    <a:p>
                      <a:pPr algn="ctr">
                        <a:lnSpc>
                          <a:spcPts val="2000"/>
                        </a:lnSpc>
                        <a:spcAft>
                          <a:spcPts val="0"/>
                        </a:spcAft>
                      </a:pPr>
                      <a:r>
                        <a:rPr lang="zh-TW" sz="2400" kern="0" dirty="0">
                          <a:effectLst/>
                          <a:latin typeface="標楷體" pitchFamily="65" charset="-120"/>
                          <a:ea typeface="標楷體" pitchFamily="65" charset="-120"/>
                        </a:rPr>
                        <a:t>編號</a:t>
                      </a:r>
                      <a:endParaRPr lang="zh-TW" sz="24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標楷體" pitchFamily="65" charset="-120"/>
                          <a:ea typeface="標楷體" pitchFamily="65" charset="-120"/>
                        </a:rPr>
                        <a:t>辦理</a:t>
                      </a:r>
                      <a:r>
                        <a:rPr lang="zh-TW" sz="2400" kern="0" dirty="0" smtClean="0">
                          <a:effectLst/>
                          <a:latin typeface="標楷體" pitchFamily="65" charset="-120"/>
                          <a:ea typeface="標楷體" pitchFamily="65" charset="-120"/>
                        </a:rPr>
                        <a:t>學校</a:t>
                      </a:r>
                      <a:endParaRPr lang="zh-TW" sz="24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標楷體" pitchFamily="65" charset="-120"/>
                          <a:ea typeface="標楷體" pitchFamily="65" charset="-120"/>
                        </a:rPr>
                        <a:t>招生</a:t>
                      </a:r>
                      <a:r>
                        <a:rPr lang="zh-TW" sz="2400" kern="0" dirty="0" smtClean="0">
                          <a:effectLst/>
                          <a:latin typeface="標楷體" pitchFamily="65" charset="-120"/>
                          <a:ea typeface="標楷體" pitchFamily="65" charset="-120"/>
                        </a:rPr>
                        <a:t>班</a:t>
                      </a:r>
                      <a:r>
                        <a:rPr lang="zh-TW" altLang="en-US" sz="2400" kern="0" dirty="0" smtClean="0">
                          <a:effectLst/>
                          <a:latin typeface="標楷體" pitchFamily="65" charset="-120"/>
                          <a:ea typeface="標楷體" pitchFamily="65" charset="-120"/>
                        </a:rPr>
                        <a:t>別</a:t>
                      </a:r>
                      <a:endParaRPr lang="zh-TW" sz="24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標楷體" pitchFamily="65" charset="-120"/>
                          <a:ea typeface="標楷體" pitchFamily="65" charset="-120"/>
                        </a:rPr>
                        <a:t>招生班數</a:t>
                      </a:r>
                      <a:endParaRPr lang="zh-TW" sz="2400" kern="100">
                        <a:effectLst/>
                        <a:latin typeface="標楷體" pitchFamily="65" charset="-120"/>
                        <a:ea typeface="標楷體" pitchFamily="65"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標楷體" pitchFamily="65" charset="-120"/>
                          <a:ea typeface="標楷體" pitchFamily="65" charset="-120"/>
                        </a:rPr>
                        <a:t>招生名額</a:t>
                      </a:r>
                      <a:endParaRPr lang="zh-TW" sz="2400" kern="100">
                        <a:effectLst/>
                        <a:latin typeface="標楷體" pitchFamily="65" charset="-120"/>
                        <a:ea typeface="標楷體" pitchFamily="65" charset="-120"/>
                        <a:cs typeface="Times New Roman"/>
                      </a:endParaRPr>
                    </a:p>
                  </a:txBody>
                  <a:tcPr marL="16695" marR="16695" marT="0" marB="0" anchor="ctr"/>
                </a:tc>
              </a:tr>
              <a:tr h="622298">
                <a:tc>
                  <a:txBody>
                    <a:bodyPr/>
                    <a:lstStyle/>
                    <a:p>
                      <a:pPr algn="ctr">
                        <a:lnSpc>
                          <a:spcPts val="2000"/>
                        </a:lnSpc>
                        <a:spcAft>
                          <a:spcPts val="0"/>
                        </a:spcAft>
                      </a:pPr>
                      <a:r>
                        <a:rPr lang="en-US" sz="2400" kern="0">
                          <a:effectLst/>
                          <a:latin typeface="標楷體" pitchFamily="65" charset="-120"/>
                          <a:ea typeface="標楷體" pitchFamily="65" charset="-120"/>
                        </a:rPr>
                        <a:t>1</a:t>
                      </a:r>
                      <a:endParaRPr lang="zh-TW" sz="2400" kern="100">
                        <a:effectLst/>
                        <a:latin typeface="標楷體" pitchFamily="65" charset="-120"/>
                        <a:ea typeface="標楷體" pitchFamily="65"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標楷體" pitchFamily="65" charset="-120"/>
                          <a:ea typeface="標楷體" pitchFamily="65" charset="-120"/>
                        </a:rPr>
                        <a:t>國立政大附中</a:t>
                      </a:r>
                      <a:endParaRPr lang="zh-TW" sz="24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ts val="2000"/>
                        </a:lnSpc>
                        <a:spcAft>
                          <a:spcPts val="0"/>
                        </a:spcAft>
                      </a:pPr>
                      <a:endParaRPr lang="en-US" altLang="zh-TW" sz="2400" kern="0" dirty="0" smtClean="0">
                        <a:effectLst/>
                        <a:latin typeface="標楷體" pitchFamily="65" charset="-120"/>
                        <a:ea typeface="標楷體" pitchFamily="65" charset="-120"/>
                      </a:endParaRPr>
                    </a:p>
                    <a:p>
                      <a:pPr algn="ctr">
                        <a:lnSpc>
                          <a:spcPts val="2000"/>
                        </a:lnSpc>
                        <a:spcAft>
                          <a:spcPts val="0"/>
                        </a:spcAft>
                      </a:pPr>
                      <a:r>
                        <a:rPr lang="zh-TW" sz="2400" kern="0" dirty="0" smtClean="0">
                          <a:effectLst/>
                          <a:latin typeface="標楷體" pitchFamily="65" charset="-120"/>
                          <a:ea typeface="標楷體" pitchFamily="65" charset="-120"/>
                        </a:rPr>
                        <a:t>英語</a:t>
                      </a:r>
                      <a:r>
                        <a:rPr lang="zh-TW" sz="2400" kern="0" dirty="0">
                          <a:effectLst/>
                          <a:latin typeface="標楷體" pitchFamily="65" charset="-120"/>
                          <a:ea typeface="標楷體" pitchFamily="65" charset="-120"/>
                        </a:rPr>
                        <a:t>國際特色班</a:t>
                      </a:r>
                      <a:endParaRPr lang="zh-TW" sz="2400" kern="100" dirty="0">
                        <a:effectLst/>
                        <a:latin typeface="標楷體" pitchFamily="65" charset="-120"/>
                        <a:ea typeface="標楷體" pitchFamily="65" charset="-120"/>
                        <a:cs typeface="Times New Roman"/>
                      </a:endParaRPr>
                    </a:p>
                  </a:txBody>
                  <a:tcPr marL="16695" marR="16695" marT="0" marB="0"/>
                </a:tc>
                <a:tc>
                  <a:txBody>
                    <a:bodyPr/>
                    <a:lstStyle/>
                    <a:p>
                      <a:pPr algn="ctr">
                        <a:lnSpc>
                          <a:spcPts val="2000"/>
                        </a:lnSpc>
                        <a:spcAft>
                          <a:spcPts val="0"/>
                        </a:spcAft>
                      </a:pPr>
                      <a:endParaRPr lang="en-US" sz="2400" kern="0" dirty="0" smtClean="0">
                        <a:effectLst/>
                        <a:latin typeface="標楷體" pitchFamily="65" charset="-120"/>
                        <a:ea typeface="標楷體" pitchFamily="65" charset="-120"/>
                      </a:endParaRPr>
                    </a:p>
                    <a:p>
                      <a:pPr algn="ctr">
                        <a:lnSpc>
                          <a:spcPts val="2000"/>
                        </a:lnSpc>
                        <a:spcAft>
                          <a:spcPts val="0"/>
                        </a:spcAft>
                      </a:pPr>
                      <a:r>
                        <a:rPr lang="en-US" sz="2400" kern="0" dirty="0" smtClean="0">
                          <a:effectLst/>
                          <a:latin typeface="標楷體" pitchFamily="65" charset="-120"/>
                          <a:ea typeface="標楷體" pitchFamily="65" charset="-120"/>
                        </a:rPr>
                        <a:t>1</a:t>
                      </a:r>
                      <a:endParaRPr lang="zh-TW" sz="2400" kern="100" dirty="0">
                        <a:effectLst/>
                        <a:latin typeface="標楷體" pitchFamily="65" charset="-120"/>
                        <a:ea typeface="標楷體" pitchFamily="65" charset="-120"/>
                        <a:cs typeface="Times New Roman"/>
                      </a:endParaRPr>
                    </a:p>
                  </a:txBody>
                  <a:tcPr marL="16695" marR="16695" marT="0" marB="0"/>
                </a:tc>
                <a:tc>
                  <a:txBody>
                    <a:bodyPr/>
                    <a:lstStyle/>
                    <a:p>
                      <a:pPr algn="ctr">
                        <a:lnSpc>
                          <a:spcPts val="2000"/>
                        </a:lnSpc>
                        <a:spcAft>
                          <a:spcPts val="0"/>
                        </a:spcAft>
                      </a:pPr>
                      <a:endParaRPr lang="en-US" sz="2400" kern="0" dirty="0" smtClean="0">
                        <a:effectLst/>
                        <a:latin typeface="標楷體" pitchFamily="65" charset="-120"/>
                        <a:ea typeface="標楷體" pitchFamily="65" charset="-120"/>
                      </a:endParaRPr>
                    </a:p>
                    <a:p>
                      <a:pPr algn="ctr">
                        <a:lnSpc>
                          <a:spcPts val="2000"/>
                        </a:lnSpc>
                        <a:spcAft>
                          <a:spcPts val="0"/>
                        </a:spcAft>
                      </a:pPr>
                      <a:r>
                        <a:rPr lang="en-US" sz="2400" kern="0" dirty="0" smtClean="0">
                          <a:effectLst/>
                          <a:latin typeface="標楷體" pitchFamily="65" charset="-120"/>
                          <a:ea typeface="標楷體" pitchFamily="65" charset="-120"/>
                        </a:rPr>
                        <a:t>40</a:t>
                      </a:r>
                      <a:endParaRPr lang="zh-TW" sz="2400" kern="100" dirty="0">
                        <a:effectLst/>
                        <a:latin typeface="標楷體" pitchFamily="65" charset="-120"/>
                        <a:ea typeface="標楷體" pitchFamily="65" charset="-120"/>
                        <a:cs typeface="Times New Roman"/>
                      </a:endParaRPr>
                    </a:p>
                  </a:txBody>
                  <a:tcPr marL="16695" marR="16695" marT="0" marB="0"/>
                </a:tc>
              </a:tr>
              <a:tr h="622298">
                <a:tc>
                  <a:txBody>
                    <a:bodyPr/>
                    <a:lstStyle/>
                    <a:p>
                      <a:pPr algn="ctr">
                        <a:lnSpc>
                          <a:spcPts val="2000"/>
                        </a:lnSpc>
                        <a:spcAft>
                          <a:spcPts val="0"/>
                        </a:spcAft>
                      </a:pPr>
                      <a:r>
                        <a:rPr lang="en-US" sz="2400" kern="0">
                          <a:effectLst/>
                          <a:latin typeface="標楷體" pitchFamily="65" charset="-120"/>
                          <a:ea typeface="標楷體" pitchFamily="65" charset="-120"/>
                        </a:rPr>
                        <a:t>2</a:t>
                      </a:r>
                      <a:endParaRPr lang="zh-TW" sz="2400" kern="100">
                        <a:effectLst/>
                        <a:latin typeface="標楷體" pitchFamily="65" charset="-120"/>
                        <a:ea typeface="標楷體" pitchFamily="65"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標楷體" pitchFamily="65" charset="-120"/>
                          <a:ea typeface="標楷體" pitchFamily="65" charset="-120"/>
                        </a:rPr>
                        <a:t>國立師大附中</a:t>
                      </a:r>
                      <a:endParaRPr lang="zh-TW" sz="2400" kern="100">
                        <a:effectLst/>
                        <a:latin typeface="標楷體" pitchFamily="65" charset="-120"/>
                        <a:ea typeface="標楷體" pitchFamily="65" charset="-120"/>
                        <a:cs typeface="Times New Roman"/>
                      </a:endParaRPr>
                    </a:p>
                  </a:txBody>
                  <a:tcPr marL="16695" marR="16695" marT="0" marB="0" anchor="ctr"/>
                </a:tc>
                <a:tc>
                  <a:txBody>
                    <a:bodyPr/>
                    <a:lstStyle/>
                    <a:p>
                      <a:pPr algn="ctr">
                        <a:lnSpc>
                          <a:spcPts val="2000"/>
                        </a:lnSpc>
                        <a:spcAft>
                          <a:spcPts val="0"/>
                        </a:spcAft>
                      </a:pPr>
                      <a:endParaRPr lang="en-US" altLang="zh-TW" sz="2400" kern="0" dirty="0" smtClean="0">
                        <a:effectLst/>
                        <a:latin typeface="標楷體" pitchFamily="65" charset="-120"/>
                        <a:ea typeface="標楷體" pitchFamily="65" charset="-120"/>
                      </a:endParaRPr>
                    </a:p>
                    <a:p>
                      <a:pPr algn="ctr">
                        <a:lnSpc>
                          <a:spcPts val="2000"/>
                        </a:lnSpc>
                        <a:spcAft>
                          <a:spcPts val="0"/>
                        </a:spcAft>
                      </a:pPr>
                      <a:r>
                        <a:rPr lang="zh-TW" sz="2400" kern="0" dirty="0" smtClean="0">
                          <a:effectLst/>
                          <a:latin typeface="標楷體" pitchFamily="65" charset="-120"/>
                          <a:ea typeface="標楷體" pitchFamily="65" charset="-120"/>
                        </a:rPr>
                        <a:t>資訊科學</a:t>
                      </a:r>
                      <a:r>
                        <a:rPr lang="zh-TW" sz="2400" kern="0" dirty="0">
                          <a:effectLst/>
                          <a:latin typeface="標楷體" pitchFamily="65" charset="-120"/>
                          <a:ea typeface="標楷體" pitchFamily="65" charset="-120"/>
                        </a:rPr>
                        <a:t>特色專班</a:t>
                      </a:r>
                      <a:endParaRPr lang="zh-TW" sz="2400" kern="100" dirty="0">
                        <a:effectLst/>
                        <a:latin typeface="標楷體" pitchFamily="65" charset="-120"/>
                        <a:ea typeface="標楷體" pitchFamily="65" charset="-120"/>
                        <a:cs typeface="Times New Roman"/>
                      </a:endParaRPr>
                    </a:p>
                  </a:txBody>
                  <a:tcPr marL="16695" marR="16695" marT="0" marB="0"/>
                </a:tc>
                <a:tc>
                  <a:txBody>
                    <a:bodyPr/>
                    <a:lstStyle/>
                    <a:p>
                      <a:pPr algn="ctr">
                        <a:lnSpc>
                          <a:spcPts val="2000"/>
                        </a:lnSpc>
                        <a:spcAft>
                          <a:spcPts val="0"/>
                        </a:spcAft>
                      </a:pPr>
                      <a:endParaRPr lang="en-US" sz="2400" kern="0" dirty="0" smtClean="0">
                        <a:effectLst/>
                        <a:latin typeface="標楷體" pitchFamily="65" charset="-120"/>
                        <a:ea typeface="標楷體" pitchFamily="65" charset="-120"/>
                      </a:endParaRPr>
                    </a:p>
                    <a:p>
                      <a:pPr algn="ctr">
                        <a:lnSpc>
                          <a:spcPts val="2000"/>
                        </a:lnSpc>
                        <a:spcAft>
                          <a:spcPts val="0"/>
                        </a:spcAft>
                      </a:pPr>
                      <a:r>
                        <a:rPr lang="en-US" sz="2400" kern="0" dirty="0" smtClean="0">
                          <a:effectLst/>
                          <a:latin typeface="標楷體" pitchFamily="65" charset="-120"/>
                          <a:ea typeface="標楷體" pitchFamily="65" charset="-120"/>
                        </a:rPr>
                        <a:t>1</a:t>
                      </a:r>
                      <a:endParaRPr lang="zh-TW" sz="2400" kern="100" dirty="0">
                        <a:effectLst/>
                        <a:latin typeface="標楷體" pitchFamily="65" charset="-120"/>
                        <a:ea typeface="標楷體" pitchFamily="65" charset="-120"/>
                        <a:cs typeface="Times New Roman"/>
                      </a:endParaRPr>
                    </a:p>
                  </a:txBody>
                  <a:tcPr marL="16695" marR="16695" marT="0" marB="0"/>
                </a:tc>
                <a:tc>
                  <a:txBody>
                    <a:bodyPr/>
                    <a:lstStyle/>
                    <a:p>
                      <a:pPr algn="ctr">
                        <a:lnSpc>
                          <a:spcPts val="2000"/>
                        </a:lnSpc>
                        <a:spcAft>
                          <a:spcPts val="0"/>
                        </a:spcAft>
                      </a:pPr>
                      <a:endParaRPr lang="en-US" sz="2400" kern="0" dirty="0" smtClean="0">
                        <a:effectLst/>
                        <a:latin typeface="標楷體" pitchFamily="65" charset="-120"/>
                        <a:ea typeface="標楷體" pitchFamily="65" charset="-120"/>
                      </a:endParaRPr>
                    </a:p>
                    <a:p>
                      <a:pPr algn="ctr">
                        <a:lnSpc>
                          <a:spcPts val="2000"/>
                        </a:lnSpc>
                        <a:spcAft>
                          <a:spcPts val="0"/>
                        </a:spcAft>
                      </a:pPr>
                      <a:r>
                        <a:rPr lang="en-US" sz="2400" kern="0" dirty="0" smtClean="0">
                          <a:effectLst/>
                          <a:latin typeface="標楷體" pitchFamily="65" charset="-120"/>
                          <a:ea typeface="標楷體" pitchFamily="65" charset="-120"/>
                        </a:rPr>
                        <a:t>40</a:t>
                      </a:r>
                      <a:endParaRPr lang="zh-TW" sz="2400" kern="100" dirty="0">
                        <a:effectLst/>
                        <a:latin typeface="標楷體" pitchFamily="65" charset="-120"/>
                        <a:ea typeface="標楷體" pitchFamily="65" charset="-120"/>
                        <a:cs typeface="Times New Roman"/>
                      </a:endParaRPr>
                    </a:p>
                  </a:txBody>
                  <a:tcPr marL="16695" marR="16695" marT="0" marB="0"/>
                </a:tc>
              </a:tr>
            </a:tbl>
          </a:graphicData>
        </a:graphic>
      </p:graphicFrame>
      <p:sp>
        <p:nvSpPr>
          <p:cNvPr id="5" name="投影片編號版面配置區 4"/>
          <p:cNvSpPr>
            <a:spLocks noGrp="1"/>
          </p:cNvSpPr>
          <p:nvPr>
            <p:ph type="sldNum" sz="quarter" idx="4294967295"/>
          </p:nvPr>
        </p:nvSpPr>
        <p:spPr>
          <a:xfrm>
            <a:off x="8572528" y="6500834"/>
            <a:ext cx="571472" cy="357166"/>
          </a:xfrm>
          <a:prstGeom prst="rect">
            <a:avLst/>
          </a:prstGeom>
        </p:spPr>
        <p:txBody>
          <a:bodyPr/>
          <a:lstStyle/>
          <a:p>
            <a:pPr>
              <a:defRPr/>
            </a:pPr>
            <a:fld id="{A51C101D-2A56-4751-9630-9019876768E9}" type="slidenum">
              <a:rPr lang="zh-TW" altLang="en-US" smtClean="0"/>
              <a:pPr>
                <a:defRPr/>
              </a:pPr>
              <a:t>51</a:t>
            </a:fld>
            <a:endParaRPr lang="en-US" altLang="zh-TW" dirty="0"/>
          </a:p>
        </p:txBody>
      </p:sp>
      <p:sp>
        <p:nvSpPr>
          <p:cNvPr id="8" name="標題 2"/>
          <p:cNvSpPr txBox="1">
            <a:spLocks/>
          </p:cNvSpPr>
          <p:nvPr/>
        </p:nvSpPr>
        <p:spPr>
          <a:xfrm>
            <a:off x="428596" y="3714752"/>
            <a:ext cx="2143140" cy="7143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dirty="0" smtClean="0">
                <a:latin typeface="標楷體" pitchFamily="65" charset="-120"/>
                <a:ea typeface="標楷體" pitchFamily="65" charset="-120"/>
              </a:rPr>
              <a:t>測驗科目</a:t>
            </a:r>
            <a:endParaRPr lang="zh-TW" altLang="en-US" sz="3600" dirty="0">
              <a:latin typeface="標楷體" pitchFamily="65" charset="-120"/>
              <a:ea typeface="標楷體" pitchFamily="65" charset="-120"/>
            </a:endParaRPr>
          </a:p>
        </p:txBody>
      </p:sp>
      <p:graphicFrame>
        <p:nvGraphicFramePr>
          <p:cNvPr id="9" name="內容版面配置區 3"/>
          <p:cNvGraphicFramePr>
            <a:graphicFrameLocks/>
          </p:cNvGraphicFramePr>
          <p:nvPr>
            <p:extLst>
              <p:ext uri="{D42A27DB-BD31-4B8C-83A1-F6EECF244321}">
                <p14:modId xmlns="" xmlns:p14="http://schemas.microsoft.com/office/powerpoint/2010/main" val="2918482165"/>
              </p:ext>
            </p:extLst>
          </p:nvPr>
        </p:nvGraphicFramePr>
        <p:xfrm>
          <a:off x="428596" y="4500570"/>
          <a:ext cx="8286808" cy="1857388"/>
        </p:xfrm>
        <a:graphic>
          <a:graphicData uri="http://schemas.openxmlformats.org/drawingml/2006/table">
            <a:tbl>
              <a:tblPr>
                <a:tableStyleId>{69CF1AB2-1976-4502-BF36-3FF5EA218861}</a:tableStyleId>
              </a:tblPr>
              <a:tblGrid>
                <a:gridCol w="1424242"/>
                <a:gridCol w="2982312"/>
                <a:gridCol w="3880254"/>
              </a:tblGrid>
              <a:tr h="424371">
                <a:tc>
                  <a:txBody>
                    <a:bodyPr/>
                    <a:lstStyle/>
                    <a:p>
                      <a:pPr algn="ctr" fontAlgn="ctr"/>
                      <a:r>
                        <a:rPr lang="zh-TW" altLang="en-US" sz="2400" u="none" strike="noStrike" dirty="0">
                          <a:solidFill>
                            <a:schemeClr val="bg1"/>
                          </a:solidFill>
                          <a:effectLst/>
                          <a:latin typeface="標楷體" pitchFamily="65" charset="-120"/>
                          <a:ea typeface="標楷體" pitchFamily="65" charset="-120"/>
                        </a:rPr>
                        <a:t>學校</a:t>
                      </a:r>
                      <a:endParaRPr lang="zh-TW" altLang="en-US" sz="2400" b="1" i="0" u="none" strike="noStrike" dirty="0">
                        <a:solidFill>
                          <a:schemeClr val="bg1"/>
                        </a:solidFill>
                        <a:effectLst/>
                        <a:latin typeface="標楷體" pitchFamily="65" charset="-120"/>
                        <a:ea typeface="標楷體" pitchFamily="65"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標楷體" pitchFamily="65" charset="-120"/>
                          <a:ea typeface="標楷體" pitchFamily="65" charset="-120"/>
                        </a:rPr>
                        <a:t>特色班別名稱</a:t>
                      </a:r>
                      <a:endParaRPr lang="zh-TW" altLang="en-US" sz="2400" b="1" i="0" u="none" strike="noStrike" dirty="0">
                        <a:solidFill>
                          <a:schemeClr val="bg1"/>
                        </a:solidFill>
                        <a:effectLst/>
                        <a:latin typeface="標楷體" pitchFamily="65" charset="-120"/>
                        <a:ea typeface="標楷體" pitchFamily="65"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標楷體" pitchFamily="65" charset="-120"/>
                          <a:ea typeface="標楷體" pitchFamily="65" charset="-120"/>
                        </a:rPr>
                        <a:t>學科測驗科目</a:t>
                      </a:r>
                      <a:endParaRPr lang="zh-TW" altLang="en-US" sz="2400" b="1" i="0" u="none" strike="noStrike" dirty="0">
                        <a:solidFill>
                          <a:schemeClr val="bg1"/>
                        </a:solidFill>
                        <a:effectLst/>
                        <a:latin typeface="標楷體" pitchFamily="65" charset="-120"/>
                        <a:ea typeface="標楷體" pitchFamily="65" charset="-120"/>
                      </a:endParaRPr>
                    </a:p>
                  </a:txBody>
                  <a:tcPr marL="8068" marR="8068" marT="8068" marB="0" anchor="ctr">
                    <a:solidFill>
                      <a:schemeClr val="bg2">
                        <a:lumMod val="50000"/>
                      </a:schemeClr>
                    </a:solidFill>
                  </a:tcPr>
                </a:tc>
              </a:tr>
              <a:tr h="839583">
                <a:tc>
                  <a:txBody>
                    <a:bodyPr/>
                    <a:lstStyle/>
                    <a:p>
                      <a:pPr algn="ctr" fontAlgn="ctr"/>
                      <a:r>
                        <a:rPr lang="zh-TW" altLang="en-US" sz="2400" u="none" strike="noStrike" dirty="0" smtClean="0">
                          <a:effectLst/>
                          <a:latin typeface="標楷體" pitchFamily="65" charset="-120"/>
                          <a:ea typeface="標楷體" pitchFamily="65" charset="-120"/>
                        </a:rPr>
                        <a:t>政大附中</a:t>
                      </a:r>
                      <a:endParaRPr lang="zh-TW" altLang="en-US" sz="2400" b="0" i="0" u="none" strike="noStrike" dirty="0">
                        <a:solidFill>
                          <a:srgbClr val="000000"/>
                        </a:solidFill>
                        <a:effectLst/>
                        <a:latin typeface="標楷體" pitchFamily="65" charset="-120"/>
                        <a:ea typeface="標楷體" pitchFamily="65" charset="-120"/>
                      </a:endParaRPr>
                    </a:p>
                  </a:txBody>
                  <a:tcPr marL="8068" marR="8068" marT="8068" marB="0" anchor="ctr">
                    <a:noFill/>
                  </a:tcPr>
                </a:tc>
                <a:tc>
                  <a:txBody>
                    <a:bodyPr/>
                    <a:lstStyle/>
                    <a:p>
                      <a:pPr algn="l" fontAlgn="ctr"/>
                      <a:r>
                        <a:rPr lang="zh-TW" altLang="en-US" sz="2400" u="none" strike="noStrike">
                          <a:effectLst/>
                          <a:latin typeface="標楷體" pitchFamily="65" charset="-120"/>
                          <a:ea typeface="標楷體" pitchFamily="65" charset="-120"/>
                        </a:rPr>
                        <a:t>英語國際特色班</a:t>
                      </a:r>
                      <a:endParaRPr lang="zh-TW" altLang="en-US" sz="2400" b="0" i="0" u="none" strike="noStrike">
                        <a:solidFill>
                          <a:srgbClr val="000000"/>
                        </a:solidFill>
                        <a:effectLst/>
                        <a:latin typeface="標楷體" pitchFamily="65" charset="-120"/>
                        <a:ea typeface="標楷體" pitchFamily="65" charset="-120"/>
                      </a:endParaRPr>
                    </a:p>
                  </a:txBody>
                  <a:tcPr marL="8068" marR="8068" marT="8068" marB="0" anchor="ctr">
                    <a:noFill/>
                  </a:tcPr>
                </a:tc>
                <a:tc>
                  <a:txBody>
                    <a:bodyPr/>
                    <a:lstStyle/>
                    <a:p>
                      <a:pPr algn="ctr" fontAlgn="ctr"/>
                      <a:r>
                        <a:rPr lang="zh-TW" altLang="en-US" sz="2400" u="none" strike="noStrike" dirty="0">
                          <a:effectLst/>
                          <a:latin typeface="標楷體" pitchFamily="65" charset="-120"/>
                          <a:ea typeface="標楷體" pitchFamily="65" charset="-120"/>
                        </a:rPr>
                        <a:t>英文</a:t>
                      </a:r>
                      <a:br>
                        <a:rPr lang="zh-TW" altLang="en-US" sz="2400" u="none" strike="noStrike" dirty="0">
                          <a:effectLst/>
                          <a:latin typeface="標楷體" pitchFamily="65" charset="-120"/>
                          <a:ea typeface="標楷體" pitchFamily="65" charset="-120"/>
                        </a:rPr>
                      </a:br>
                      <a:r>
                        <a:rPr lang="en-US" altLang="zh-TW" sz="2400" u="none" strike="noStrike" dirty="0">
                          <a:effectLst/>
                          <a:latin typeface="標楷體" pitchFamily="65" charset="-120"/>
                          <a:ea typeface="標楷體" pitchFamily="65" charset="-120"/>
                        </a:rPr>
                        <a:t>(</a:t>
                      </a:r>
                      <a:r>
                        <a:rPr lang="zh-TW" altLang="en-US" sz="2400" u="none" strike="noStrike" dirty="0">
                          <a:effectLst/>
                          <a:latin typeface="標楷體" pitchFamily="65" charset="-120"/>
                          <a:ea typeface="標楷體" pitchFamily="65" charset="-120"/>
                        </a:rPr>
                        <a:t>閱讀、</a:t>
                      </a:r>
                      <a:r>
                        <a:rPr lang="zh-TW" altLang="en-US" sz="2400" u="none" strike="noStrike" dirty="0" smtClean="0">
                          <a:effectLst/>
                          <a:latin typeface="標楷體" pitchFamily="65" charset="-120"/>
                          <a:ea typeface="標楷體" pitchFamily="65" charset="-120"/>
                        </a:rPr>
                        <a:t>聽力</a:t>
                      </a:r>
                      <a:r>
                        <a:rPr lang="en-US" altLang="zh-TW" sz="2400" u="none" strike="noStrike" dirty="0" smtClean="0">
                          <a:effectLst/>
                          <a:latin typeface="標楷體" pitchFamily="65" charset="-120"/>
                          <a:ea typeface="標楷體" pitchFamily="65" charset="-120"/>
                        </a:rPr>
                        <a:t>)</a:t>
                      </a:r>
                      <a:endParaRPr lang="en-US" altLang="zh-TW" sz="2400" b="0" i="0" u="none" strike="noStrike" dirty="0">
                        <a:solidFill>
                          <a:srgbClr val="000000"/>
                        </a:solidFill>
                        <a:effectLst/>
                        <a:latin typeface="標楷體" pitchFamily="65" charset="-120"/>
                        <a:ea typeface="標楷體" pitchFamily="65" charset="-120"/>
                      </a:endParaRPr>
                    </a:p>
                  </a:txBody>
                  <a:tcPr marL="8068" marR="8068" marT="8068" marB="0" anchor="ctr">
                    <a:noFill/>
                  </a:tcPr>
                </a:tc>
              </a:tr>
              <a:tr h="593434">
                <a:tc>
                  <a:txBody>
                    <a:bodyPr/>
                    <a:lstStyle/>
                    <a:p>
                      <a:pPr algn="ctr" fontAlgn="ctr"/>
                      <a:r>
                        <a:rPr lang="zh-TW" altLang="en-US" sz="2400" u="none" strike="noStrike" dirty="0" smtClean="0">
                          <a:effectLst/>
                          <a:latin typeface="標楷體" pitchFamily="65" charset="-120"/>
                          <a:ea typeface="標楷體" pitchFamily="65" charset="-120"/>
                        </a:rPr>
                        <a:t>師大附中</a:t>
                      </a:r>
                      <a:endParaRPr lang="zh-TW" altLang="en-US" sz="2400" b="0" i="0" u="none" strike="noStrike" dirty="0">
                        <a:solidFill>
                          <a:srgbClr val="000000"/>
                        </a:solidFill>
                        <a:effectLst/>
                        <a:latin typeface="標楷體" pitchFamily="65" charset="-120"/>
                        <a:ea typeface="標楷體" pitchFamily="65" charset="-120"/>
                      </a:endParaRPr>
                    </a:p>
                  </a:txBody>
                  <a:tcPr marL="8068" marR="8068" marT="8068" marB="0" anchor="ctr">
                    <a:noFill/>
                  </a:tcPr>
                </a:tc>
                <a:tc>
                  <a:txBody>
                    <a:bodyPr/>
                    <a:lstStyle/>
                    <a:p>
                      <a:pPr algn="l" fontAlgn="ctr"/>
                      <a:r>
                        <a:rPr lang="zh-TW" altLang="en-US" sz="2400" u="none" strike="noStrike" dirty="0" smtClean="0">
                          <a:effectLst/>
                          <a:latin typeface="標楷體" pitchFamily="65" charset="-120"/>
                          <a:ea typeface="標楷體" pitchFamily="65" charset="-120"/>
                        </a:rPr>
                        <a:t>資訊科學特色專班</a:t>
                      </a:r>
                      <a:endParaRPr lang="zh-TW" altLang="en-US" sz="2400" b="0" i="0" u="none" strike="noStrike" dirty="0">
                        <a:solidFill>
                          <a:srgbClr val="000000"/>
                        </a:solidFill>
                        <a:effectLst/>
                        <a:latin typeface="標楷體" pitchFamily="65" charset="-120"/>
                        <a:ea typeface="標楷體" pitchFamily="65" charset="-120"/>
                      </a:endParaRPr>
                    </a:p>
                  </a:txBody>
                  <a:tcPr marL="8068" marR="8068" marT="8068" marB="0" anchor="ctr">
                    <a:noFill/>
                  </a:tcPr>
                </a:tc>
                <a:tc>
                  <a:txBody>
                    <a:bodyPr/>
                    <a:lstStyle/>
                    <a:p>
                      <a:pPr algn="ctr" fontAlgn="ctr"/>
                      <a:r>
                        <a:rPr lang="zh-TW" altLang="en-US" sz="2400" u="none" strike="noStrike" dirty="0">
                          <a:effectLst/>
                          <a:latin typeface="標楷體" pitchFamily="65" charset="-120"/>
                          <a:ea typeface="標楷體" pitchFamily="65" charset="-120"/>
                        </a:rPr>
                        <a:t>數學</a:t>
                      </a:r>
                      <a:r>
                        <a:rPr lang="en-US" altLang="zh-TW" sz="2400" u="none" strike="noStrike" dirty="0">
                          <a:effectLst/>
                          <a:latin typeface="標楷體" pitchFamily="65" charset="-120"/>
                          <a:ea typeface="標楷體" pitchFamily="65" charset="-120"/>
                        </a:rPr>
                        <a:t>(</a:t>
                      </a:r>
                      <a:r>
                        <a:rPr lang="zh-TW" altLang="en-US" sz="2400" u="none" strike="noStrike" dirty="0">
                          <a:effectLst/>
                          <a:latin typeface="標楷體" pitchFamily="65" charset="-120"/>
                          <a:ea typeface="標楷體" pitchFamily="65" charset="-120"/>
                        </a:rPr>
                        <a:t>選擇</a:t>
                      </a:r>
                      <a:r>
                        <a:rPr lang="en-US" altLang="zh-TW" sz="2400" u="none" strike="noStrike" dirty="0" smtClean="0">
                          <a:effectLst/>
                          <a:latin typeface="標楷體" pitchFamily="65" charset="-120"/>
                          <a:ea typeface="標楷體" pitchFamily="65" charset="-120"/>
                        </a:rPr>
                        <a:t>)</a:t>
                      </a:r>
                      <a:r>
                        <a:rPr lang="zh-TW" altLang="en-US" sz="2400" u="none" strike="noStrike" dirty="0" smtClean="0">
                          <a:effectLst/>
                          <a:latin typeface="標楷體" pitchFamily="65" charset="-120"/>
                          <a:ea typeface="標楷體" pitchFamily="65" charset="-120"/>
                        </a:rPr>
                        <a:t>、資訊</a:t>
                      </a:r>
                      <a:r>
                        <a:rPr lang="en-US" altLang="zh-TW" sz="2400" u="none" strike="noStrike" dirty="0">
                          <a:effectLst/>
                          <a:latin typeface="標楷體" pitchFamily="65" charset="-120"/>
                          <a:ea typeface="標楷體" pitchFamily="65" charset="-120"/>
                        </a:rPr>
                        <a:t>(</a:t>
                      </a:r>
                      <a:r>
                        <a:rPr lang="zh-TW" altLang="en-US" sz="2400" u="none" strike="noStrike" dirty="0">
                          <a:effectLst/>
                          <a:latin typeface="標楷體" pitchFamily="65" charset="-120"/>
                          <a:ea typeface="標楷體" pitchFamily="65" charset="-120"/>
                        </a:rPr>
                        <a:t>選擇</a:t>
                      </a:r>
                      <a:r>
                        <a:rPr lang="en-US" altLang="zh-TW" sz="2400" u="none" strike="noStrike" dirty="0">
                          <a:effectLst/>
                          <a:latin typeface="標楷體" pitchFamily="65" charset="-120"/>
                          <a:ea typeface="標楷體" pitchFamily="65" charset="-120"/>
                        </a:rPr>
                        <a:t>)</a:t>
                      </a:r>
                      <a:endParaRPr lang="en-US" altLang="zh-TW" sz="2400" b="0" i="0" u="none" strike="noStrike" dirty="0">
                        <a:solidFill>
                          <a:srgbClr val="000000"/>
                        </a:solidFill>
                        <a:effectLst/>
                        <a:latin typeface="標楷體" pitchFamily="65" charset="-120"/>
                        <a:ea typeface="標楷體" pitchFamily="65" charset="-120"/>
                      </a:endParaRPr>
                    </a:p>
                  </a:txBody>
                  <a:tcPr marL="8068" marR="8068" marT="8068" marB="0" anchor="ctr">
                    <a:noFill/>
                  </a:tcPr>
                </a:tc>
              </a:tr>
            </a:tbl>
          </a:graphicData>
        </a:graphic>
      </p:graphicFrame>
    </p:spTree>
    <p:extLst>
      <p:ext uri="{BB962C8B-B14F-4D97-AF65-F5344CB8AC3E}">
        <p14:creationId xmlns="" xmlns:p14="http://schemas.microsoft.com/office/powerpoint/2010/main" val="21021653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3600" dirty="0" smtClean="0">
                <a:solidFill>
                  <a:srgbClr val="7030A0"/>
                </a:solidFill>
                <a:latin typeface="標楷體" pitchFamily="65" charset="-120"/>
                <a:ea typeface="標楷體" pitchFamily="65" charset="-120"/>
              </a:rPr>
              <a:t>考試</a:t>
            </a:r>
            <a:r>
              <a:rPr lang="zh-TW" altLang="en-US" sz="3600" dirty="0">
                <a:solidFill>
                  <a:srgbClr val="7030A0"/>
                </a:solidFill>
                <a:latin typeface="標楷體" pitchFamily="65" charset="-120"/>
                <a:ea typeface="標楷體" pitchFamily="65" charset="-120"/>
              </a:rPr>
              <a:t>科目時間規劃表 </a:t>
            </a:r>
          </a:p>
        </p:txBody>
      </p:sp>
      <p:graphicFrame>
        <p:nvGraphicFramePr>
          <p:cNvPr id="7" name="內容版面配置區 6"/>
          <p:cNvGraphicFramePr>
            <a:graphicFrameLocks noGrp="1"/>
          </p:cNvGraphicFramePr>
          <p:nvPr>
            <p:ph idx="1"/>
            <p:extLst>
              <p:ext uri="{D42A27DB-BD31-4B8C-83A1-F6EECF244321}">
                <p14:modId xmlns="" xmlns:p14="http://schemas.microsoft.com/office/powerpoint/2010/main" val="1498723674"/>
              </p:ext>
            </p:extLst>
          </p:nvPr>
        </p:nvGraphicFramePr>
        <p:xfrm>
          <a:off x="457200" y="1600200"/>
          <a:ext cx="8229658" cy="5164056"/>
        </p:xfrm>
        <a:graphic>
          <a:graphicData uri="http://schemas.openxmlformats.org/drawingml/2006/table">
            <a:tbl>
              <a:tblPr firstRow="1" bandRow="1">
                <a:tableStyleId>{93296810-A885-4BE3-A3E7-6D5BEEA58F35}</a:tableStyleId>
              </a:tblPr>
              <a:tblGrid>
                <a:gridCol w="1125906"/>
                <a:gridCol w="2488828"/>
                <a:gridCol w="1618029"/>
                <a:gridCol w="2996895"/>
              </a:tblGrid>
              <a:tr h="549368">
                <a:tc gridSpan="4">
                  <a:txBody>
                    <a:bodyPr/>
                    <a:lstStyle/>
                    <a:p>
                      <a:r>
                        <a:rPr lang="en-US" altLang="zh-TW" sz="2400" dirty="0" smtClean="0">
                          <a:latin typeface="標楷體" pitchFamily="65" charset="-120"/>
                          <a:ea typeface="標楷體" pitchFamily="65" charset="-120"/>
                        </a:rPr>
                        <a:t>105 </a:t>
                      </a:r>
                      <a:r>
                        <a:rPr lang="zh-TW" altLang="en-US" sz="2400" dirty="0" smtClean="0">
                          <a:latin typeface="標楷體" pitchFamily="65" charset="-120"/>
                          <a:ea typeface="標楷體" pitchFamily="65" charset="-120"/>
                        </a:rPr>
                        <a:t>年 </a:t>
                      </a:r>
                      <a:r>
                        <a:rPr lang="en-US" altLang="zh-TW" sz="2400" dirty="0" smtClean="0">
                          <a:latin typeface="標楷體" pitchFamily="65" charset="-120"/>
                          <a:ea typeface="標楷體" pitchFamily="65" charset="-120"/>
                        </a:rPr>
                        <a:t>6 </a:t>
                      </a:r>
                      <a:r>
                        <a:rPr lang="zh-TW" altLang="en-US" sz="2400" dirty="0" smtClean="0">
                          <a:latin typeface="標楷體" pitchFamily="65" charset="-120"/>
                          <a:ea typeface="標楷體" pitchFamily="65" charset="-120"/>
                        </a:rPr>
                        <a:t>月 </a:t>
                      </a:r>
                      <a:r>
                        <a:rPr lang="en-US" altLang="zh-TW" sz="2400" dirty="0" smtClean="0">
                          <a:latin typeface="標楷體" pitchFamily="65" charset="-120"/>
                          <a:ea typeface="標楷體" pitchFamily="65" charset="-120"/>
                        </a:rPr>
                        <a:t>19 </a:t>
                      </a:r>
                      <a:r>
                        <a:rPr lang="zh-TW" altLang="en-US" sz="2400" dirty="0" smtClean="0">
                          <a:latin typeface="標楷體" pitchFamily="65" charset="-120"/>
                          <a:ea typeface="標楷體" pitchFamily="65" charset="-120"/>
                        </a:rPr>
                        <a:t>日</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星期日</a:t>
                      </a:r>
                      <a:r>
                        <a:rPr lang="en-US" altLang="zh-TW"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549368">
                <a:tc gridSpan="4">
                  <a:txBody>
                    <a:bodyPr/>
                    <a:lstStyle/>
                    <a:p>
                      <a:pPr algn="ctr"/>
                      <a:r>
                        <a:rPr lang="zh-TW" altLang="en-US" sz="2400" dirty="0" smtClean="0">
                          <a:latin typeface="標楷體" pitchFamily="65" charset="-120"/>
                          <a:ea typeface="標楷體" pitchFamily="65" charset="-120"/>
                        </a:rPr>
                        <a:t>上午</a:t>
                      </a:r>
                      <a:endParaRPr lang="zh-TW" altLang="en-US" sz="2400" b="1" dirty="0">
                        <a:solidFill>
                          <a:schemeClr val="tx1"/>
                        </a:solidFill>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549368">
                <a:tc>
                  <a:txBody>
                    <a:bodyPr/>
                    <a:lstStyle/>
                    <a:p>
                      <a:pPr algn="ctr"/>
                      <a:r>
                        <a:rPr lang="zh-TW" altLang="en-US" sz="2400" dirty="0" smtClean="0">
                          <a:latin typeface="標楷體" pitchFamily="65" charset="-120"/>
                          <a:ea typeface="標楷體" pitchFamily="65" charset="-120"/>
                        </a:rPr>
                        <a:t>預備</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第一節</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預備</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第二節</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9368">
                <a:tc>
                  <a:txBody>
                    <a:bodyPr/>
                    <a:lstStyle/>
                    <a:p>
                      <a:pPr algn="ctr"/>
                      <a:r>
                        <a:rPr lang="en-US" altLang="zh-TW" sz="2400" dirty="0" smtClean="0">
                          <a:latin typeface="標楷體" pitchFamily="65" charset="-120"/>
                          <a:ea typeface="標楷體" pitchFamily="65" charset="-120"/>
                        </a:rPr>
                        <a:t>8:30</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標楷體" pitchFamily="65" charset="-120"/>
                          <a:ea typeface="標楷體" pitchFamily="65" charset="-120"/>
                        </a:rPr>
                        <a:t>8</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40</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9</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40 </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標楷體" pitchFamily="65" charset="-120"/>
                          <a:ea typeface="標楷體" pitchFamily="65" charset="-120"/>
                        </a:rPr>
                        <a:t>10:30</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標楷體" pitchFamily="65" charset="-120"/>
                          <a:ea typeface="標楷體" pitchFamily="65" charset="-120"/>
                        </a:rPr>
                        <a:t>10</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40</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12</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20</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8355">
                <a:tc gridSpan="2">
                  <a:txBody>
                    <a:bodyPr/>
                    <a:lstStyle/>
                    <a:p>
                      <a:endParaRPr lang="zh-TW" altLang="en-US" sz="2400"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gridSpan="2">
                  <a:txBody>
                    <a:bodyPr/>
                    <a:lstStyle/>
                    <a:p>
                      <a:pPr algn="ctr"/>
                      <a:r>
                        <a:rPr lang="zh-TW" altLang="en-US" sz="2400" dirty="0" smtClean="0">
                          <a:latin typeface="標楷體" pitchFamily="65" charset="-120"/>
                          <a:ea typeface="標楷體" pitchFamily="65" charset="-120"/>
                        </a:rPr>
                        <a:t>英語文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閱讀測驗</a:t>
                      </a:r>
                      <a:r>
                        <a:rPr lang="en-US" altLang="zh-TW" sz="2400" dirty="0" smtClean="0">
                          <a:latin typeface="標楷體" pitchFamily="65" charset="-120"/>
                          <a:ea typeface="標楷體" pitchFamily="65" charset="-120"/>
                        </a:rPr>
                        <a:t>60</a:t>
                      </a:r>
                      <a:r>
                        <a:rPr lang="zh-TW" altLang="en-US" sz="2400" dirty="0" smtClean="0">
                          <a:latin typeface="標楷體" pitchFamily="65" charset="-120"/>
                          <a:ea typeface="標楷體" pitchFamily="65" charset="-120"/>
                        </a:rPr>
                        <a:t>分鐘</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聽力試卷預備 與說明</a:t>
                      </a:r>
                      <a:r>
                        <a:rPr lang="en-US" altLang="zh-TW" sz="2400" dirty="0" smtClean="0">
                          <a:latin typeface="標楷體" pitchFamily="65" charset="-120"/>
                          <a:ea typeface="標楷體" pitchFamily="65" charset="-120"/>
                        </a:rPr>
                        <a:t>10</a:t>
                      </a:r>
                      <a:r>
                        <a:rPr lang="zh-TW" altLang="en-US" sz="2400" dirty="0" smtClean="0">
                          <a:latin typeface="標楷體" pitchFamily="65" charset="-120"/>
                          <a:ea typeface="標楷體" pitchFamily="65" charset="-120"/>
                        </a:rPr>
                        <a:t>分鐘</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英聽</a:t>
                      </a:r>
                      <a:r>
                        <a:rPr lang="en-US" altLang="zh-TW" sz="2400" dirty="0" smtClean="0">
                          <a:latin typeface="標楷體" pitchFamily="65" charset="-120"/>
                          <a:ea typeface="標楷體" pitchFamily="65" charset="-120"/>
                        </a:rPr>
                        <a:t>30</a:t>
                      </a:r>
                      <a:r>
                        <a:rPr lang="zh-TW" altLang="en-US" sz="2400" dirty="0" smtClean="0">
                          <a:latin typeface="標楷體" pitchFamily="65" charset="-120"/>
                          <a:ea typeface="標楷體" pitchFamily="65" charset="-120"/>
                        </a:rPr>
                        <a:t>分鐘</a:t>
                      </a:r>
                      <a:r>
                        <a:rPr lang="en-US" altLang="zh-TW" sz="2400" dirty="0" smtClean="0">
                          <a:latin typeface="標楷體" pitchFamily="65" charset="-120"/>
                          <a:ea typeface="標楷體" pitchFamily="65" charset="-120"/>
                        </a:rPr>
                        <a:t>) </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r>
              <a:tr h="549368">
                <a:tc>
                  <a:txBody>
                    <a:bodyPr/>
                    <a:lstStyle/>
                    <a:p>
                      <a:pPr algn="ctr"/>
                      <a:r>
                        <a:rPr lang="en-US" altLang="zh-TW" sz="2400" dirty="0" smtClean="0">
                          <a:latin typeface="標楷體" pitchFamily="65" charset="-120"/>
                          <a:ea typeface="標楷體" pitchFamily="65" charset="-120"/>
                        </a:rPr>
                        <a:t>8:30</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標楷體" pitchFamily="65" charset="-120"/>
                          <a:ea typeface="標楷體" pitchFamily="65" charset="-120"/>
                        </a:rPr>
                        <a:t>8</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40</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9</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40 </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smtClean="0">
                          <a:latin typeface="標楷體" pitchFamily="65" charset="-120"/>
                          <a:ea typeface="標楷體" pitchFamily="65" charset="-120"/>
                        </a:rPr>
                        <a:t>10:30</a:t>
                      </a:r>
                      <a:endParaRPr lang="zh-TW" altLang="en-US" sz="2400" b="1">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標楷體" pitchFamily="65" charset="-120"/>
                          <a:ea typeface="標楷體" pitchFamily="65" charset="-120"/>
                        </a:rPr>
                        <a:t>10</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40</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12</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00 </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8861">
                <a:tc gridSpan="2">
                  <a:txBody>
                    <a:bodyPr/>
                    <a:lstStyle/>
                    <a:p>
                      <a:pPr algn="ctr"/>
                      <a:r>
                        <a:rPr lang="zh-TW" altLang="en-US" sz="2400" dirty="0" smtClean="0">
                          <a:latin typeface="標楷體" pitchFamily="65" charset="-120"/>
                          <a:ea typeface="標楷體" pitchFamily="65" charset="-120"/>
                        </a:rPr>
                        <a:t>數學</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選擇題 </a:t>
                      </a:r>
                      <a:r>
                        <a:rPr lang="en-US" altLang="zh-TW" sz="2400" dirty="0" smtClean="0">
                          <a:latin typeface="標楷體" pitchFamily="65" charset="-120"/>
                          <a:ea typeface="標楷體" pitchFamily="65" charset="-120"/>
                        </a:rPr>
                        <a:t>60 </a:t>
                      </a:r>
                      <a:r>
                        <a:rPr lang="zh-TW" altLang="en-US" sz="2400" dirty="0" smtClean="0">
                          <a:latin typeface="標楷體" pitchFamily="65" charset="-120"/>
                          <a:ea typeface="標楷體" pitchFamily="65" charset="-120"/>
                        </a:rPr>
                        <a:t>分鐘</a:t>
                      </a:r>
                      <a:r>
                        <a:rPr lang="en-US" altLang="zh-TW" sz="2400" dirty="0" smtClean="0">
                          <a:latin typeface="標楷體" pitchFamily="65" charset="-120"/>
                          <a:ea typeface="標楷體" pitchFamily="65" charset="-120"/>
                        </a:rPr>
                        <a:t>) </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gridSpan="2">
                  <a:txBody>
                    <a:bodyPr/>
                    <a:lstStyle/>
                    <a:p>
                      <a:pPr algn="ctr"/>
                      <a:r>
                        <a:rPr lang="zh-TW" altLang="en-US" sz="2400" dirty="0" smtClean="0">
                          <a:latin typeface="標楷體" pitchFamily="65" charset="-120"/>
                          <a:ea typeface="標楷體" pitchFamily="65" charset="-120"/>
                        </a:rPr>
                        <a:t>資訊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選擇題 </a:t>
                      </a:r>
                      <a:r>
                        <a:rPr lang="en-US" altLang="zh-TW" sz="2400" dirty="0" smtClean="0">
                          <a:latin typeface="標楷體" pitchFamily="65" charset="-120"/>
                          <a:ea typeface="標楷體" pitchFamily="65" charset="-120"/>
                        </a:rPr>
                        <a:t>60-80 </a:t>
                      </a:r>
                      <a:r>
                        <a:rPr lang="zh-TW" altLang="en-US" sz="2400" dirty="0" smtClean="0">
                          <a:latin typeface="標楷體" pitchFamily="65" charset="-120"/>
                          <a:ea typeface="標楷體" pitchFamily="65" charset="-120"/>
                        </a:rPr>
                        <a:t>分鐘</a:t>
                      </a:r>
                      <a:r>
                        <a:rPr lang="en-US" altLang="zh-TW" sz="2400" dirty="0" smtClean="0">
                          <a:latin typeface="標楷體" pitchFamily="65" charset="-120"/>
                          <a:ea typeface="標楷體" pitchFamily="65" charset="-120"/>
                        </a:rPr>
                        <a:t>) </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r>
            </a:tbl>
          </a:graphicData>
        </a:graphic>
      </p:graphicFrame>
      <p:sp>
        <p:nvSpPr>
          <p:cNvPr id="5" name="投影片編號版面配置區 4"/>
          <p:cNvSpPr>
            <a:spLocks noGrp="1"/>
          </p:cNvSpPr>
          <p:nvPr>
            <p:ph type="sldNum" sz="quarter" idx="4294967295"/>
          </p:nvPr>
        </p:nvSpPr>
        <p:spPr>
          <a:xfrm>
            <a:off x="8643966" y="6492875"/>
            <a:ext cx="500034" cy="365125"/>
          </a:xfrm>
          <a:prstGeom prst="rect">
            <a:avLst/>
          </a:prstGeom>
        </p:spPr>
        <p:txBody>
          <a:bodyPr/>
          <a:lstStyle/>
          <a:p>
            <a:pPr>
              <a:defRPr/>
            </a:pPr>
            <a:fld id="{A51C101D-2A56-4751-9630-9019876768E9}" type="slidenum">
              <a:rPr lang="zh-TW" altLang="en-US" smtClean="0"/>
              <a:pPr>
                <a:defRPr/>
              </a:pPr>
              <a:t>52</a:t>
            </a:fld>
            <a:endParaRPr lang="en-US" altLang="zh-TW" dirty="0"/>
          </a:p>
        </p:txBody>
      </p:sp>
    </p:spTree>
    <p:extLst>
      <p:ext uri="{BB962C8B-B14F-4D97-AF65-F5344CB8AC3E}">
        <p14:creationId xmlns="" xmlns:p14="http://schemas.microsoft.com/office/powerpoint/2010/main" val="1044682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7463"/>
            <a:ext cx="9144000" cy="1068387"/>
          </a:xfrm>
          <a:prstGeom prst="rect">
            <a:avLst/>
          </a:prstGeom>
        </p:spPr>
        <p:txBody>
          <a:bodyPr anchor="ctr" anchorCtr="0">
            <a:normAutofit/>
          </a:bodyPr>
          <a:lstStyle/>
          <a:p>
            <a:pPr algn="ctr" eaLnBrk="1" hangingPunct="1">
              <a:defRPr/>
            </a:pPr>
            <a:r>
              <a:rPr lang="zh-TW" altLang="en-US" sz="4400" kern="0" dirty="0" smtClean="0">
                <a:solidFill>
                  <a:srgbClr val="7030A0"/>
                </a:solidFill>
                <a:latin typeface="標楷體" pitchFamily="65" charset="-120"/>
                <a:ea typeface="標楷體" pitchFamily="65" charset="-120"/>
              </a:rPr>
              <a:t>適合職業傾向學生的入學管道</a:t>
            </a:r>
            <a:endParaRPr lang="zh-TW" altLang="en-US" dirty="0">
              <a:solidFill>
                <a:srgbClr val="7030A0"/>
              </a:solidFill>
              <a:latin typeface="標楷體" pitchFamily="65" charset="-120"/>
              <a:ea typeface="標楷體" pitchFamily="65" charset="-120"/>
            </a:endParaRPr>
          </a:p>
        </p:txBody>
      </p:sp>
      <p:graphicFrame>
        <p:nvGraphicFramePr>
          <p:cNvPr id="14" name="內容版面配置區 13"/>
          <p:cNvGraphicFramePr>
            <a:graphicFrameLocks noGrp="1"/>
          </p:cNvGraphicFramePr>
          <p:nvPr>
            <p:ph idx="4294967295"/>
            <p:extLst>
              <p:ext uri="{D42A27DB-BD31-4B8C-83A1-F6EECF244321}">
                <p14:modId xmlns="" xmlns:p14="http://schemas.microsoft.com/office/powerpoint/2010/main" val="1840823550"/>
              </p:ext>
            </p:extLst>
          </p:nvPr>
        </p:nvGraphicFramePr>
        <p:xfrm>
          <a:off x="785786" y="1500174"/>
          <a:ext cx="7286676" cy="496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433DB-B31C-49C9-BEC3-1A87A9E59357}" type="slidenum">
              <a:rPr lang="zh-TW" altLang="en-US" smtClean="0"/>
              <a:pPr/>
              <a:t>53</a:t>
            </a:fld>
            <a:endParaRPr lang="zh-TW" altLang="en-US"/>
          </a:p>
        </p:txBody>
      </p:sp>
      <p:pic>
        <p:nvPicPr>
          <p:cNvPr id="8"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929586" y="1214422"/>
            <a:ext cx="1045138" cy="186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cstate="screen">
            <a:extLst>
              <a:ext uri="{28A0092B-C50C-407E-A947-70E740481C1C}">
                <a14:useLocalDpi xmlns="" xmlns:a14="http://schemas.microsoft.com/office/drawing/2010/main" val="0"/>
              </a:ext>
            </a:extLst>
          </a:blip>
          <a:srcRect/>
          <a:stretch>
            <a:fillRect/>
          </a:stretch>
        </p:blipFill>
        <p:spPr bwMode="auto">
          <a:xfrm>
            <a:off x="-4801" y="5184922"/>
            <a:ext cx="1192425" cy="1480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21013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rPr>
              <a:t>一、技</a:t>
            </a:r>
            <a:r>
              <a:rPr lang="zh-TW" altLang="en-US" dirty="0">
                <a:solidFill>
                  <a:srgbClr val="7030A0"/>
                </a:solidFill>
                <a:latin typeface="標楷體" pitchFamily="65" charset="-120"/>
                <a:ea typeface="標楷體" pitchFamily="65" charset="-120"/>
              </a:rPr>
              <a:t>優甄審</a:t>
            </a:r>
            <a:r>
              <a:rPr lang="zh-TW" altLang="en-US" dirty="0" smtClean="0">
                <a:solidFill>
                  <a:srgbClr val="7030A0"/>
                </a:solidFill>
                <a:latin typeface="標楷體" pitchFamily="65" charset="-120"/>
                <a:ea typeface="標楷體" pitchFamily="65" charset="-120"/>
              </a:rPr>
              <a:t>入學</a:t>
            </a:r>
            <a:r>
              <a:rPr lang="en-US" altLang="zh-TW" dirty="0" smtClean="0">
                <a:solidFill>
                  <a:srgbClr val="7030A0"/>
                </a:solidFill>
                <a:latin typeface="標楷體" pitchFamily="65" charset="-120"/>
                <a:ea typeface="標楷體" pitchFamily="65" charset="-120"/>
              </a:rPr>
              <a:t>(</a:t>
            </a:r>
            <a:r>
              <a:rPr lang="zh-TW" altLang="en-US" dirty="0" smtClean="0">
                <a:solidFill>
                  <a:srgbClr val="7030A0"/>
                </a:solidFill>
                <a:latin typeface="標楷體" pitchFamily="65" charset="-120"/>
                <a:ea typeface="標楷體" pitchFamily="65" charset="-120"/>
              </a:rPr>
              <a:t> </a:t>
            </a:r>
            <a:r>
              <a:rPr lang="en-US" altLang="zh-TW" dirty="0" smtClean="0">
                <a:solidFill>
                  <a:srgbClr val="7030A0"/>
                </a:solidFill>
                <a:latin typeface="標楷體" pitchFamily="65" charset="-120"/>
                <a:ea typeface="標楷體" pitchFamily="65" charset="-120"/>
              </a:rPr>
              <a:t>1/3)</a:t>
            </a:r>
            <a:endParaRPr lang="zh-TW" altLang="en-US" dirty="0">
              <a:solidFill>
                <a:srgbClr val="7030A0"/>
              </a:solidFill>
              <a:latin typeface="標楷體" pitchFamily="65" charset="-120"/>
              <a:ea typeface="標楷體" pitchFamily="65" charset="-120"/>
            </a:endParaRPr>
          </a:p>
        </p:txBody>
      </p:sp>
      <p:sp>
        <p:nvSpPr>
          <p:cNvPr id="6" name="內容版面配置區 2"/>
          <p:cNvSpPr>
            <a:spLocks noGrp="1"/>
          </p:cNvSpPr>
          <p:nvPr>
            <p:ph idx="1"/>
          </p:nvPr>
        </p:nvSpPr>
        <p:spPr>
          <a:xfrm>
            <a:off x="457200" y="1142984"/>
            <a:ext cx="8229600" cy="4572032"/>
          </a:xfrm>
        </p:spPr>
        <p:txBody>
          <a:bodyPr>
            <a:normAutofit/>
          </a:bodyPr>
          <a:lstStyle/>
          <a:p>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一</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志願選填：一校多科</a:t>
            </a:r>
            <a:endParaRPr lang="en-US" altLang="zh-TW" sz="2800" dirty="0" smtClean="0">
              <a:latin typeface="標楷體" pitchFamily="65" charset="-120"/>
              <a:ea typeface="標楷體" pitchFamily="65" charset="-120"/>
            </a:endParaRPr>
          </a:p>
          <a:p>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二</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申請資格：</a:t>
            </a:r>
            <a:endParaRPr lang="en-US" altLang="zh-TW" sz="2800" dirty="0" smtClean="0">
              <a:latin typeface="標楷體" pitchFamily="65" charset="-120"/>
              <a:ea typeface="標楷體" pitchFamily="65" charset="-120"/>
            </a:endParaRPr>
          </a:p>
          <a:p>
            <a:pPr marL="457200" lvl="1" indent="0">
              <a:buNone/>
            </a:pP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國際技能競賽，獲得</a:t>
            </a:r>
            <a:r>
              <a:rPr lang="zh-TW" altLang="en-US" sz="2400" dirty="0">
                <a:latin typeface="標楷體" pitchFamily="65" charset="-120"/>
                <a:ea typeface="標楷體" pitchFamily="65" charset="-120"/>
              </a:rPr>
              <a:t>優勝以上名次</a:t>
            </a:r>
            <a:endParaRPr lang="en-US" altLang="zh-TW" sz="2400" dirty="0" smtClean="0">
              <a:latin typeface="標楷體" pitchFamily="65" charset="-120"/>
              <a:ea typeface="標楷體" pitchFamily="65" charset="-120"/>
            </a:endParaRPr>
          </a:p>
          <a:p>
            <a:pPr marL="457200" lvl="1" indent="0">
              <a:buNone/>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全國</a:t>
            </a:r>
            <a:r>
              <a:rPr lang="zh-TW" altLang="en-US" sz="2400" dirty="0">
                <a:latin typeface="標楷體" pitchFamily="65" charset="-120"/>
                <a:ea typeface="標楷體" pitchFamily="65" charset="-120"/>
              </a:rPr>
              <a:t>技藝</a:t>
            </a:r>
            <a:r>
              <a:rPr lang="zh-TW" altLang="en-US" sz="2400" dirty="0" smtClean="0">
                <a:latin typeface="標楷體" pitchFamily="65" charset="-120"/>
                <a:ea typeface="標楷體" pitchFamily="65" charset="-120"/>
              </a:rPr>
              <a:t>技能競賽，</a:t>
            </a:r>
            <a:r>
              <a:rPr lang="zh-TW" altLang="en-US" sz="2400" dirty="0">
                <a:latin typeface="標楷體" pitchFamily="65" charset="-120"/>
                <a:ea typeface="標楷體" pitchFamily="65" charset="-120"/>
              </a:rPr>
              <a:t>獲得</a:t>
            </a:r>
            <a:r>
              <a:rPr lang="zh-TW" altLang="en-US" sz="2400" dirty="0" smtClean="0">
                <a:latin typeface="標楷體" pitchFamily="65" charset="-120"/>
                <a:ea typeface="標楷體" pitchFamily="65" charset="-120"/>
              </a:rPr>
              <a:t>優勝獲</a:t>
            </a:r>
            <a:r>
              <a:rPr lang="zh-TW" altLang="en-US" sz="2400" dirty="0">
                <a:latin typeface="標楷體" pitchFamily="65" charset="-120"/>
                <a:ea typeface="標楷體" pitchFamily="65" charset="-120"/>
              </a:rPr>
              <a:t>佳作</a:t>
            </a:r>
            <a:r>
              <a:rPr lang="zh-TW" altLang="en-US" sz="2400" dirty="0" smtClean="0">
                <a:latin typeface="標楷體" pitchFamily="65" charset="-120"/>
                <a:ea typeface="標楷體" pitchFamily="65" charset="-120"/>
              </a:rPr>
              <a:t>以上</a:t>
            </a:r>
            <a:r>
              <a:rPr lang="zh-TW" altLang="en-US" sz="2400" dirty="0">
                <a:latin typeface="標楷體" pitchFamily="65" charset="-120"/>
                <a:ea typeface="標楷體" pitchFamily="65" charset="-120"/>
              </a:rPr>
              <a:t>名次</a:t>
            </a:r>
            <a:endParaRPr lang="en-US" altLang="zh-TW" sz="2400" dirty="0" smtClean="0">
              <a:latin typeface="標楷體" pitchFamily="65" charset="-120"/>
              <a:ea typeface="標楷體" pitchFamily="65" charset="-120"/>
            </a:endParaRPr>
          </a:p>
          <a:p>
            <a:pPr marL="457200" lvl="1" indent="0">
              <a:buNone/>
            </a:pPr>
            <a:r>
              <a:rPr lang="en-US" altLang="zh-TW" sz="2400" dirty="0" smtClean="0">
                <a:latin typeface="標楷體" pitchFamily="65" charset="-120"/>
                <a:ea typeface="標楷體" pitchFamily="65" charset="-120"/>
              </a:rPr>
              <a:t>3.</a:t>
            </a:r>
            <a:r>
              <a:rPr lang="zh-TW" altLang="en-US" sz="2400" dirty="0">
                <a:latin typeface="標楷體" pitchFamily="65" charset="-120"/>
                <a:ea typeface="標楷體" pitchFamily="65" charset="-120"/>
              </a:rPr>
              <a:t>全國中小學科學展覽</a:t>
            </a:r>
            <a:r>
              <a:rPr lang="zh-TW" altLang="en-US" sz="2400" dirty="0" smtClean="0">
                <a:latin typeface="標楷體" pitchFamily="65" charset="-120"/>
                <a:ea typeface="標楷體" pitchFamily="65" charset="-120"/>
              </a:rPr>
              <a:t>，獲得優勝以上名次</a:t>
            </a:r>
            <a:endParaRPr lang="en-US" altLang="zh-TW" sz="2400" dirty="0" smtClean="0">
              <a:latin typeface="標楷體" pitchFamily="65" charset="-120"/>
              <a:ea typeface="標楷體" pitchFamily="65" charset="-120"/>
            </a:endParaRPr>
          </a:p>
          <a:p>
            <a:pPr marL="457200" lvl="1" indent="0">
              <a:buNone/>
            </a:pPr>
            <a:r>
              <a:rPr lang="en-US" altLang="zh-TW" sz="24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各縣市</a:t>
            </a:r>
            <a:r>
              <a:rPr lang="zh-TW" altLang="en-US" sz="2400" dirty="0">
                <a:latin typeface="標楷體" pitchFamily="65" charset="-120"/>
                <a:ea typeface="標楷體" pitchFamily="65" charset="-120"/>
              </a:rPr>
              <a:t>技藝技能</a:t>
            </a:r>
            <a:r>
              <a:rPr lang="zh-TW" altLang="en-US" sz="2400" dirty="0" smtClean="0">
                <a:latin typeface="標楷體" pitchFamily="65" charset="-120"/>
                <a:ea typeface="標楷體" pitchFamily="65" charset="-120"/>
              </a:rPr>
              <a:t>競賽、科學展覽，</a:t>
            </a:r>
            <a:r>
              <a:rPr lang="zh-TW" altLang="en-US" sz="2400" dirty="0">
                <a:latin typeface="標楷體" pitchFamily="65" charset="-120"/>
                <a:ea typeface="標楷體" pitchFamily="65" charset="-120"/>
              </a:rPr>
              <a:t>獲得優勝以上名次</a:t>
            </a:r>
            <a:endParaRPr lang="en-US" altLang="zh-TW" sz="2400" dirty="0" smtClean="0">
              <a:latin typeface="標楷體" pitchFamily="65" charset="-120"/>
              <a:ea typeface="標楷體" pitchFamily="65" charset="-120"/>
            </a:endParaRPr>
          </a:p>
          <a:p>
            <a:pPr marL="457200" lvl="1" indent="0">
              <a:buNone/>
            </a:pP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領有丙級以上技術士證</a:t>
            </a:r>
            <a:endParaRPr lang="en-US" altLang="zh-TW" sz="2400" dirty="0" smtClean="0">
              <a:latin typeface="標楷體" pitchFamily="65" charset="-120"/>
              <a:ea typeface="標楷體" pitchFamily="65" charset="-120"/>
            </a:endParaRPr>
          </a:p>
          <a:p>
            <a:pPr marL="457200" lvl="1" indent="0">
              <a:buNone/>
            </a:pPr>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應屆畢</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結</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業生技藝教育課程成績優良</a:t>
            </a:r>
            <a:endParaRPr lang="en-US" altLang="zh-TW" sz="2400" dirty="0" smtClean="0">
              <a:latin typeface="標楷體" pitchFamily="65" charset="-120"/>
              <a:ea typeface="標楷體" pitchFamily="65" charset="-120"/>
            </a:endParaRPr>
          </a:p>
          <a:p>
            <a:pPr marL="457200" lvl="1" indent="0">
              <a:buNone/>
            </a:pPr>
            <a:r>
              <a:rPr lang="en-US" altLang="zh-TW" sz="2400" dirty="0" smtClean="0">
                <a:latin typeface="標楷體" pitchFamily="65" charset="-120"/>
                <a:ea typeface="標楷體" pitchFamily="65" charset="-120"/>
              </a:rPr>
              <a:t>7.</a:t>
            </a:r>
            <a:r>
              <a:rPr lang="zh-TW" altLang="en-US" sz="2400" dirty="0" smtClean="0">
                <a:latin typeface="標楷體" pitchFamily="65" charset="-120"/>
                <a:ea typeface="標楷體" pitchFamily="65" charset="-120"/>
              </a:rPr>
              <a:t>其他參加國際特殊</a:t>
            </a:r>
            <a:r>
              <a:rPr lang="zh-TW" altLang="en-US" sz="2400" dirty="0">
                <a:latin typeface="標楷體" pitchFamily="65" charset="-120"/>
                <a:ea typeface="標楷體" pitchFamily="65" charset="-120"/>
              </a:rPr>
              <a:t>技藝技能</a:t>
            </a:r>
            <a:r>
              <a:rPr lang="zh-TW" altLang="en-US" sz="2400" dirty="0" smtClean="0">
                <a:latin typeface="標楷體" pitchFamily="65" charset="-120"/>
                <a:ea typeface="標楷體" pitchFamily="65" charset="-120"/>
              </a:rPr>
              <a:t>競賽，獲得</a:t>
            </a:r>
            <a:r>
              <a:rPr lang="zh-TW" altLang="en-US" sz="2400" dirty="0">
                <a:latin typeface="標楷體" pitchFamily="65" charset="-120"/>
                <a:ea typeface="標楷體" pitchFamily="65" charset="-120"/>
              </a:rPr>
              <a:t>優勝以上名次</a:t>
            </a:r>
          </a:p>
        </p:txBody>
      </p:sp>
      <p:sp>
        <p:nvSpPr>
          <p:cNvPr id="4" name="投影片編號版面配置區 3"/>
          <p:cNvSpPr>
            <a:spLocks noGrp="1"/>
          </p:cNvSpPr>
          <p:nvPr>
            <p:ph type="sldNum" sz="quarter" idx="4294967295"/>
          </p:nvPr>
        </p:nvSpPr>
        <p:spPr>
          <a:xfrm>
            <a:off x="8572528" y="6429396"/>
            <a:ext cx="571472" cy="292079"/>
          </a:xfrm>
          <a:prstGeom prst="rect">
            <a:avLst/>
          </a:prstGeom>
        </p:spPr>
        <p:txBody>
          <a:bodyPr/>
          <a:lstStyle/>
          <a:p>
            <a:fld id="{47D433DB-B31C-49C9-BEC3-1A87A9E59357}" type="slidenum">
              <a:rPr lang="zh-TW" altLang="en-US" smtClean="0"/>
              <a:pPr/>
              <a:t>54</a:t>
            </a:fld>
            <a:endParaRPr lang="zh-TW" altLang="en-US" dirty="0"/>
          </a:p>
        </p:txBody>
      </p:sp>
      <p:pic>
        <p:nvPicPr>
          <p:cNvPr id="78849" name="Picture 1"/>
          <p:cNvPicPr>
            <a:picLocks noChangeAspect="1" noChangeArrowheads="1"/>
          </p:cNvPicPr>
          <p:nvPr/>
        </p:nvPicPr>
        <p:blipFill>
          <a:blip r:embed="rId2">
            <a:lum/>
          </a:blip>
          <a:srcRect/>
          <a:stretch>
            <a:fillRect/>
          </a:stretch>
        </p:blipFill>
        <p:spPr bwMode="auto">
          <a:xfrm>
            <a:off x="6035894" y="1357298"/>
            <a:ext cx="1931786" cy="1081091"/>
          </a:xfrm>
          <a:prstGeom prst="rect">
            <a:avLst/>
          </a:prstGeom>
          <a:noFill/>
          <a:ln w="9525">
            <a:noFill/>
            <a:miter lim="800000"/>
            <a:headEnd/>
            <a:tailEnd/>
          </a:ln>
          <a:effectLst/>
        </p:spPr>
      </p:pic>
    </p:spTree>
    <p:extLst>
      <p:ext uri="{BB962C8B-B14F-4D97-AF65-F5344CB8AC3E}">
        <p14:creationId xmlns="" xmlns:p14="http://schemas.microsoft.com/office/powerpoint/2010/main" val="18633786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rPr>
              <a:t>一、技</a:t>
            </a:r>
            <a:r>
              <a:rPr lang="zh-TW" altLang="en-US" dirty="0">
                <a:solidFill>
                  <a:srgbClr val="7030A0"/>
                </a:solidFill>
                <a:latin typeface="標楷體" pitchFamily="65" charset="-120"/>
                <a:ea typeface="標楷體" pitchFamily="65" charset="-120"/>
              </a:rPr>
              <a:t>優甄審</a:t>
            </a:r>
            <a:r>
              <a:rPr lang="zh-TW" altLang="en-US" dirty="0" smtClean="0">
                <a:solidFill>
                  <a:srgbClr val="7030A0"/>
                </a:solidFill>
                <a:latin typeface="標楷體" pitchFamily="65" charset="-120"/>
                <a:ea typeface="標楷體" pitchFamily="65" charset="-120"/>
              </a:rPr>
              <a:t>入學 </a:t>
            </a:r>
            <a:r>
              <a:rPr lang="en-US" altLang="zh-TW" dirty="0" smtClean="0">
                <a:solidFill>
                  <a:srgbClr val="7030A0"/>
                </a:solidFill>
                <a:latin typeface="標楷體" pitchFamily="65" charset="-120"/>
                <a:ea typeface="標楷體" pitchFamily="65" charset="-120"/>
              </a:rPr>
              <a:t>(2/3)</a:t>
            </a:r>
            <a:endParaRPr lang="zh-TW" altLang="en-US" dirty="0">
              <a:solidFill>
                <a:srgbClr val="7030A0"/>
              </a:solidFill>
              <a:latin typeface="標楷體" pitchFamily="65" charset="-120"/>
              <a:ea typeface="標楷體" pitchFamily="65" charset="-120"/>
            </a:endParaRPr>
          </a:p>
        </p:txBody>
      </p:sp>
      <p:sp>
        <p:nvSpPr>
          <p:cNvPr id="6" name="內容版面配置區 2"/>
          <p:cNvSpPr>
            <a:spLocks noGrp="1"/>
          </p:cNvSpPr>
          <p:nvPr>
            <p:ph idx="1"/>
          </p:nvPr>
        </p:nvSpPr>
        <p:spPr>
          <a:xfrm>
            <a:off x="500034" y="1142984"/>
            <a:ext cx="8229600" cy="460648"/>
          </a:xfrm>
        </p:spPr>
        <p:txBody>
          <a:bodyPr/>
          <a:lstStyle/>
          <a:p>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三</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積分核算：僅</a:t>
            </a:r>
            <a:r>
              <a:rPr lang="zh-TW" altLang="en-US" sz="2800" dirty="0">
                <a:latin typeface="標楷體" pitchFamily="65" charset="-120"/>
                <a:ea typeface="標楷體" pitchFamily="65" charset="-120"/>
              </a:rPr>
              <a:t>得擇優採一項計算積分</a:t>
            </a:r>
            <a:endParaRPr lang="en-US" altLang="zh-TW" sz="2800" dirty="0" smtClean="0">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55</a:t>
            </a:fld>
            <a:endParaRPr lang="zh-TW" altLang="en-US"/>
          </a:p>
        </p:txBody>
      </p:sp>
      <p:graphicFrame>
        <p:nvGraphicFramePr>
          <p:cNvPr id="7" name="表格 6"/>
          <p:cNvGraphicFramePr>
            <a:graphicFrameLocks noGrp="1"/>
          </p:cNvGraphicFramePr>
          <p:nvPr>
            <p:extLst>
              <p:ext uri="{D42A27DB-BD31-4B8C-83A1-F6EECF244321}">
                <p14:modId xmlns="" xmlns:p14="http://schemas.microsoft.com/office/powerpoint/2010/main" val="2982408114"/>
              </p:ext>
            </p:extLst>
          </p:nvPr>
        </p:nvGraphicFramePr>
        <p:xfrm>
          <a:off x="357158" y="1714484"/>
          <a:ext cx="8501121" cy="5058128"/>
        </p:xfrm>
        <a:graphic>
          <a:graphicData uri="http://schemas.openxmlformats.org/drawingml/2006/table">
            <a:tbl>
              <a:tblPr firstRow="1" firstCol="1" bandRow="1">
                <a:tableStyleId>{5C22544A-7EE6-4342-B048-85BDC9FD1C3A}</a:tableStyleId>
              </a:tblPr>
              <a:tblGrid>
                <a:gridCol w="3730084"/>
                <a:gridCol w="3556591"/>
                <a:gridCol w="1214446"/>
              </a:tblGrid>
              <a:tr h="269134">
                <a:tc>
                  <a:txBody>
                    <a:bodyPr/>
                    <a:lstStyle/>
                    <a:p>
                      <a:pPr algn="ctr">
                        <a:spcAft>
                          <a:spcPts val="0"/>
                        </a:spcAft>
                      </a:pPr>
                      <a:r>
                        <a:rPr lang="zh-TW" sz="1400" kern="0" dirty="0">
                          <a:effectLst/>
                          <a:latin typeface="標楷體" pitchFamily="65" charset="-120"/>
                          <a:ea typeface="標楷體" pitchFamily="65" charset="-120"/>
                        </a:rPr>
                        <a:t>項目</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zh-TW" sz="1400" kern="0" dirty="0">
                          <a:effectLst/>
                          <a:latin typeface="標楷體" pitchFamily="65" charset="-120"/>
                          <a:ea typeface="標楷體" pitchFamily="65" charset="-120"/>
                        </a:rPr>
                        <a:t>得獎名次</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zh-TW" sz="1400" kern="0" dirty="0">
                          <a:effectLst/>
                          <a:latin typeface="標楷體" pitchFamily="65" charset="-120"/>
                          <a:ea typeface="標楷體" pitchFamily="65" charset="-120"/>
                        </a:rPr>
                        <a:t>積分</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rowSpan="2">
                  <a:txBody>
                    <a:bodyPr/>
                    <a:lstStyle/>
                    <a:p>
                      <a:pPr>
                        <a:spcAft>
                          <a:spcPts val="0"/>
                        </a:spcAft>
                      </a:pPr>
                      <a:r>
                        <a:rPr lang="zh-TW" sz="1400" kern="0" dirty="0">
                          <a:effectLst/>
                          <a:latin typeface="標楷體" pitchFamily="65" charset="-120"/>
                          <a:ea typeface="標楷體" pitchFamily="65" charset="-120"/>
                        </a:rPr>
                        <a:t>國際技能競賽（包括科技展覽）</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標楷體" pitchFamily="65" charset="-120"/>
                          <a:ea typeface="標楷體" pitchFamily="65" charset="-120"/>
                        </a:rPr>
                        <a:t>優勝以上</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100</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vMerge="1">
                  <a:txBody>
                    <a:bodyPr/>
                    <a:lstStyle/>
                    <a:p>
                      <a:endParaRPr lang="zh-TW" altLang="en-US"/>
                    </a:p>
                  </a:txBody>
                  <a:tcPr/>
                </a:tc>
                <a:tc>
                  <a:txBody>
                    <a:bodyPr/>
                    <a:lstStyle/>
                    <a:p>
                      <a:pPr>
                        <a:spcAft>
                          <a:spcPts val="0"/>
                        </a:spcAft>
                      </a:pPr>
                      <a:r>
                        <a:rPr lang="zh-TW" sz="1400" kern="0" dirty="0">
                          <a:effectLst/>
                          <a:latin typeface="標楷體" pitchFamily="65" charset="-120"/>
                          <a:ea typeface="標楷體" pitchFamily="65" charset="-120"/>
                        </a:rPr>
                        <a:t>未得獎</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95</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488192">
                <a:tc rowSpan="2">
                  <a:txBody>
                    <a:bodyPr/>
                    <a:lstStyle/>
                    <a:p>
                      <a:pPr>
                        <a:spcAft>
                          <a:spcPts val="0"/>
                        </a:spcAft>
                      </a:pPr>
                      <a:r>
                        <a:rPr lang="zh-TW" sz="1400" kern="0" dirty="0">
                          <a:effectLst/>
                          <a:latin typeface="標楷體" pitchFamily="65" charset="-120"/>
                          <a:ea typeface="標楷體" pitchFamily="65" charset="-120"/>
                        </a:rPr>
                        <a:t>全國性技藝技能競賽</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標楷體" pitchFamily="65" charset="-120"/>
                          <a:ea typeface="標楷體" pitchFamily="65" charset="-120"/>
                        </a:rPr>
                        <a:t>第一名、第二名、第三名</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zh-TW" sz="1400" kern="0" dirty="0">
                          <a:effectLst/>
                          <a:latin typeface="標楷體" pitchFamily="65" charset="-120"/>
                          <a:ea typeface="標楷體" pitchFamily="65" charset="-120"/>
                        </a:rPr>
                        <a:t>主辦</a:t>
                      </a:r>
                      <a:r>
                        <a:rPr lang="en-US" sz="1400" kern="0" dirty="0">
                          <a:effectLst/>
                          <a:latin typeface="標楷體" pitchFamily="65" charset="-120"/>
                          <a:ea typeface="標楷體" pitchFamily="65" charset="-120"/>
                        </a:rPr>
                        <a:t>95</a:t>
                      </a:r>
                      <a:br>
                        <a:rPr lang="en-US" sz="1400" kern="0" dirty="0">
                          <a:effectLst/>
                          <a:latin typeface="標楷體" pitchFamily="65" charset="-120"/>
                          <a:ea typeface="標楷體" pitchFamily="65" charset="-120"/>
                        </a:rPr>
                      </a:br>
                      <a:r>
                        <a:rPr lang="zh-TW" sz="1400" kern="0" dirty="0">
                          <a:effectLst/>
                          <a:latin typeface="標楷體" pitchFamily="65" charset="-120"/>
                          <a:ea typeface="標楷體" pitchFamily="65" charset="-120"/>
                        </a:rPr>
                        <a:t>協辦</a:t>
                      </a:r>
                      <a:r>
                        <a:rPr lang="en-US" sz="1400" kern="0" dirty="0">
                          <a:effectLst/>
                          <a:latin typeface="標楷體" pitchFamily="65" charset="-120"/>
                          <a:ea typeface="標楷體" pitchFamily="65" charset="-120"/>
                        </a:rPr>
                        <a:t>80</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488192">
                <a:tc vMerge="1">
                  <a:txBody>
                    <a:bodyPr/>
                    <a:lstStyle/>
                    <a:p>
                      <a:endParaRPr lang="zh-TW" altLang="en-US"/>
                    </a:p>
                  </a:txBody>
                  <a:tcPr/>
                </a:tc>
                <a:tc>
                  <a:txBody>
                    <a:bodyPr/>
                    <a:lstStyle/>
                    <a:p>
                      <a:pPr>
                        <a:spcAft>
                          <a:spcPts val="0"/>
                        </a:spcAft>
                      </a:pPr>
                      <a:r>
                        <a:rPr lang="zh-TW" sz="1400" kern="0" dirty="0">
                          <a:effectLst/>
                          <a:latin typeface="標楷體" pitchFamily="65" charset="-120"/>
                          <a:ea typeface="標楷體" pitchFamily="65" charset="-120"/>
                        </a:rPr>
                        <a:t>第四名至優勝或佳作</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zh-TW" sz="1400" kern="0" dirty="0">
                          <a:effectLst/>
                          <a:latin typeface="標楷體" pitchFamily="65" charset="-120"/>
                          <a:ea typeface="標楷體" pitchFamily="65" charset="-120"/>
                        </a:rPr>
                        <a:t>主辦</a:t>
                      </a:r>
                      <a:r>
                        <a:rPr lang="en-US" sz="1400" kern="0" dirty="0">
                          <a:effectLst/>
                          <a:latin typeface="標楷體" pitchFamily="65" charset="-120"/>
                          <a:ea typeface="標楷體" pitchFamily="65" charset="-120"/>
                        </a:rPr>
                        <a:t>80</a:t>
                      </a:r>
                      <a:br>
                        <a:rPr lang="en-US" sz="1400" kern="0" dirty="0">
                          <a:effectLst/>
                          <a:latin typeface="標楷體" pitchFamily="65" charset="-120"/>
                          <a:ea typeface="標楷體" pitchFamily="65" charset="-120"/>
                        </a:rPr>
                      </a:br>
                      <a:r>
                        <a:rPr lang="zh-TW" sz="1400" kern="0" dirty="0">
                          <a:effectLst/>
                          <a:latin typeface="標楷體" pitchFamily="65" charset="-120"/>
                          <a:ea typeface="標楷體" pitchFamily="65" charset="-120"/>
                        </a:rPr>
                        <a:t>協辦</a:t>
                      </a:r>
                      <a:r>
                        <a:rPr lang="en-US" sz="1400" kern="0" dirty="0">
                          <a:effectLst/>
                          <a:latin typeface="標楷體" pitchFamily="65" charset="-120"/>
                          <a:ea typeface="標楷體" pitchFamily="65" charset="-120"/>
                        </a:rPr>
                        <a:t>65</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rowSpan="2">
                  <a:txBody>
                    <a:bodyPr/>
                    <a:lstStyle/>
                    <a:p>
                      <a:pPr>
                        <a:spcAft>
                          <a:spcPts val="0"/>
                        </a:spcAft>
                      </a:pPr>
                      <a:r>
                        <a:rPr lang="zh-TW" sz="1400" kern="0" dirty="0">
                          <a:effectLst/>
                          <a:latin typeface="標楷體" pitchFamily="65" charset="-120"/>
                          <a:ea typeface="標楷體" pitchFamily="65" charset="-120"/>
                        </a:rPr>
                        <a:t>全國中小學科學展覽會</a:t>
                      </a:r>
                      <a:r>
                        <a:rPr lang="zh-TW" sz="1400" kern="0" dirty="0" smtClean="0">
                          <a:effectLst/>
                          <a:latin typeface="標楷體" pitchFamily="65" charset="-120"/>
                          <a:ea typeface="標楷體" pitchFamily="65" charset="-120"/>
                        </a:rPr>
                        <a:t>、臺灣</a:t>
                      </a:r>
                      <a:r>
                        <a:rPr lang="zh-TW" sz="1400" kern="0" dirty="0">
                          <a:effectLst/>
                          <a:latin typeface="標楷體" pitchFamily="65" charset="-120"/>
                          <a:ea typeface="標楷體" pitchFamily="65" charset="-120"/>
                        </a:rPr>
                        <a:t>國際科學展覽會</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標楷體" pitchFamily="65" charset="-120"/>
                          <a:ea typeface="標楷體" pitchFamily="65" charset="-120"/>
                        </a:rPr>
                        <a:t>第一名、第二名、第三名</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95</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vMerge="1">
                  <a:txBody>
                    <a:bodyPr/>
                    <a:lstStyle/>
                    <a:p>
                      <a:endParaRPr lang="zh-TW" altLang="en-US"/>
                    </a:p>
                  </a:txBody>
                  <a:tcPr/>
                </a:tc>
                <a:tc>
                  <a:txBody>
                    <a:bodyPr/>
                    <a:lstStyle/>
                    <a:p>
                      <a:pPr>
                        <a:spcAft>
                          <a:spcPts val="0"/>
                        </a:spcAft>
                      </a:pPr>
                      <a:r>
                        <a:rPr lang="zh-TW" sz="1400" kern="0" dirty="0">
                          <a:effectLst/>
                          <a:latin typeface="標楷體" pitchFamily="65" charset="-120"/>
                          <a:ea typeface="標楷體" pitchFamily="65" charset="-120"/>
                        </a:rPr>
                        <a:t>第四名至優勝或佳作</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80</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rowSpan="2">
                  <a:txBody>
                    <a:bodyPr/>
                    <a:lstStyle/>
                    <a:p>
                      <a:pPr>
                        <a:spcAft>
                          <a:spcPts val="0"/>
                        </a:spcAft>
                      </a:pPr>
                      <a:r>
                        <a:rPr lang="zh-TW" sz="1400" kern="0" dirty="0">
                          <a:effectLst/>
                          <a:latin typeface="標楷體" pitchFamily="65" charset="-120"/>
                          <a:ea typeface="標楷體" pitchFamily="65" charset="-120"/>
                        </a:rPr>
                        <a:t>其他國際性特殊技藝技能競賽</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標楷體" pitchFamily="65" charset="-120"/>
                          <a:ea typeface="標楷體" pitchFamily="65" charset="-120"/>
                        </a:rPr>
                        <a:t>第一名、第二名、第三名</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95</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vMerge="1">
                  <a:txBody>
                    <a:bodyPr/>
                    <a:lstStyle/>
                    <a:p>
                      <a:endParaRPr lang="zh-TW" altLang="en-US"/>
                    </a:p>
                  </a:txBody>
                  <a:tcPr/>
                </a:tc>
                <a:tc>
                  <a:txBody>
                    <a:bodyPr/>
                    <a:lstStyle/>
                    <a:p>
                      <a:pPr>
                        <a:spcAft>
                          <a:spcPts val="0"/>
                        </a:spcAft>
                      </a:pPr>
                      <a:r>
                        <a:rPr lang="zh-TW" sz="1400" kern="0" dirty="0">
                          <a:effectLst/>
                          <a:latin typeface="標楷體" pitchFamily="65" charset="-120"/>
                          <a:ea typeface="標楷體" pitchFamily="65" charset="-120"/>
                        </a:rPr>
                        <a:t>第四名至優勝</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80</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rowSpan="3">
                  <a:txBody>
                    <a:bodyPr/>
                    <a:lstStyle/>
                    <a:p>
                      <a:pPr>
                        <a:spcAft>
                          <a:spcPts val="0"/>
                        </a:spcAft>
                      </a:pPr>
                      <a:r>
                        <a:rPr lang="zh-TW" sz="1400" kern="0" dirty="0">
                          <a:effectLst/>
                          <a:latin typeface="標楷體" pitchFamily="65" charset="-120"/>
                          <a:ea typeface="標楷體" pitchFamily="65" charset="-120"/>
                        </a:rPr>
                        <a:t>各縣（市）政府主辦報經本部備查之技藝技能比賽及科學展覽（不包括成果展</a:t>
                      </a:r>
                      <a:r>
                        <a:rPr lang="zh-TW" sz="1400" kern="0" dirty="0" smtClean="0">
                          <a:effectLst/>
                          <a:latin typeface="標楷體" pitchFamily="65" charset="-120"/>
                          <a:ea typeface="標楷體" pitchFamily="65" charset="-120"/>
                        </a:rPr>
                        <a:t>）優勝</a:t>
                      </a:r>
                      <a:r>
                        <a:rPr lang="zh-TW" sz="1400" kern="0" dirty="0">
                          <a:effectLst/>
                          <a:latin typeface="標楷體" pitchFamily="65" charset="-120"/>
                          <a:ea typeface="標楷體" pitchFamily="65" charset="-120"/>
                        </a:rPr>
                        <a:t>者</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標楷體" pitchFamily="65" charset="-120"/>
                          <a:ea typeface="標楷體" pitchFamily="65" charset="-120"/>
                        </a:rPr>
                        <a:t>第一名、第二名、第三</a:t>
                      </a:r>
                      <a:r>
                        <a:rPr lang="zh-TW" sz="1400" kern="0" dirty="0" smtClean="0">
                          <a:effectLst/>
                          <a:latin typeface="標楷體" pitchFamily="65" charset="-120"/>
                          <a:ea typeface="標楷體" pitchFamily="65" charset="-120"/>
                        </a:rPr>
                        <a:t>名（</a:t>
                      </a:r>
                      <a:r>
                        <a:rPr lang="zh-TW" sz="1400" kern="0" dirty="0">
                          <a:effectLst/>
                          <a:latin typeface="標楷體" pitchFamily="65" charset="-120"/>
                          <a:ea typeface="標楷體" pitchFamily="65" charset="-120"/>
                        </a:rPr>
                        <a:t>特優）</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70</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vMerge="1">
                  <a:txBody>
                    <a:bodyPr/>
                    <a:lstStyle/>
                    <a:p>
                      <a:endParaRPr lang="zh-TW" altLang="en-US"/>
                    </a:p>
                  </a:txBody>
                  <a:tcPr/>
                </a:tc>
                <a:tc>
                  <a:txBody>
                    <a:bodyPr/>
                    <a:lstStyle/>
                    <a:p>
                      <a:pPr>
                        <a:spcAft>
                          <a:spcPts val="0"/>
                        </a:spcAft>
                      </a:pPr>
                      <a:r>
                        <a:rPr lang="zh-TW" sz="1400" kern="0" dirty="0">
                          <a:effectLst/>
                          <a:latin typeface="標楷體" pitchFamily="65" charset="-120"/>
                          <a:ea typeface="標楷體" pitchFamily="65" charset="-120"/>
                        </a:rPr>
                        <a:t>第四名、第五名、第六</a:t>
                      </a:r>
                      <a:r>
                        <a:rPr lang="zh-TW" sz="1400" kern="0" dirty="0" smtClean="0">
                          <a:effectLst/>
                          <a:latin typeface="標楷體" pitchFamily="65" charset="-120"/>
                          <a:ea typeface="標楷體" pitchFamily="65" charset="-120"/>
                        </a:rPr>
                        <a:t>名（</a:t>
                      </a:r>
                      <a:r>
                        <a:rPr lang="zh-TW" sz="1400" kern="0" dirty="0">
                          <a:effectLst/>
                          <a:latin typeface="標楷體" pitchFamily="65" charset="-120"/>
                          <a:ea typeface="標楷體" pitchFamily="65" charset="-120"/>
                        </a:rPr>
                        <a:t>優等）</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65</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vMerge="1">
                  <a:txBody>
                    <a:bodyPr/>
                    <a:lstStyle/>
                    <a:p>
                      <a:endParaRPr lang="zh-TW" altLang="en-US"/>
                    </a:p>
                  </a:txBody>
                  <a:tcPr/>
                </a:tc>
                <a:tc>
                  <a:txBody>
                    <a:bodyPr/>
                    <a:lstStyle/>
                    <a:p>
                      <a:pPr>
                        <a:spcAft>
                          <a:spcPts val="0"/>
                        </a:spcAft>
                      </a:pPr>
                      <a:r>
                        <a:rPr lang="zh-TW" sz="1400" kern="0" dirty="0">
                          <a:effectLst/>
                          <a:latin typeface="標楷體" pitchFamily="65" charset="-120"/>
                          <a:ea typeface="標楷體" pitchFamily="65" charset="-120"/>
                        </a:rPr>
                        <a:t>佳作（甲等）</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60</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488192">
                <a:tc>
                  <a:txBody>
                    <a:bodyPr/>
                    <a:lstStyle/>
                    <a:p>
                      <a:pPr>
                        <a:spcAft>
                          <a:spcPts val="0"/>
                        </a:spcAft>
                      </a:pPr>
                      <a:r>
                        <a:rPr lang="zh-TW" sz="1400" kern="0" dirty="0">
                          <a:solidFill>
                            <a:srgbClr val="FFFF00"/>
                          </a:solidFill>
                          <a:effectLst/>
                          <a:latin typeface="標楷體" pitchFamily="65" charset="-120"/>
                          <a:ea typeface="標楷體" pitchFamily="65" charset="-120"/>
                        </a:rPr>
                        <a:t>領有技術士證</a:t>
                      </a:r>
                      <a:endParaRPr lang="zh-TW" sz="1400" kern="100" dirty="0">
                        <a:solidFill>
                          <a:srgbClr val="FFFF00"/>
                        </a:solidFill>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spcAft>
                          <a:spcPts val="0"/>
                        </a:spcAft>
                      </a:pPr>
                      <a:r>
                        <a:rPr lang="zh-TW" sz="1400" kern="0" dirty="0">
                          <a:solidFill>
                            <a:srgbClr val="FF0000"/>
                          </a:solidFill>
                          <a:effectLst/>
                          <a:latin typeface="標楷體" pitchFamily="65" charset="-120"/>
                          <a:ea typeface="標楷體" pitchFamily="65" charset="-120"/>
                        </a:rPr>
                        <a:t>領有丙級以上技術士證或相當於丙級以上之單一級技術士證</a:t>
                      </a:r>
                      <a:endParaRPr lang="zh-TW" sz="1400" kern="100" dirty="0">
                        <a:solidFill>
                          <a:srgbClr val="FF0000"/>
                        </a:solidFill>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solidFill>
                            <a:srgbClr val="FF0000"/>
                          </a:solidFill>
                          <a:effectLst/>
                          <a:latin typeface="標楷體" pitchFamily="65" charset="-120"/>
                          <a:ea typeface="標楷體" pitchFamily="65" charset="-120"/>
                        </a:rPr>
                        <a:t>50</a:t>
                      </a:r>
                      <a:endParaRPr lang="zh-TW" sz="1400" kern="100" dirty="0">
                        <a:solidFill>
                          <a:srgbClr val="FF0000"/>
                        </a:solidFill>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rowSpan="3">
                  <a:txBody>
                    <a:bodyPr/>
                    <a:lstStyle/>
                    <a:p>
                      <a:pPr>
                        <a:spcAft>
                          <a:spcPts val="0"/>
                        </a:spcAft>
                      </a:pPr>
                      <a:r>
                        <a:rPr lang="zh-TW" sz="1400" kern="0" dirty="0">
                          <a:effectLst/>
                          <a:latin typeface="標楷體" pitchFamily="65" charset="-120"/>
                          <a:ea typeface="標楷體" pitchFamily="65" charset="-120"/>
                        </a:rPr>
                        <a:t>應屆畢（結）業生技藝教育課程成績優良，技藝教育課程職群成績（與國中在校學習領域評量成績無涉）達該班</a:t>
                      </a:r>
                      <a:r>
                        <a:rPr lang="en-US" sz="1400" kern="0" dirty="0">
                          <a:effectLst/>
                          <a:latin typeface="標楷體" pitchFamily="65" charset="-120"/>
                          <a:ea typeface="標楷體" pitchFamily="65" charset="-120"/>
                        </a:rPr>
                        <a:t>PR</a:t>
                      </a:r>
                      <a:r>
                        <a:rPr lang="zh-TW" sz="1400" kern="0" dirty="0">
                          <a:effectLst/>
                          <a:latin typeface="標楷體" pitchFamily="65" charset="-120"/>
                          <a:ea typeface="標楷體" pitchFamily="65" charset="-120"/>
                        </a:rPr>
                        <a:t>值七十以上者（得擇優一職群成績採計得分）</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spcAft>
                          <a:spcPts val="0"/>
                        </a:spcAft>
                      </a:pPr>
                      <a:r>
                        <a:rPr lang="en-US" sz="1400" kern="0" dirty="0">
                          <a:effectLst/>
                          <a:latin typeface="標楷體" pitchFamily="65" charset="-120"/>
                          <a:ea typeface="標楷體" pitchFamily="65" charset="-120"/>
                        </a:rPr>
                        <a:t>PR</a:t>
                      </a:r>
                      <a:r>
                        <a:rPr lang="zh-TW" sz="1400" kern="0" dirty="0">
                          <a:effectLst/>
                          <a:latin typeface="標楷體" pitchFamily="65" charset="-120"/>
                          <a:ea typeface="標楷體" pitchFamily="65" charset="-120"/>
                        </a:rPr>
                        <a:t>值（百分等級）九十以上</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50</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315835">
                <a:tc vMerge="1">
                  <a:txBody>
                    <a:bodyPr/>
                    <a:lstStyle/>
                    <a:p>
                      <a:endParaRPr lang="zh-TW" altLang="en-US"/>
                    </a:p>
                  </a:txBody>
                  <a:tcPr/>
                </a:tc>
                <a:tc>
                  <a:txBody>
                    <a:bodyPr/>
                    <a:lstStyle/>
                    <a:p>
                      <a:pPr>
                        <a:spcAft>
                          <a:spcPts val="0"/>
                        </a:spcAft>
                      </a:pPr>
                      <a:r>
                        <a:rPr lang="en-US" sz="1400" kern="0" dirty="0">
                          <a:effectLst/>
                          <a:latin typeface="標楷體" pitchFamily="65" charset="-120"/>
                          <a:ea typeface="標楷體" pitchFamily="65" charset="-120"/>
                        </a:rPr>
                        <a:t>PR</a:t>
                      </a:r>
                      <a:r>
                        <a:rPr lang="zh-TW" sz="1400" kern="0" dirty="0">
                          <a:effectLst/>
                          <a:latin typeface="標楷體" pitchFamily="65" charset="-120"/>
                          <a:ea typeface="標楷體" pitchFamily="65" charset="-120"/>
                        </a:rPr>
                        <a:t>值（百分等級）八十以上未達九十</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45</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r h="269134">
                <a:tc vMerge="1">
                  <a:txBody>
                    <a:bodyPr/>
                    <a:lstStyle/>
                    <a:p>
                      <a:endParaRPr lang="zh-TW" altLang="en-US"/>
                    </a:p>
                  </a:txBody>
                  <a:tcPr/>
                </a:tc>
                <a:tc>
                  <a:txBody>
                    <a:bodyPr/>
                    <a:lstStyle/>
                    <a:p>
                      <a:pPr>
                        <a:spcAft>
                          <a:spcPts val="0"/>
                        </a:spcAft>
                      </a:pPr>
                      <a:r>
                        <a:rPr lang="en-US" sz="1400" kern="0" dirty="0">
                          <a:effectLst/>
                          <a:latin typeface="標楷體" pitchFamily="65" charset="-120"/>
                          <a:ea typeface="標楷體" pitchFamily="65" charset="-120"/>
                        </a:rPr>
                        <a:t>PR</a:t>
                      </a:r>
                      <a:r>
                        <a:rPr lang="zh-TW" sz="1400" kern="0" dirty="0">
                          <a:effectLst/>
                          <a:latin typeface="標楷體" pitchFamily="65" charset="-120"/>
                          <a:ea typeface="標楷體" pitchFamily="65" charset="-120"/>
                        </a:rPr>
                        <a:t>值（百分等級）七十以上未達八十</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標楷體" pitchFamily="65" charset="-120"/>
                          <a:ea typeface="標楷體" pitchFamily="65" charset="-120"/>
                        </a:rPr>
                        <a:t>40</a:t>
                      </a:r>
                      <a:endParaRPr lang="zh-TW" sz="1400" kern="100" dirty="0">
                        <a:effectLst/>
                        <a:latin typeface="標楷體" pitchFamily="65" charset="-120"/>
                        <a:ea typeface="標楷體" pitchFamily="65" charset="-120"/>
                        <a:cs typeface="Times New Roman" panose="02020603050405020304" pitchFamily="18" charset="0"/>
                      </a:endParaRPr>
                    </a:p>
                  </a:txBody>
                  <a:tcPr marL="0" marR="0" marT="24386" marB="24386" anchor="ctr"/>
                </a:tc>
              </a:tr>
            </a:tbl>
          </a:graphicData>
        </a:graphic>
      </p:graphicFrame>
    </p:spTree>
    <p:extLst>
      <p:ext uri="{BB962C8B-B14F-4D97-AF65-F5344CB8AC3E}">
        <p14:creationId xmlns="" xmlns:p14="http://schemas.microsoft.com/office/powerpoint/2010/main" val="38602452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rPr>
              <a:t>一、技</a:t>
            </a:r>
            <a:r>
              <a:rPr lang="zh-TW" altLang="en-US" dirty="0">
                <a:solidFill>
                  <a:srgbClr val="7030A0"/>
                </a:solidFill>
                <a:latin typeface="標楷體" pitchFamily="65" charset="-120"/>
                <a:ea typeface="標楷體" pitchFamily="65" charset="-120"/>
              </a:rPr>
              <a:t>優甄審</a:t>
            </a:r>
            <a:r>
              <a:rPr lang="zh-TW" altLang="en-US" dirty="0" smtClean="0">
                <a:solidFill>
                  <a:srgbClr val="7030A0"/>
                </a:solidFill>
                <a:latin typeface="標楷體" pitchFamily="65" charset="-120"/>
                <a:ea typeface="標楷體" pitchFamily="65" charset="-120"/>
              </a:rPr>
              <a:t>入學</a:t>
            </a:r>
            <a:r>
              <a:rPr lang="en-US" altLang="zh-TW" dirty="0" smtClean="0">
                <a:solidFill>
                  <a:srgbClr val="7030A0"/>
                </a:solidFill>
                <a:latin typeface="標楷體" pitchFamily="65" charset="-120"/>
                <a:ea typeface="標楷體" pitchFamily="65" charset="-120"/>
              </a:rPr>
              <a:t>(3/3)</a:t>
            </a:r>
            <a:endParaRPr lang="zh-TW" altLang="en-US" dirty="0">
              <a:solidFill>
                <a:srgbClr val="7030A0"/>
              </a:solidFill>
              <a:latin typeface="標楷體" pitchFamily="65" charset="-120"/>
              <a:ea typeface="標楷體" pitchFamily="65" charset="-120"/>
            </a:endParaRPr>
          </a:p>
        </p:txBody>
      </p:sp>
      <p:sp>
        <p:nvSpPr>
          <p:cNvPr id="6" name="內容版面配置區 2"/>
          <p:cNvSpPr>
            <a:spLocks noGrp="1"/>
          </p:cNvSpPr>
          <p:nvPr>
            <p:ph idx="1"/>
          </p:nvPr>
        </p:nvSpPr>
        <p:spPr>
          <a:xfrm>
            <a:off x="457200" y="1142984"/>
            <a:ext cx="8229600" cy="5572164"/>
          </a:xfrm>
        </p:spPr>
        <p:txBody>
          <a:bodyPr>
            <a:noAutofit/>
          </a:bodyPr>
          <a:lstStyle/>
          <a:p>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四</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分發依據：</a:t>
            </a:r>
            <a:endParaRPr lang="en-US" altLang="zh-TW" sz="3000" dirty="0" smtClean="0">
              <a:latin typeface="標楷體" pitchFamily="65" charset="-120"/>
              <a:ea typeface="標楷體" pitchFamily="65" charset="-120"/>
            </a:endParaRPr>
          </a:p>
          <a:p>
            <a:r>
              <a:rPr lang="en-US" altLang="zh-TW" sz="3000" dirty="0" smtClean="0">
                <a:latin typeface="標楷體" pitchFamily="65" charset="-120"/>
                <a:ea typeface="標楷體" pitchFamily="65" charset="-120"/>
              </a:rPr>
              <a:t>1.</a:t>
            </a:r>
            <a:r>
              <a:rPr lang="zh-TW" altLang="en-US" sz="3000" dirty="0" smtClean="0">
                <a:latin typeface="標楷體" pitchFamily="65" charset="-120"/>
                <a:ea typeface="標楷體" pitchFamily="65" charset="-120"/>
              </a:rPr>
              <a:t>依積分高低順序及志願序分發專業群科就讀。積分相同進行</a:t>
            </a:r>
            <a:r>
              <a:rPr lang="zh-TW" altLang="en-US" sz="3000" b="1" u="sng" dirty="0" smtClean="0">
                <a:solidFill>
                  <a:srgbClr val="7030A0"/>
                </a:solidFill>
                <a:latin typeface="標楷體" pitchFamily="65" charset="-120"/>
                <a:ea typeface="標楷體" pitchFamily="65" charset="-120"/>
              </a:rPr>
              <a:t>同分參酌</a:t>
            </a:r>
            <a:r>
              <a:rPr lang="zh-TW" altLang="en-US" sz="3000" dirty="0" smtClean="0">
                <a:latin typeface="標楷體" pitchFamily="65" charset="-120"/>
                <a:ea typeface="標楷體" pitchFamily="65" charset="-120"/>
              </a:rPr>
              <a:t>，</a:t>
            </a:r>
            <a:r>
              <a:rPr lang="zh-TW" altLang="en-US" sz="3000" dirty="0" smtClean="0">
                <a:solidFill>
                  <a:srgbClr val="FF0000"/>
                </a:solidFill>
                <a:latin typeface="標楷體" pitchFamily="65" charset="-120"/>
                <a:ea typeface="標楷體" pitchFamily="65" charset="-120"/>
              </a:rPr>
              <a:t>同分參酌項目由各就學區自訂</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r>
              <a:rPr lang="en-US" altLang="zh-TW" sz="3000" dirty="0" smtClean="0">
                <a:latin typeface="標楷體" pitchFamily="65" charset="-120"/>
                <a:ea typeface="標楷體" pitchFamily="65" charset="-120"/>
              </a:rPr>
              <a:t>2.</a:t>
            </a:r>
            <a:r>
              <a:rPr lang="zh-TW" altLang="en-US" sz="3000" dirty="0" smtClean="0">
                <a:latin typeface="標楷體" pitchFamily="65" charset="-120"/>
                <a:ea typeface="標楷體" pitchFamily="65" charset="-120"/>
              </a:rPr>
              <a:t>所填志願之校科已額滿者，不予分發。</a:t>
            </a:r>
            <a:endParaRPr lang="en-US" altLang="zh-TW" sz="3000" dirty="0" smtClean="0">
              <a:latin typeface="標楷體" pitchFamily="65" charset="-120"/>
              <a:ea typeface="標楷體" pitchFamily="65" charset="-120"/>
            </a:endParaRPr>
          </a:p>
          <a:p>
            <a:r>
              <a:rPr lang="en-US" altLang="zh-TW" sz="3000" dirty="0" smtClean="0">
                <a:latin typeface="標楷體" pitchFamily="65" charset="-120"/>
                <a:ea typeface="標楷體" pitchFamily="65" charset="-120"/>
              </a:rPr>
              <a:t>3.</a:t>
            </a:r>
            <a:r>
              <a:rPr lang="zh-TW" altLang="en-US" sz="3000" dirty="0" smtClean="0">
                <a:latin typeface="標楷體" pitchFamily="65" charset="-120"/>
                <a:ea typeface="標楷體" pitchFamily="65" charset="-120"/>
              </a:rPr>
              <a:t>經</a:t>
            </a:r>
            <a:r>
              <a:rPr lang="zh-TW" altLang="en-US" sz="3000" dirty="0">
                <a:latin typeface="標楷體" pitchFamily="65" charset="-120"/>
                <a:ea typeface="標楷體" pitchFamily="65" charset="-120"/>
              </a:rPr>
              <a:t>積分比序且同分參酌後，仍無法評比者，增額錄取</a:t>
            </a:r>
            <a:r>
              <a:rPr lang="zh-TW" altLang="en-US" sz="3000" dirty="0" smtClean="0">
                <a:latin typeface="標楷體" pitchFamily="65" charset="-120"/>
                <a:ea typeface="標楷體" pitchFamily="65" charset="-120"/>
              </a:rPr>
              <a:t>之。</a:t>
            </a:r>
            <a:endParaRPr lang="en-US" altLang="zh-TW" sz="3000" dirty="0" smtClean="0">
              <a:latin typeface="標楷體" pitchFamily="65" charset="-120"/>
              <a:ea typeface="標楷體" pitchFamily="65" charset="-120"/>
            </a:endParaRPr>
          </a:p>
          <a:p>
            <a:r>
              <a:rPr lang="en-US" altLang="zh-TW" sz="3000" dirty="0" smtClean="0">
                <a:latin typeface="標楷體" pitchFamily="65" charset="-120"/>
                <a:ea typeface="標楷體" pitchFamily="65" charset="-120"/>
              </a:rPr>
              <a:t>4.</a:t>
            </a:r>
            <a:r>
              <a:rPr lang="zh-TW" altLang="en-US" sz="3000" dirty="0" smtClean="0">
                <a:latin typeface="標楷體" pitchFamily="65" charset="-120"/>
                <a:ea typeface="標楷體" pitchFamily="65" charset="-120"/>
              </a:rPr>
              <a:t>一經</a:t>
            </a:r>
            <a:r>
              <a:rPr lang="zh-TW" altLang="en-US" sz="3000" dirty="0">
                <a:latin typeface="標楷體" pitchFamily="65" charset="-120"/>
                <a:ea typeface="標楷體" pitchFamily="65" charset="-120"/>
              </a:rPr>
              <a:t>分發後不得申請</a:t>
            </a:r>
            <a:r>
              <a:rPr lang="zh-TW" altLang="en-US" sz="3000" dirty="0" smtClean="0">
                <a:latin typeface="標楷體" pitchFamily="65" charset="-120"/>
                <a:ea typeface="標楷體" pitchFamily="65" charset="-120"/>
              </a:rPr>
              <a:t>更改。</a:t>
            </a:r>
            <a:endParaRPr lang="en-US" altLang="zh-TW" sz="3000" dirty="0" smtClean="0">
              <a:latin typeface="標楷體" pitchFamily="65" charset="-120"/>
              <a:ea typeface="標楷體" pitchFamily="65" charset="-120"/>
            </a:endParaRPr>
          </a:p>
          <a:p>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五</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錄取名額：</a:t>
            </a:r>
            <a:endParaRPr lang="en-US" altLang="zh-TW" sz="3000" dirty="0" smtClean="0">
              <a:latin typeface="標楷體" pitchFamily="65" charset="-120"/>
              <a:ea typeface="標楷體" pitchFamily="65" charset="-120"/>
            </a:endParaRPr>
          </a:p>
          <a:p>
            <a:r>
              <a:rPr lang="zh-TW" altLang="en-US" sz="3000" dirty="0" smtClean="0">
                <a:solidFill>
                  <a:srgbClr val="FF0000"/>
                </a:solidFill>
                <a:latin typeface="標楷體" pitchFamily="65" charset="-120"/>
                <a:ea typeface="標楷體" pitchFamily="65" charset="-120"/>
              </a:rPr>
              <a:t>公立學校每班內含</a:t>
            </a:r>
            <a:r>
              <a:rPr lang="en-US" altLang="zh-TW" sz="3000" dirty="0" smtClean="0">
                <a:solidFill>
                  <a:srgbClr val="FF0000"/>
                </a:solidFill>
                <a:latin typeface="標楷體" pitchFamily="65" charset="-120"/>
                <a:ea typeface="標楷體" pitchFamily="65" charset="-120"/>
              </a:rPr>
              <a:t>2</a:t>
            </a:r>
            <a:r>
              <a:rPr lang="zh-TW" altLang="en-US" sz="3000" dirty="0" smtClean="0">
                <a:solidFill>
                  <a:srgbClr val="FF0000"/>
                </a:solidFill>
                <a:latin typeface="標楷體" pitchFamily="65" charset="-120"/>
                <a:ea typeface="標楷體" pitchFamily="65" charset="-120"/>
              </a:rPr>
              <a:t>名，私立學校</a:t>
            </a:r>
            <a:r>
              <a:rPr lang="zh-TW" altLang="en-US" sz="3000" dirty="0">
                <a:solidFill>
                  <a:srgbClr val="FF0000"/>
                </a:solidFill>
                <a:latin typeface="標楷體" pitchFamily="65" charset="-120"/>
                <a:ea typeface="標楷體" pitchFamily="65" charset="-120"/>
              </a:rPr>
              <a:t>每班</a:t>
            </a:r>
            <a:r>
              <a:rPr lang="zh-TW" altLang="en-US" sz="3000" dirty="0" smtClean="0">
                <a:solidFill>
                  <a:srgbClr val="FF0000"/>
                </a:solidFill>
                <a:latin typeface="標楷體" pitchFamily="65" charset="-120"/>
                <a:ea typeface="標楷體" pitchFamily="65" charset="-120"/>
              </a:rPr>
              <a:t>外加</a:t>
            </a:r>
            <a:r>
              <a:rPr lang="en-US" altLang="zh-TW" sz="3000" dirty="0" smtClean="0">
                <a:solidFill>
                  <a:srgbClr val="FF0000"/>
                </a:solidFill>
                <a:latin typeface="標楷體" pitchFamily="65" charset="-120"/>
                <a:ea typeface="標楷體" pitchFamily="65" charset="-120"/>
              </a:rPr>
              <a:t>2</a:t>
            </a:r>
            <a:r>
              <a:rPr lang="zh-TW" altLang="en-US" sz="3000" dirty="0" smtClean="0">
                <a:solidFill>
                  <a:srgbClr val="FF0000"/>
                </a:solidFill>
                <a:latin typeface="標楷體" pitchFamily="65" charset="-120"/>
                <a:ea typeface="標楷體" pitchFamily="65" charset="-120"/>
              </a:rPr>
              <a:t>名</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429652" y="6356350"/>
            <a:ext cx="714348" cy="365125"/>
          </a:xfrm>
          <a:prstGeom prst="rect">
            <a:avLst/>
          </a:prstGeom>
        </p:spPr>
        <p:txBody>
          <a:bodyPr/>
          <a:lstStyle/>
          <a:p>
            <a:fld id="{47D433DB-B31C-49C9-BEC3-1A87A9E59357}" type="slidenum">
              <a:rPr lang="zh-TW" altLang="en-US" smtClean="0"/>
              <a:pPr/>
              <a:t>56</a:t>
            </a:fld>
            <a:endParaRPr lang="zh-TW" altLang="en-US" dirty="0"/>
          </a:p>
        </p:txBody>
      </p:sp>
    </p:spTree>
    <p:extLst>
      <p:ext uri="{BB962C8B-B14F-4D97-AF65-F5344CB8AC3E}">
        <p14:creationId xmlns="" xmlns:p14="http://schemas.microsoft.com/office/powerpoint/2010/main" val="4133994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2800" dirty="0">
                <a:solidFill>
                  <a:prstClr val="black"/>
                </a:solidFill>
                <a:latin typeface="標楷體" pitchFamily="65" charset="-120"/>
                <a:ea typeface="標楷體" pitchFamily="65" charset="-120"/>
              </a:rPr>
              <a:t>105</a:t>
            </a:r>
            <a:r>
              <a:rPr lang="zh-TW" altLang="en-US" sz="2800" dirty="0">
                <a:solidFill>
                  <a:prstClr val="black"/>
                </a:solidFill>
                <a:latin typeface="標楷體" pitchFamily="65" charset="-120"/>
                <a:ea typeface="標楷體" pitchFamily="65" charset="-120"/>
              </a:rPr>
              <a:t>學年度</a:t>
            </a:r>
            <a:r>
              <a:rPr lang="zh-TW" altLang="en-US" sz="2800" dirty="0" smtClean="0">
                <a:solidFill>
                  <a:prstClr val="black"/>
                </a:solidFill>
                <a:latin typeface="標楷體" pitchFamily="65" charset="-120"/>
                <a:ea typeface="標楷體" pitchFamily="65" charset="-120"/>
              </a:rPr>
              <a:t>辦理</a:t>
            </a:r>
            <a:r>
              <a:rPr lang="zh-TW" altLang="en-US" sz="2800" dirty="0" smtClean="0">
                <a:solidFill>
                  <a:srgbClr val="7030A0"/>
                </a:solidFill>
                <a:latin typeface="標楷體" pitchFamily="65" charset="-120"/>
                <a:ea typeface="標楷體" pitchFamily="65" charset="-120"/>
              </a:rPr>
              <a:t>技優甄審入學</a:t>
            </a:r>
            <a:r>
              <a:rPr lang="zh-TW" altLang="en-US" sz="2800" dirty="0" smtClean="0">
                <a:solidFill>
                  <a:prstClr val="black"/>
                </a:solidFill>
                <a:latin typeface="標楷體" pitchFamily="65" charset="-120"/>
                <a:ea typeface="標楷體" pitchFamily="65" charset="-120"/>
              </a:rPr>
              <a:t>學校現況 </a:t>
            </a:r>
            <a:r>
              <a:rPr lang="en-US" altLang="zh-TW" sz="2800" dirty="0" smtClean="0">
                <a:solidFill>
                  <a:prstClr val="black"/>
                </a:solidFill>
                <a:latin typeface="標楷體" pitchFamily="65" charset="-120"/>
                <a:ea typeface="標楷體" pitchFamily="65" charset="-120"/>
              </a:rPr>
              <a:t>(1/3)</a:t>
            </a:r>
            <a:endParaRPr lang="zh-TW" altLang="en-US" sz="2800" dirty="0">
              <a:solidFill>
                <a:prstClr val="black"/>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2593293752"/>
              </p:ext>
            </p:extLst>
          </p:nvPr>
        </p:nvGraphicFramePr>
        <p:xfrm>
          <a:off x="428596" y="1609266"/>
          <a:ext cx="8358246" cy="5035888"/>
        </p:xfrm>
        <a:graphic>
          <a:graphicData uri="http://schemas.openxmlformats.org/drawingml/2006/table">
            <a:tbl>
              <a:tblPr firstRow="1" bandRow="1">
                <a:tableStyleId>{5C22544A-7EE6-4342-B048-85BDC9FD1C3A}</a:tableStyleId>
              </a:tblPr>
              <a:tblGrid>
                <a:gridCol w="1694708"/>
                <a:gridCol w="5491926"/>
                <a:gridCol w="1171612"/>
              </a:tblGrid>
              <a:tr h="573098">
                <a:tc>
                  <a:txBody>
                    <a:bodyPr/>
                    <a:lstStyle/>
                    <a:p>
                      <a:pPr algn="ctr">
                        <a:spcAft>
                          <a:spcPts val="0"/>
                        </a:spcAft>
                      </a:pPr>
                      <a:r>
                        <a:rPr lang="zh-TW" sz="2000" b="1" kern="0" dirty="0">
                          <a:effectLst/>
                          <a:latin typeface="標楷體" pitchFamily="65" charset="-120"/>
                          <a:ea typeface="標楷體" pitchFamily="65" charset="-120"/>
                          <a:cs typeface="Times New Roman"/>
                        </a:rPr>
                        <a:t>校</a:t>
                      </a:r>
                      <a:r>
                        <a:rPr lang="zh-TW" sz="2000" b="1" kern="0" dirty="0" smtClean="0">
                          <a:effectLst/>
                          <a:latin typeface="標楷體" pitchFamily="65" charset="-120"/>
                          <a:ea typeface="標楷體" pitchFamily="65" charset="-120"/>
                          <a:cs typeface="Times New Roman"/>
                        </a:rPr>
                        <a:t>名</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zh-TW" sz="2000" b="1" kern="0" dirty="0">
                          <a:effectLst/>
                          <a:latin typeface="標楷體" pitchFamily="65" charset="-120"/>
                          <a:ea typeface="標楷體" pitchFamily="65" charset="-120"/>
                          <a:cs typeface="Times New Roman"/>
                        </a:rPr>
                        <a:t>特色招生科</a:t>
                      </a:r>
                      <a:r>
                        <a:rPr lang="en-US" sz="2000" b="1" kern="0" dirty="0">
                          <a:effectLst/>
                          <a:latin typeface="標楷體" pitchFamily="65" charset="-120"/>
                          <a:ea typeface="標楷體" pitchFamily="65" charset="-120"/>
                          <a:cs typeface="Times New Roman"/>
                        </a:rPr>
                        <a:t>/</a:t>
                      </a:r>
                      <a:r>
                        <a:rPr lang="zh-TW" sz="2000" b="1" kern="0" dirty="0">
                          <a:effectLst/>
                          <a:latin typeface="標楷體" pitchFamily="65" charset="-120"/>
                          <a:ea typeface="標楷體" pitchFamily="65" charset="-120"/>
                          <a:cs typeface="Times New Roman"/>
                        </a:rPr>
                        <a:t>班</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zh-TW" sz="2000" b="1" kern="0" dirty="0">
                          <a:effectLst/>
                          <a:latin typeface="標楷體" pitchFamily="65" charset="-120"/>
                          <a:ea typeface="標楷體" pitchFamily="65" charset="-120"/>
                          <a:cs typeface="Times New Roman"/>
                        </a:rPr>
                        <a:t>招生名額</a:t>
                      </a:r>
                      <a:endParaRPr lang="zh-TW" sz="2000" kern="100" dirty="0">
                        <a:effectLst/>
                        <a:latin typeface="標楷體" pitchFamily="65" charset="-120"/>
                        <a:ea typeface="標楷體" pitchFamily="65" charset="-120"/>
                        <a:cs typeface="Times New Roman"/>
                      </a:endParaRPr>
                    </a:p>
                  </a:txBody>
                  <a:tcPr marL="19951" marR="19951" marT="0" marB="0" anchor="ctr"/>
                </a:tc>
              </a:tr>
              <a:tr h="350290">
                <a:tc>
                  <a:txBody>
                    <a:bodyPr/>
                    <a:lstStyle/>
                    <a:p>
                      <a:pPr algn="ctr">
                        <a:spcAft>
                          <a:spcPts val="0"/>
                        </a:spcAft>
                      </a:pPr>
                      <a:r>
                        <a:rPr lang="zh-TW" sz="2000" kern="100" dirty="0" smtClean="0">
                          <a:effectLst/>
                          <a:latin typeface="標楷體" pitchFamily="65" charset="-120"/>
                          <a:ea typeface="標楷體" pitchFamily="65" charset="-120"/>
                          <a:cs typeface="Times New Roman"/>
                        </a:rPr>
                        <a:t>士林</a:t>
                      </a:r>
                      <a:r>
                        <a:rPr lang="zh-TW" sz="2000" kern="100" dirty="0">
                          <a:effectLst/>
                          <a:latin typeface="標楷體" pitchFamily="65" charset="-120"/>
                          <a:ea typeface="標楷體" pitchFamily="65" charset="-120"/>
                          <a:cs typeface="Times New Roman"/>
                        </a:rPr>
                        <a:t>高商</a:t>
                      </a:r>
                    </a:p>
                  </a:txBody>
                  <a:tcPr marL="19951" marR="19951" marT="0" marB="0" anchor="ctr"/>
                </a:tc>
                <a:tc>
                  <a:txBody>
                    <a:bodyPr/>
                    <a:lstStyle/>
                    <a:p>
                      <a:pPr>
                        <a:spcAft>
                          <a:spcPts val="0"/>
                        </a:spcAft>
                      </a:pPr>
                      <a:r>
                        <a:rPr lang="zh-TW" sz="2000" kern="100">
                          <a:effectLst/>
                          <a:latin typeface="標楷體" pitchFamily="65" charset="-120"/>
                          <a:ea typeface="標楷體" pitchFamily="65" charset="-120"/>
                          <a:cs typeface="Times New Roman"/>
                        </a:rPr>
                        <a:t>廣告設計科</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34</a:t>
                      </a:r>
                      <a:endParaRPr lang="zh-TW" sz="2000" kern="100">
                        <a:effectLst/>
                        <a:latin typeface="標楷體" pitchFamily="65" charset="-120"/>
                        <a:ea typeface="標楷體" pitchFamily="65" charset="-120"/>
                        <a:cs typeface="Times New Roman"/>
                      </a:endParaRPr>
                    </a:p>
                  </a:txBody>
                  <a:tcPr marL="19951" marR="19951" marT="0" marB="0" anchor="ctr"/>
                </a:tc>
              </a:tr>
              <a:tr h="350290">
                <a:tc>
                  <a:txBody>
                    <a:bodyPr/>
                    <a:lstStyle/>
                    <a:p>
                      <a:pPr algn="ctr">
                        <a:spcAft>
                          <a:spcPts val="0"/>
                        </a:spcAft>
                      </a:pPr>
                      <a:r>
                        <a:rPr lang="zh-TW" sz="2000" kern="100" dirty="0" smtClean="0">
                          <a:effectLst/>
                          <a:latin typeface="標楷體" pitchFamily="65" charset="-120"/>
                          <a:ea typeface="標楷體" pitchFamily="65" charset="-120"/>
                          <a:cs typeface="Times New Roman"/>
                        </a:rPr>
                        <a:t>松山</a:t>
                      </a:r>
                      <a:r>
                        <a:rPr lang="zh-TW" sz="2000" kern="100" dirty="0">
                          <a:effectLst/>
                          <a:latin typeface="標楷體" pitchFamily="65" charset="-120"/>
                          <a:ea typeface="標楷體" pitchFamily="65" charset="-120"/>
                          <a:cs typeface="Times New Roman"/>
                        </a:rPr>
                        <a:t>家商</a:t>
                      </a:r>
                    </a:p>
                  </a:txBody>
                  <a:tcPr marL="19951" marR="19951" marT="0" marB="0" anchor="ctr"/>
                </a:tc>
                <a:tc>
                  <a:txBody>
                    <a:bodyPr/>
                    <a:lstStyle/>
                    <a:p>
                      <a:pPr>
                        <a:spcAft>
                          <a:spcPts val="0"/>
                        </a:spcAft>
                      </a:pPr>
                      <a:r>
                        <a:rPr lang="zh-TW" sz="2000" kern="100">
                          <a:effectLst/>
                          <a:latin typeface="標楷體" pitchFamily="65" charset="-120"/>
                          <a:ea typeface="標楷體" pitchFamily="65" charset="-120"/>
                          <a:cs typeface="Times New Roman"/>
                        </a:rPr>
                        <a:t>廣告設計科</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34</a:t>
                      </a:r>
                      <a:endParaRPr lang="zh-TW" sz="2000" kern="100" dirty="0">
                        <a:effectLst/>
                        <a:latin typeface="標楷體" pitchFamily="65" charset="-120"/>
                        <a:ea typeface="標楷體" pitchFamily="65" charset="-120"/>
                        <a:cs typeface="Times New Roman"/>
                      </a:endParaRPr>
                    </a:p>
                  </a:txBody>
                  <a:tcPr marL="19951" marR="19951" marT="0" marB="0" anchor="ctr"/>
                </a:tc>
              </a:tr>
              <a:tr h="350290">
                <a:tc>
                  <a:txBody>
                    <a:bodyPr/>
                    <a:lstStyle/>
                    <a:p>
                      <a:pPr algn="ctr">
                        <a:spcAft>
                          <a:spcPts val="0"/>
                        </a:spcAft>
                      </a:pPr>
                      <a:r>
                        <a:rPr lang="zh-TW" sz="2000" kern="100" dirty="0" smtClean="0">
                          <a:effectLst/>
                          <a:latin typeface="標楷體" pitchFamily="65" charset="-120"/>
                          <a:ea typeface="標楷體" pitchFamily="65" charset="-120"/>
                          <a:cs typeface="Times New Roman"/>
                        </a:rPr>
                        <a:t>內湖</a:t>
                      </a:r>
                      <a:r>
                        <a:rPr lang="zh-TW" sz="2000" kern="100" dirty="0">
                          <a:effectLst/>
                          <a:latin typeface="標楷體" pitchFamily="65" charset="-120"/>
                          <a:ea typeface="標楷體" pitchFamily="65" charset="-120"/>
                          <a:cs typeface="Times New Roman"/>
                        </a:rPr>
                        <a:t>高工</a:t>
                      </a:r>
                    </a:p>
                  </a:txBody>
                  <a:tcPr marL="19951" marR="19951" marT="0" marB="0" anchor="ctr"/>
                </a:tc>
                <a:tc>
                  <a:txBody>
                    <a:bodyPr/>
                    <a:lstStyle/>
                    <a:p>
                      <a:pPr>
                        <a:spcAft>
                          <a:spcPts val="0"/>
                        </a:spcAft>
                      </a:pPr>
                      <a:r>
                        <a:rPr lang="zh-TW" sz="2000" kern="100">
                          <a:effectLst/>
                          <a:latin typeface="標楷體" pitchFamily="65" charset="-120"/>
                          <a:ea typeface="標楷體" pitchFamily="65" charset="-120"/>
                          <a:cs typeface="Times New Roman"/>
                        </a:rPr>
                        <a:t>電機科</a:t>
                      </a:r>
                      <a:r>
                        <a:rPr lang="en-US" sz="2000" kern="100" dirty="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實務</a:t>
                      </a:r>
                      <a:r>
                        <a:rPr lang="en-US" sz="2000" kern="100" dirty="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特色班</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34</a:t>
                      </a:r>
                      <a:endParaRPr lang="zh-TW" sz="2000" kern="100">
                        <a:effectLst/>
                        <a:latin typeface="標楷體" pitchFamily="65" charset="-120"/>
                        <a:ea typeface="標楷體" pitchFamily="65" charset="-120"/>
                        <a:cs typeface="Times New Roman"/>
                      </a:endParaRPr>
                    </a:p>
                  </a:txBody>
                  <a:tcPr marL="19951" marR="19951" marT="0" marB="0" anchor="ctr"/>
                </a:tc>
              </a:tr>
              <a:tr h="350290">
                <a:tc rowSpan="5">
                  <a:txBody>
                    <a:bodyPr/>
                    <a:lstStyle/>
                    <a:p>
                      <a:pPr algn="ctr">
                        <a:spcAft>
                          <a:spcPts val="0"/>
                        </a:spcAft>
                      </a:pPr>
                      <a:r>
                        <a:rPr lang="zh-TW" sz="2000" kern="100" dirty="0" smtClean="0">
                          <a:effectLst/>
                          <a:latin typeface="標楷體" pitchFamily="65" charset="-120"/>
                          <a:ea typeface="標楷體" pitchFamily="65" charset="-120"/>
                          <a:cs typeface="Times New Roman"/>
                        </a:rPr>
                        <a:t>惇</a:t>
                      </a:r>
                      <a:r>
                        <a:rPr lang="zh-TW" sz="2000" kern="100" dirty="0">
                          <a:effectLst/>
                          <a:latin typeface="標楷體" pitchFamily="65" charset="-120"/>
                          <a:ea typeface="標楷體" pitchFamily="65" charset="-120"/>
                          <a:cs typeface="Times New Roman"/>
                        </a:rPr>
                        <a:t>敘工商</a:t>
                      </a:r>
                    </a:p>
                  </a:txBody>
                  <a:tcPr marL="19951" marR="19951" marT="0" marB="0" anchor="ctr"/>
                </a:tc>
                <a:tc>
                  <a:txBody>
                    <a:bodyPr/>
                    <a:lstStyle/>
                    <a:p>
                      <a:pPr>
                        <a:spcAft>
                          <a:spcPts val="0"/>
                        </a:spcAft>
                      </a:pPr>
                      <a:r>
                        <a:rPr lang="zh-TW" sz="2000" kern="100">
                          <a:effectLst/>
                          <a:latin typeface="標楷體" pitchFamily="65" charset="-120"/>
                          <a:ea typeface="標楷體" pitchFamily="65" charset="-120"/>
                          <a:cs typeface="Times New Roman"/>
                        </a:rPr>
                        <a:t>汽車科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進口車輛技術人才專班</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50</a:t>
                      </a:r>
                      <a:endParaRPr lang="zh-TW" sz="2000" kern="100">
                        <a:effectLst/>
                        <a:latin typeface="標楷體" pitchFamily="65" charset="-120"/>
                        <a:ea typeface="標楷體" pitchFamily="65" charset="-120"/>
                        <a:cs typeface="Times New Roman"/>
                      </a:endParaRPr>
                    </a:p>
                  </a:txBody>
                  <a:tcPr marL="19951" marR="19951" marT="0" marB="0" anchor="ctr"/>
                </a:tc>
              </a:tr>
              <a:tr h="350290">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汽車科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柴油車輛維修班</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25</a:t>
                      </a:r>
                      <a:endParaRPr lang="zh-TW" sz="2000" kern="100">
                        <a:effectLst/>
                        <a:latin typeface="標楷體" pitchFamily="65" charset="-120"/>
                        <a:ea typeface="標楷體" pitchFamily="65" charset="-120"/>
                        <a:cs typeface="Times New Roman"/>
                      </a:endParaRPr>
                    </a:p>
                  </a:txBody>
                  <a:tcPr marL="19951" marR="19951" marT="0" marB="0" anchor="ctr"/>
                </a:tc>
              </a:tr>
              <a:tr h="350290">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汽車科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汽車服務行銷人才班</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25</a:t>
                      </a:r>
                      <a:endParaRPr lang="zh-TW" sz="2000" kern="100" dirty="0">
                        <a:effectLst/>
                        <a:latin typeface="標楷體" pitchFamily="65" charset="-120"/>
                        <a:ea typeface="標楷體" pitchFamily="65" charset="-120"/>
                        <a:cs typeface="Times New Roman"/>
                      </a:endParaRPr>
                    </a:p>
                  </a:txBody>
                  <a:tcPr marL="19951" marR="19951" marT="0" marB="0" anchor="ctr"/>
                </a:tc>
              </a:tr>
              <a:tr h="575818">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室內空間設計科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傳統技藝與道具製作人才培訓班</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25</a:t>
                      </a:r>
                      <a:endParaRPr lang="zh-TW" sz="2000" kern="100">
                        <a:effectLst/>
                        <a:latin typeface="標楷體" pitchFamily="65" charset="-120"/>
                        <a:ea typeface="標楷體" pitchFamily="65" charset="-120"/>
                        <a:cs typeface="Times New Roman"/>
                      </a:endParaRPr>
                    </a:p>
                  </a:txBody>
                  <a:tcPr marL="19951" marR="19951" marT="0" marB="0" anchor="ctr"/>
                </a:tc>
              </a:tr>
              <a:tr h="350290">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電機科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水電與空調實務班</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25</a:t>
                      </a:r>
                      <a:endParaRPr lang="zh-TW" sz="2000" kern="100">
                        <a:effectLst/>
                        <a:latin typeface="標楷體" pitchFamily="65" charset="-120"/>
                        <a:ea typeface="標楷體" pitchFamily="65" charset="-120"/>
                        <a:cs typeface="Times New Roman"/>
                      </a:endParaRPr>
                    </a:p>
                  </a:txBody>
                  <a:tcPr marL="19951" marR="19951" marT="0" marB="0" anchor="ctr"/>
                </a:tc>
              </a:tr>
              <a:tr h="350290">
                <a:tc rowSpan="2">
                  <a:txBody>
                    <a:bodyPr/>
                    <a:lstStyle/>
                    <a:p>
                      <a:pPr algn="ctr">
                        <a:spcAft>
                          <a:spcPts val="0"/>
                        </a:spcAft>
                      </a:pPr>
                      <a:r>
                        <a:rPr lang="zh-TW" sz="2000" kern="100" dirty="0" smtClean="0">
                          <a:effectLst/>
                          <a:latin typeface="標楷體" pitchFamily="65" charset="-120"/>
                          <a:ea typeface="標楷體" pitchFamily="65" charset="-120"/>
                          <a:cs typeface="Times New Roman"/>
                        </a:rPr>
                        <a:t>金甌</a:t>
                      </a:r>
                      <a:r>
                        <a:rPr lang="zh-TW" sz="2000" kern="100" dirty="0">
                          <a:effectLst/>
                          <a:latin typeface="標楷體" pitchFamily="65" charset="-120"/>
                          <a:ea typeface="標楷體" pitchFamily="65" charset="-120"/>
                          <a:cs typeface="Times New Roman"/>
                        </a:rPr>
                        <a:t>女中</a:t>
                      </a:r>
                    </a:p>
                  </a:txBody>
                  <a:tcPr marL="19951" marR="19951" marT="0" marB="0" anchor="ctr"/>
                </a:tc>
                <a:tc>
                  <a:txBody>
                    <a:bodyPr/>
                    <a:lstStyle/>
                    <a:p>
                      <a:pPr>
                        <a:spcAft>
                          <a:spcPts val="0"/>
                        </a:spcAft>
                      </a:pPr>
                      <a:r>
                        <a:rPr lang="zh-TW" sz="2000" kern="100">
                          <a:effectLst/>
                          <a:latin typeface="標楷體" pitchFamily="65" charset="-120"/>
                          <a:ea typeface="標楷體" pitchFamily="65" charset="-120"/>
                          <a:cs typeface="Times New Roman"/>
                        </a:rPr>
                        <a:t>商業經營科特色班</a:t>
                      </a:r>
                      <a:endParaRPr lang="zh-TW" sz="2000" kern="100" dirty="0">
                        <a:effectLst/>
                        <a:latin typeface="標楷體" pitchFamily="65" charset="-120"/>
                        <a:ea typeface="標楷體" pitchFamily="65" charset="-120"/>
                        <a:cs typeface="Times New Roman"/>
                      </a:endParaRP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25</a:t>
                      </a:r>
                      <a:endParaRPr lang="zh-TW" sz="2000" kern="100">
                        <a:effectLst/>
                        <a:latin typeface="標楷體" pitchFamily="65" charset="-120"/>
                        <a:ea typeface="標楷體" pitchFamily="65" charset="-120"/>
                        <a:cs typeface="Times New Roman"/>
                      </a:endParaRPr>
                    </a:p>
                  </a:txBody>
                  <a:tcPr marL="19951" marR="19951" marT="0" marB="0" anchor="ctr"/>
                </a:tc>
              </a:tr>
              <a:tr h="350290">
                <a:tc vMerge="1">
                  <a:txBody>
                    <a:bodyPr/>
                    <a:lstStyle/>
                    <a:p>
                      <a:endParaRPr lang="zh-TW" altLang="en-US"/>
                    </a:p>
                  </a:txBody>
                  <a:tcPr/>
                </a:tc>
                <a:tc>
                  <a:txBody>
                    <a:bodyPr/>
                    <a:lstStyle/>
                    <a:p>
                      <a:pPr>
                        <a:spcAft>
                          <a:spcPts val="0"/>
                        </a:spcAft>
                      </a:pPr>
                      <a:r>
                        <a:rPr lang="zh-TW" sz="2000" kern="100" dirty="0">
                          <a:effectLst/>
                          <a:latin typeface="標楷體" pitchFamily="65" charset="-120"/>
                          <a:ea typeface="標楷體" pitchFamily="65" charset="-120"/>
                          <a:cs typeface="Times New Roman"/>
                        </a:rPr>
                        <a:t>應用外語科</a:t>
                      </a:r>
                      <a:r>
                        <a:rPr lang="en-US" sz="2000" kern="100" dirty="0">
                          <a:effectLst/>
                          <a:latin typeface="標楷體" pitchFamily="65" charset="-120"/>
                          <a:ea typeface="標楷體" pitchFamily="65" charset="-120"/>
                          <a:cs typeface="Times New Roman"/>
                        </a:rPr>
                        <a:t>(</a:t>
                      </a:r>
                      <a:r>
                        <a:rPr lang="zh-TW" sz="2000" kern="100" dirty="0">
                          <a:effectLst/>
                          <a:latin typeface="標楷體" pitchFamily="65" charset="-120"/>
                          <a:ea typeface="標楷體" pitchFamily="65" charset="-120"/>
                          <a:cs typeface="Times New Roman"/>
                        </a:rPr>
                        <a:t>日文組</a:t>
                      </a:r>
                      <a:r>
                        <a:rPr lang="en-US" sz="2000" kern="100" dirty="0">
                          <a:effectLst/>
                          <a:latin typeface="標楷體" pitchFamily="65" charset="-120"/>
                          <a:ea typeface="標楷體" pitchFamily="65" charset="-120"/>
                          <a:cs typeface="Times New Roman"/>
                        </a:rPr>
                        <a:t>)-</a:t>
                      </a:r>
                      <a:r>
                        <a:rPr lang="zh-TW" sz="2000" kern="100" dirty="0">
                          <a:effectLst/>
                          <a:latin typeface="標楷體" pitchFamily="65" charset="-120"/>
                          <a:ea typeface="標楷體" pitchFamily="65" charset="-120"/>
                          <a:cs typeface="Times New Roman"/>
                        </a:rPr>
                        <a:t>日文創意聲優專班</a:t>
                      </a: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50</a:t>
                      </a:r>
                      <a:endParaRPr lang="zh-TW" sz="2000" kern="100">
                        <a:effectLst/>
                        <a:latin typeface="標楷體" pitchFamily="65" charset="-120"/>
                        <a:ea typeface="標楷體" pitchFamily="65" charset="-120"/>
                        <a:cs typeface="Times New Roman"/>
                      </a:endParaRPr>
                    </a:p>
                  </a:txBody>
                  <a:tcPr marL="19951" marR="19951" marT="0" marB="0" anchor="ctr"/>
                </a:tc>
              </a:tr>
              <a:tr h="350290">
                <a:tc rowSpan="2">
                  <a:txBody>
                    <a:bodyPr/>
                    <a:lstStyle/>
                    <a:p>
                      <a:pPr algn="ctr">
                        <a:spcAft>
                          <a:spcPts val="0"/>
                        </a:spcAft>
                      </a:pPr>
                      <a:r>
                        <a:rPr lang="zh-TW" sz="2000" kern="100" dirty="0" smtClean="0">
                          <a:effectLst/>
                          <a:latin typeface="標楷體" pitchFamily="65" charset="-120"/>
                          <a:ea typeface="標楷體" pitchFamily="65" charset="-120"/>
                          <a:cs typeface="Times New Roman"/>
                        </a:rPr>
                        <a:t>育達</a:t>
                      </a:r>
                      <a:r>
                        <a:rPr lang="zh-TW" sz="2000" kern="100" dirty="0">
                          <a:effectLst/>
                          <a:latin typeface="標楷體" pitchFamily="65" charset="-120"/>
                          <a:ea typeface="標楷體" pitchFamily="65" charset="-120"/>
                          <a:cs typeface="Times New Roman"/>
                        </a:rPr>
                        <a:t>家商</a:t>
                      </a:r>
                    </a:p>
                  </a:txBody>
                  <a:tcPr marL="19951" marR="19951" marT="0" marB="0" anchor="ctr"/>
                </a:tc>
                <a:tc>
                  <a:txBody>
                    <a:bodyPr/>
                    <a:lstStyle/>
                    <a:p>
                      <a:pPr>
                        <a:spcAft>
                          <a:spcPts val="0"/>
                        </a:spcAft>
                      </a:pPr>
                      <a:r>
                        <a:rPr lang="zh-TW" sz="2000" kern="100" dirty="0">
                          <a:effectLst/>
                          <a:latin typeface="標楷體" pitchFamily="65" charset="-120"/>
                          <a:ea typeface="標楷體" pitchFamily="65" charset="-120"/>
                          <a:cs typeface="Times New Roman"/>
                        </a:rPr>
                        <a:t>餐飲管理科</a:t>
                      </a:r>
                      <a:r>
                        <a:rPr lang="en-US" sz="2000" kern="100" dirty="0">
                          <a:effectLst/>
                          <a:latin typeface="標楷體" pitchFamily="65" charset="-120"/>
                          <a:ea typeface="標楷體" pitchFamily="65" charset="-120"/>
                          <a:cs typeface="Times New Roman"/>
                        </a:rPr>
                        <a:t>-</a:t>
                      </a:r>
                      <a:r>
                        <a:rPr lang="zh-TW" sz="2000" kern="100" dirty="0">
                          <a:effectLst/>
                          <a:latin typeface="標楷體" pitchFamily="65" charset="-120"/>
                          <a:ea typeface="標楷體" pitchFamily="65" charset="-120"/>
                          <a:cs typeface="Times New Roman"/>
                        </a:rPr>
                        <a:t>烘焙實務廚藝專班</a:t>
                      </a:r>
                    </a:p>
                  </a:txBody>
                  <a:tcPr marL="19951" marR="19951" marT="0" marB="0" anchor="ctr"/>
                </a:tc>
                <a:tc>
                  <a:txBody>
                    <a:bodyPr/>
                    <a:lstStyle/>
                    <a:p>
                      <a:pPr algn="ctr">
                        <a:spcAft>
                          <a:spcPts val="0"/>
                        </a:spcAft>
                      </a:pPr>
                      <a:r>
                        <a:rPr lang="en-US" sz="2000" kern="100">
                          <a:effectLst/>
                          <a:latin typeface="標楷體" pitchFamily="65" charset="-120"/>
                          <a:ea typeface="標楷體" pitchFamily="65" charset="-120"/>
                          <a:cs typeface="Times New Roman"/>
                        </a:rPr>
                        <a:t>50</a:t>
                      </a:r>
                      <a:endParaRPr lang="zh-TW" sz="2000" kern="100">
                        <a:effectLst/>
                        <a:latin typeface="標楷體" pitchFamily="65" charset="-120"/>
                        <a:ea typeface="標楷體" pitchFamily="65" charset="-120"/>
                        <a:cs typeface="Times New Roman"/>
                      </a:endParaRPr>
                    </a:p>
                  </a:txBody>
                  <a:tcPr marL="19951" marR="19951" marT="0" marB="0" anchor="ctr"/>
                </a:tc>
              </a:tr>
              <a:tr h="350290">
                <a:tc vMerge="1">
                  <a:txBody>
                    <a:bodyPr/>
                    <a:lstStyle/>
                    <a:p>
                      <a:endParaRPr lang="zh-TW" altLang="en-US"/>
                    </a:p>
                  </a:txBody>
                  <a:tcPr/>
                </a:tc>
                <a:tc>
                  <a:txBody>
                    <a:bodyPr/>
                    <a:lstStyle/>
                    <a:p>
                      <a:pPr>
                        <a:spcAft>
                          <a:spcPts val="0"/>
                        </a:spcAft>
                      </a:pPr>
                      <a:r>
                        <a:rPr lang="zh-TW" sz="2000" kern="100" dirty="0">
                          <a:effectLst/>
                          <a:latin typeface="標楷體" pitchFamily="65" charset="-120"/>
                          <a:ea typeface="標楷體" pitchFamily="65" charset="-120"/>
                          <a:cs typeface="Times New Roman"/>
                        </a:rPr>
                        <a:t>觀光事業科</a:t>
                      </a:r>
                      <a:r>
                        <a:rPr lang="en-US" sz="2000" kern="100" dirty="0">
                          <a:effectLst/>
                          <a:latin typeface="標楷體" pitchFamily="65" charset="-120"/>
                          <a:ea typeface="標楷體" pitchFamily="65" charset="-120"/>
                          <a:cs typeface="Times New Roman"/>
                        </a:rPr>
                        <a:t>-</a:t>
                      </a:r>
                      <a:r>
                        <a:rPr lang="zh-TW" sz="2000" kern="100" dirty="0">
                          <a:effectLst/>
                          <a:latin typeface="標楷體" pitchFamily="65" charset="-120"/>
                          <a:ea typeface="標楷體" pitchFamily="65" charset="-120"/>
                          <a:cs typeface="Times New Roman"/>
                        </a:rPr>
                        <a:t>領團人員菁英班</a:t>
                      </a:r>
                    </a:p>
                  </a:txBody>
                  <a:tcPr marL="19951" marR="19951"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951" marR="19951" marT="0" marB="0" anchor="ctr"/>
                </a:tc>
              </a:tr>
            </a:tbl>
          </a:graphicData>
        </a:graphic>
      </p:graphicFrame>
    </p:spTree>
    <p:extLst>
      <p:ext uri="{BB962C8B-B14F-4D97-AF65-F5344CB8AC3E}">
        <p14:creationId xmlns="" xmlns:p14="http://schemas.microsoft.com/office/powerpoint/2010/main" val="23816402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normAutofit/>
          </a:bodyPr>
          <a:lstStyle/>
          <a:p>
            <a:pPr algn="ctr"/>
            <a:r>
              <a:rPr lang="en-US" altLang="zh-TW" sz="2800" dirty="0" smtClean="0">
                <a:solidFill>
                  <a:prstClr val="black"/>
                </a:solidFill>
                <a:latin typeface="標楷體" pitchFamily="65" charset="-120"/>
                <a:ea typeface="標楷體" pitchFamily="65" charset="-120"/>
              </a:rPr>
              <a:t>105</a:t>
            </a:r>
            <a:r>
              <a:rPr lang="zh-TW" altLang="en-US" sz="2800" dirty="0" smtClean="0">
                <a:solidFill>
                  <a:prstClr val="black"/>
                </a:solidFill>
                <a:latin typeface="標楷體" pitchFamily="65" charset="-120"/>
                <a:ea typeface="標楷體" pitchFamily="65" charset="-120"/>
              </a:rPr>
              <a:t>學年度辦理</a:t>
            </a:r>
            <a:r>
              <a:rPr lang="zh-TW" altLang="en-US" sz="2800" dirty="0" smtClean="0">
                <a:solidFill>
                  <a:srgbClr val="7030A0"/>
                </a:solidFill>
                <a:latin typeface="標楷體" pitchFamily="65" charset="-120"/>
                <a:ea typeface="標楷體" pitchFamily="65" charset="-120"/>
              </a:rPr>
              <a:t>技優甄審入學</a:t>
            </a:r>
            <a:r>
              <a:rPr lang="zh-TW" altLang="en-US" sz="2800" dirty="0" smtClean="0">
                <a:solidFill>
                  <a:prstClr val="black"/>
                </a:solidFill>
                <a:latin typeface="標楷體" pitchFamily="65" charset="-120"/>
                <a:ea typeface="標楷體" pitchFamily="65" charset="-120"/>
              </a:rPr>
              <a:t>學校現況 </a:t>
            </a:r>
            <a:r>
              <a:rPr lang="en-US" altLang="zh-TW" sz="2800" dirty="0" smtClean="0">
                <a:solidFill>
                  <a:prstClr val="black"/>
                </a:solidFill>
                <a:latin typeface="標楷體" pitchFamily="65" charset="-120"/>
                <a:ea typeface="標楷體" pitchFamily="65" charset="-120"/>
              </a:rPr>
              <a:t>(2/3)</a:t>
            </a:r>
            <a:endParaRPr lang="zh-TW" altLang="en-US" sz="2800" dirty="0">
              <a:solidFill>
                <a:prstClr val="black"/>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58</a:t>
            </a:fld>
            <a:endParaRPr lang="zh-TW" altLang="en-US"/>
          </a:p>
        </p:txBody>
      </p:sp>
      <p:graphicFrame>
        <p:nvGraphicFramePr>
          <p:cNvPr id="5" name="表格 4"/>
          <p:cNvGraphicFramePr>
            <a:graphicFrameLocks noGrp="1"/>
          </p:cNvGraphicFramePr>
          <p:nvPr>
            <p:extLst>
              <p:ext uri="{D42A27DB-BD31-4B8C-83A1-F6EECF244321}">
                <p14:modId xmlns="" xmlns:p14="http://schemas.microsoft.com/office/powerpoint/2010/main" val="1362088053"/>
              </p:ext>
            </p:extLst>
          </p:nvPr>
        </p:nvGraphicFramePr>
        <p:xfrm>
          <a:off x="428596" y="1637892"/>
          <a:ext cx="8286807" cy="5021988"/>
        </p:xfrm>
        <a:graphic>
          <a:graphicData uri="http://schemas.openxmlformats.org/drawingml/2006/table">
            <a:tbl>
              <a:tblPr firstRow="1" bandRow="1">
                <a:tableStyleId>{5C22544A-7EE6-4342-B048-85BDC9FD1C3A}</a:tableStyleId>
              </a:tblPr>
              <a:tblGrid>
                <a:gridCol w="1898024"/>
                <a:gridCol w="5227185"/>
                <a:gridCol w="1161598"/>
              </a:tblGrid>
              <a:tr h="367699">
                <a:tc>
                  <a:txBody>
                    <a:bodyPr/>
                    <a:lstStyle/>
                    <a:p>
                      <a:pPr algn="ctr">
                        <a:spcAft>
                          <a:spcPts val="0"/>
                        </a:spcAft>
                      </a:pPr>
                      <a:r>
                        <a:rPr lang="zh-TW" sz="2000" b="1" kern="0" dirty="0">
                          <a:effectLst/>
                          <a:latin typeface="標楷體" pitchFamily="65" charset="-120"/>
                          <a:ea typeface="標楷體" pitchFamily="65" charset="-120"/>
                          <a:cs typeface="Times New Roman"/>
                        </a:rPr>
                        <a:t>校名</a:t>
                      </a:r>
                      <a:r>
                        <a:rPr lang="en-US" sz="2000" b="1" kern="0" dirty="0">
                          <a:effectLst/>
                          <a:latin typeface="標楷體" pitchFamily="65" charset="-120"/>
                          <a:ea typeface="標楷體" pitchFamily="65" charset="-120"/>
                          <a:cs typeface="Times New Roman"/>
                        </a:rPr>
                        <a:t>(</a:t>
                      </a:r>
                      <a:r>
                        <a:rPr lang="zh-TW" sz="2000" b="1" kern="0" dirty="0">
                          <a:effectLst/>
                          <a:latin typeface="標楷體" pitchFamily="65" charset="-120"/>
                          <a:ea typeface="標楷體" pitchFamily="65" charset="-120"/>
                          <a:cs typeface="Times New Roman"/>
                        </a:rPr>
                        <a:t>簡稱</a:t>
                      </a:r>
                      <a:r>
                        <a:rPr lang="en-US" sz="2000" b="1" kern="0" dirty="0">
                          <a:effectLst/>
                          <a:latin typeface="標楷體" pitchFamily="65" charset="-120"/>
                          <a:ea typeface="標楷體" pitchFamily="65" charset="-120"/>
                          <a:cs typeface="Times New Roman"/>
                        </a:rPr>
                        <a:t>)</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zh-TW" sz="2000" b="1" kern="0" dirty="0">
                          <a:effectLst/>
                          <a:latin typeface="標楷體" pitchFamily="65" charset="-120"/>
                          <a:ea typeface="標楷體" pitchFamily="65" charset="-120"/>
                          <a:cs typeface="Times New Roman"/>
                        </a:rPr>
                        <a:t>特色招生科</a:t>
                      </a:r>
                      <a:r>
                        <a:rPr lang="en-US" sz="2000" b="1" kern="0" dirty="0">
                          <a:effectLst/>
                          <a:latin typeface="標楷體" pitchFamily="65" charset="-120"/>
                          <a:ea typeface="標楷體" pitchFamily="65" charset="-120"/>
                          <a:cs typeface="Times New Roman"/>
                        </a:rPr>
                        <a:t>/</a:t>
                      </a:r>
                      <a:r>
                        <a:rPr lang="zh-TW" sz="2000" b="1" kern="0" dirty="0">
                          <a:effectLst/>
                          <a:latin typeface="標楷體" pitchFamily="65" charset="-120"/>
                          <a:ea typeface="標楷體" pitchFamily="65" charset="-120"/>
                          <a:cs typeface="Times New Roman"/>
                        </a:rPr>
                        <a:t>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zh-TW" sz="2000" b="1" kern="0" dirty="0">
                          <a:effectLst/>
                          <a:latin typeface="標楷體" pitchFamily="65" charset="-120"/>
                          <a:ea typeface="標楷體" pitchFamily="65" charset="-120"/>
                          <a:cs typeface="Times New Roman"/>
                        </a:rPr>
                        <a:t>招生名額</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a:txBody>
                    <a:bodyPr/>
                    <a:lstStyle/>
                    <a:p>
                      <a:pPr algn="ctr">
                        <a:spcAft>
                          <a:spcPts val="0"/>
                        </a:spcAft>
                      </a:pPr>
                      <a:r>
                        <a:rPr lang="zh-TW" sz="2000" kern="100" dirty="0" smtClean="0">
                          <a:effectLst/>
                          <a:latin typeface="標楷體" pitchFamily="65" charset="-120"/>
                          <a:ea typeface="標楷體" pitchFamily="65" charset="-120"/>
                          <a:cs typeface="Times New Roman"/>
                        </a:rPr>
                        <a:t>協和</a:t>
                      </a:r>
                      <a:r>
                        <a:rPr lang="zh-TW" sz="2000" kern="100" dirty="0">
                          <a:effectLst/>
                          <a:latin typeface="標楷體" pitchFamily="65" charset="-120"/>
                          <a:ea typeface="標楷體" pitchFamily="65" charset="-120"/>
                          <a:cs typeface="Times New Roman"/>
                        </a:rPr>
                        <a:t>祐德高中</a:t>
                      </a:r>
                    </a:p>
                  </a:txBody>
                  <a:tcPr marL="19050" marR="19050" marT="0" marB="0" anchor="ctr"/>
                </a:tc>
                <a:tc>
                  <a:txBody>
                    <a:bodyPr/>
                    <a:lstStyle/>
                    <a:p>
                      <a:pPr>
                        <a:spcAft>
                          <a:spcPts val="0"/>
                        </a:spcAft>
                      </a:pPr>
                      <a:r>
                        <a:rPr lang="zh-TW" sz="2000" kern="100">
                          <a:solidFill>
                            <a:srgbClr val="000000"/>
                          </a:solidFill>
                          <a:effectLst/>
                          <a:latin typeface="標楷體" pitchFamily="65" charset="-120"/>
                          <a:ea typeface="標楷體" pitchFamily="65" charset="-120"/>
                          <a:cs typeface="Times New Roman"/>
                        </a:rPr>
                        <a:t>汽車科</a:t>
                      </a:r>
                      <a:r>
                        <a:rPr lang="en-US" sz="2000" kern="100">
                          <a:solidFill>
                            <a:srgbClr val="000000"/>
                          </a:solidFill>
                          <a:effectLst/>
                          <a:latin typeface="標楷體" pitchFamily="65" charset="-120"/>
                          <a:ea typeface="標楷體" pitchFamily="65" charset="-120"/>
                          <a:cs typeface="Times New Roman"/>
                        </a:rPr>
                        <a:t>-</a:t>
                      </a:r>
                      <a:r>
                        <a:rPr lang="zh-TW" sz="2000" kern="100">
                          <a:solidFill>
                            <a:srgbClr val="000000"/>
                          </a:solidFill>
                          <a:effectLst/>
                          <a:latin typeface="標楷體" pitchFamily="65" charset="-120"/>
                          <a:ea typeface="標楷體" pitchFamily="65" charset="-120"/>
                          <a:cs typeface="Times New Roman"/>
                        </a:rPr>
                        <a:t>重型機車維修班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solidFill>
                            <a:srgbClr val="000000"/>
                          </a:solidFill>
                          <a:effectLst/>
                          <a:latin typeface="標楷體" pitchFamily="65" charset="-120"/>
                          <a:ea typeface="標楷體" pitchFamily="65" charset="-120"/>
                          <a:cs typeface="Times New Roman"/>
                        </a:rPr>
                        <a:t>45</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rowSpan="7">
                  <a:txBody>
                    <a:bodyPr/>
                    <a:lstStyle/>
                    <a:p>
                      <a:pPr algn="ctr">
                        <a:spcAft>
                          <a:spcPts val="0"/>
                        </a:spcAft>
                      </a:pPr>
                      <a:r>
                        <a:rPr lang="zh-TW" sz="2000" kern="100" dirty="0" smtClean="0">
                          <a:effectLst/>
                          <a:latin typeface="標楷體" pitchFamily="65" charset="-120"/>
                          <a:ea typeface="標楷體" pitchFamily="65" charset="-120"/>
                          <a:cs typeface="Times New Roman"/>
                        </a:rPr>
                        <a:t>景</a:t>
                      </a:r>
                      <a:r>
                        <a:rPr lang="zh-TW" sz="2000" kern="100" dirty="0">
                          <a:effectLst/>
                          <a:latin typeface="標楷體" pitchFamily="65" charset="-120"/>
                          <a:ea typeface="標楷體" pitchFamily="65" charset="-120"/>
                          <a:cs typeface="Times New Roman"/>
                        </a:rPr>
                        <a:t>文高中</a:t>
                      </a:r>
                    </a:p>
                  </a:txBody>
                  <a:tcPr marL="19050" marR="19050" marT="0" marB="0" anchor="ctr"/>
                </a:tc>
                <a:tc>
                  <a:txBody>
                    <a:bodyPr/>
                    <a:lstStyle/>
                    <a:p>
                      <a:pPr>
                        <a:spcAft>
                          <a:spcPts val="0"/>
                        </a:spcAft>
                      </a:pPr>
                      <a:r>
                        <a:rPr lang="zh-TW" sz="2000" kern="100">
                          <a:effectLst/>
                          <a:latin typeface="標楷體" pitchFamily="65" charset="-120"/>
                          <a:ea typeface="標楷體" pitchFamily="65" charset="-120"/>
                          <a:cs typeface="Times New Roman"/>
                        </a:rPr>
                        <a:t>應用外語科</a:t>
                      </a:r>
                      <a:r>
                        <a:rPr lang="en-US" sz="2000" kern="100" dirty="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英文組</a:t>
                      </a:r>
                      <a:r>
                        <a:rPr lang="en-US" sz="2000" kern="100" dirty="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航空服務特色班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vMerge="1">
                  <a:txBody>
                    <a:bodyPr/>
                    <a:lstStyle/>
                    <a:p>
                      <a:endParaRPr lang="zh-TW" altLang="en-US"/>
                    </a:p>
                  </a:txBody>
                  <a:tcPr/>
                </a:tc>
                <a:tc>
                  <a:txBody>
                    <a:bodyPr/>
                    <a:lstStyle/>
                    <a:p>
                      <a:pPr>
                        <a:spcAft>
                          <a:spcPts val="0"/>
                        </a:spcAft>
                      </a:pPr>
                      <a:r>
                        <a:rPr lang="zh-TW" sz="2000" kern="100" dirty="0">
                          <a:effectLst/>
                          <a:latin typeface="標楷體" pitchFamily="65" charset="-120"/>
                          <a:ea typeface="標楷體" pitchFamily="65" charset="-120"/>
                          <a:cs typeface="Times New Roman"/>
                        </a:rPr>
                        <a:t>普通科－優人表演藝術班</a:t>
                      </a: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vMerge="1">
                  <a:txBody>
                    <a:bodyPr/>
                    <a:lstStyle/>
                    <a:p>
                      <a:endParaRPr lang="zh-TW" altLang="en-US"/>
                    </a:p>
                  </a:txBody>
                  <a:tcPr/>
                </a:tc>
                <a:tc>
                  <a:txBody>
                    <a:bodyPr/>
                    <a:lstStyle/>
                    <a:p>
                      <a:pPr>
                        <a:spcAft>
                          <a:spcPts val="0"/>
                        </a:spcAft>
                      </a:pPr>
                      <a:r>
                        <a:rPr lang="zh-TW" sz="2000" kern="0" dirty="0">
                          <a:effectLst/>
                          <a:latin typeface="標楷體" pitchFamily="65" charset="-120"/>
                          <a:ea typeface="標楷體" pitchFamily="65" charset="-120"/>
                          <a:cs typeface="標楷體"/>
                        </a:rPr>
                        <a:t>資訊科</a:t>
                      </a:r>
                      <a:r>
                        <a:rPr lang="en-US" sz="2000" kern="0" dirty="0">
                          <a:effectLst/>
                          <a:latin typeface="標楷體" pitchFamily="65" charset="-120"/>
                          <a:ea typeface="標楷體" pitchFamily="65" charset="-120"/>
                          <a:cs typeface="標楷體"/>
                        </a:rPr>
                        <a:t>-APP</a:t>
                      </a:r>
                      <a:r>
                        <a:rPr lang="zh-TW" sz="2000" kern="0" dirty="0">
                          <a:effectLst/>
                          <a:latin typeface="標楷體" pitchFamily="65" charset="-120"/>
                          <a:ea typeface="標楷體" pitchFamily="65" charset="-120"/>
                          <a:cs typeface="標楷體"/>
                        </a:rPr>
                        <a:t>設計專班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vMerge="1">
                  <a:txBody>
                    <a:bodyPr/>
                    <a:lstStyle/>
                    <a:p>
                      <a:endParaRPr lang="zh-TW" altLang="en-US"/>
                    </a:p>
                  </a:txBody>
                  <a:tcPr/>
                </a:tc>
                <a:tc>
                  <a:txBody>
                    <a:bodyPr/>
                    <a:lstStyle/>
                    <a:p>
                      <a:pPr>
                        <a:spcAft>
                          <a:spcPts val="0"/>
                        </a:spcAft>
                      </a:pPr>
                      <a:r>
                        <a:rPr lang="zh-TW" sz="2000" kern="0" dirty="0">
                          <a:effectLst/>
                          <a:latin typeface="標楷體" pitchFamily="65" charset="-120"/>
                          <a:ea typeface="標楷體" pitchFamily="65" charset="-120"/>
                          <a:cs typeface="標楷體"/>
                        </a:rPr>
                        <a:t>廣告設計科</a:t>
                      </a:r>
                      <a:r>
                        <a:rPr lang="en-US" sz="2000" kern="0" dirty="0">
                          <a:effectLst/>
                          <a:latin typeface="標楷體" pitchFamily="65" charset="-120"/>
                          <a:ea typeface="標楷體" pitchFamily="65" charset="-120"/>
                          <a:cs typeface="標楷體"/>
                        </a:rPr>
                        <a:t>-</a:t>
                      </a:r>
                      <a:r>
                        <a:rPr lang="zh-TW" sz="2000" kern="0" dirty="0">
                          <a:effectLst/>
                          <a:latin typeface="標楷體" pitchFamily="65" charset="-120"/>
                          <a:ea typeface="標楷體" pitchFamily="65" charset="-120"/>
                          <a:cs typeface="標楷體"/>
                        </a:rPr>
                        <a:t>動漫及創意設計專班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vMerge="1">
                  <a:txBody>
                    <a:bodyPr/>
                    <a:lstStyle/>
                    <a:p>
                      <a:endParaRPr lang="zh-TW" altLang="en-US"/>
                    </a:p>
                  </a:txBody>
                  <a:tcPr/>
                </a:tc>
                <a:tc>
                  <a:txBody>
                    <a:bodyPr/>
                    <a:lstStyle/>
                    <a:p>
                      <a:pPr>
                        <a:spcAft>
                          <a:spcPts val="0"/>
                        </a:spcAft>
                      </a:pPr>
                      <a:r>
                        <a:rPr lang="zh-TW" sz="2000" kern="0" dirty="0">
                          <a:effectLst/>
                          <a:latin typeface="標楷體" pitchFamily="65" charset="-120"/>
                          <a:ea typeface="標楷體" pitchFamily="65" charset="-120"/>
                          <a:cs typeface="標楷體"/>
                        </a:rPr>
                        <a:t>多媒體設計科</a:t>
                      </a:r>
                      <a:r>
                        <a:rPr lang="en-US" sz="2000" kern="0" dirty="0">
                          <a:effectLst/>
                          <a:latin typeface="標楷體" pitchFamily="65" charset="-120"/>
                          <a:ea typeface="標楷體" pitchFamily="65" charset="-120"/>
                          <a:cs typeface="標楷體"/>
                        </a:rPr>
                        <a:t>-</a:t>
                      </a:r>
                      <a:r>
                        <a:rPr lang="zh-TW" sz="2000" kern="0" dirty="0">
                          <a:effectLst/>
                          <a:latin typeface="標楷體" pitchFamily="65" charset="-120"/>
                          <a:ea typeface="標楷體" pitchFamily="65" charset="-120"/>
                          <a:cs typeface="標楷體"/>
                        </a:rPr>
                        <a:t>動漫及微電影設計專班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vMerge="1">
                  <a:txBody>
                    <a:bodyPr/>
                    <a:lstStyle/>
                    <a:p>
                      <a:endParaRPr lang="zh-TW" altLang="en-US"/>
                    </a:p>
                  </a:txBody>
                  <a:tcPr/>
                </a:tc>
                <a:tc>
                  <a:txBody>
                    <a:bodyPr/>
                    <a:lstStyle/>
                    <a:p>
                      <a:pPr>
                        <a:spcAft>
                          <a:spcPts val="0"/>
                        </a:spcAft>
                      </a:pPr>
                      <a:r>
                        <a:rPr lang="zh-TW" sz="2000" kern="0" dirty="0">
                          <a:effectLst/>
                          <a:latin typeface="標楷體" pitchFamily="65" charset="-120"/>
                          <a:ea typeface="標楷體" pitchFamily="65" charset="-120"/>
                          <a:cs typeface="標楷體"/>
                        </a:rPr>
                        <a:t>室內空間設計科</a:t>
                      </a:r>
                      <a:r>
                        <a:rPr lang="en-US" sz="2000" kern="0" dirty="0">
                          <a:effectLst/>
                          <a:latin typeface="標楷體" pitchFamily="65" charset="-120"/>
                          <a:ea typeface="標楷體" pitchFamily="65" charset="-120"/>
                          <a:cs typeface="標楷體"/>
                        </a:rPr>
                        <a:t>-</a:t>
                      </a:r>
                      <a:r>
                        <a:rPr lang="zh-TW" sz="2000" kern="0" dirty="0">
                          <a:effectLst/>
                          <a:latin typeface="標楷體" pitchFamily="65" charset="-120"/>
                          <a:ea typeface="標楷體" pitchFamily="65" charset="-120"/>
                          <a:cs typeface="標楷體"/>
                        </a:rPr>
                        <a:t>住家及商店設計專班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vMerge="1">
                  <a:txBody>
                    <a:bodyPr/>
                    <a:lstStyle/>
                    <a:p>
                      <a:endParaRPr lang="zh-TW" altLang="en-US"/>
                    </a:p>
                  </a:txBody>
                  <a:tcPr/>
                </a:tc>
                <a:tc>
                  <a:txBody>
                    <a:bodyPr/>
                    <a:lstStyle/>
                    <a:p>
                      <a:pPr>
                        <a:spcAft>
                          <a:spcPts val="0"/>
                        </a:spcAft>
                      </a:pPr>
                      <a:r>
                        <a:rPr lang="zh-TW" sz="2000" kern="0" dirty="0">
                          <a:effectLst/>
                          <a:latin typeface="標楷體" pitchFamily="65" charset="-120"/>
                          <a:ea typeface="標楷體" pitchFamily="65" charset="-120"/>
                          <a:cs typeface="標楷體"/>
                        </a:rPr>
                        <a:t>流通管理科</a:t>
                      </a:r>
                      <a:r>
                        <a:rPr lang="en-US" sz="2000" kern="0" dirty="0">
                          <a:effectLst/>
                          <a:latin typeface="標楷體" pitchFamily="65" charset="-120"/>
                          <a:ea typeface="標楷體" pitchFamily="65" charset="-120"/>
                          <a:cs typeface="標楷體"/>
                        </a:rPr>
                        <a:t>-</a:t>
                      </a:r>
                      <a:r>
                        <a:rPr lang="zh-TW" sz="2000" kern="0" dirty="0">
                          <a:effectLst/>
                          <a:latin typeface="標楷體" pitchFamily="65" charset="-120"/>
                          <a:ea typeface="標楷體" pitchFamily="65" charset="-120"/>
                          <a:cs typeface="標楷體"/>
                        </a:rPr>
                        <a:t>小資創業專班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15</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rowSpan="4">
                  <a:txBody>
                    <a:bodyPr/>
                    <a:lstStyle/>
                    <a:p>
                      <a:pPr algn="ctr">
                        <a:spcAft>
                          <a:spcPts val="0"/>
                        </a:spcAft>
                      </a:pPr>
                      <a:r>
                        <a:rPr lang="zh-TW" sz="2000" kern="100" dirty="0" smtClean="0">
                          <a:effectLst/>
                          <a:latin typeface="標楷體" pitchFamily="65" charset="-120"/>
                          <a:ea typeface="標楷體" pitchFamily="65" charset="-120"/>
                          <a:cs typeface="Times New Roman"/>
                        </a:rPr>
                        <a:t>泰北</a:t>
                      </a:r>
                      <a:r>
                        <a:rPr lang="zh-TW" sz="2000" kern="100" dirty="0">
                          <a:effectLst/>
                          <a:latin typeface="標楷體" pitchFamily="65" charset="-120"/>
                          <a:ea typeface="標楷體" pitchFamily="65" charset="-120"/>
                          <a:cs typeface="Times New Roman"/>
                        </a:rPr>
                        <a:t>高中</a:t>
                      </a:r>
                    </a:p>
                  </a:txBody>
                  <a:tcPr marL="19050" marR="19050" marT="0" marB="0" anchor="ctr"/>
                </a:tc>
                <a:tc>
                  <a:txBody>
                    <a:bodyPr/>
                    <a:lstStyle/>
                    <a:p>
                      <a:pPr>
                        <a:spcAft>
                          <a:spcPts val="0"/>
                        </a:spcAft>
                      </a:pPr>
                      <a:r>
                        <a:rPr lang="zh-TW" sz="2000" kern="100">
                          <a:effectLst/>
                          <a:latin typeface="標楷體" pitchFamily="65" charset="-120"/>
                          <a:ea typeface="標楷體" pitchFamily="65" charset="-120"/>
                          <a:cs typeface="Times New Roman"/>
                        </a:rPr>
                        <a:t>資訊科</a:t>
                      </a:r>
                      <a:r>
                        <a:rPr lang="en-US" sz="2000" kern="100" dirty="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機器人技術暨手機程式設計班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應用外語科日文組</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日本文化特色班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r h="367699">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美工科</a:t>
                      </a:r>
                      <a:r>
                        <a:rPr lang="en-US" sz="2000" kern="100" dirty="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創意設計暨發明專利班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r h="604437">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廣告設計科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印前製程乙級證照暨</a:t>
                      </a:r>
                      <a:r>
                        <a:rPr lang="en-US" sz="2000" kern="100" dirty="0">
                          <a:effectLst/>
                          <a:latin typeface="標楷體" pitchFamily="65" charset="-120"/>
                          <a:ea typeface="標楷體" pitchFamily="65" charset="-120"/>
                          <a:cs typeface="Times New Roman"/>
                        </a:rPr>
                        <a:t>ACA</a:t>
                      </a:r>
                      <a:r>
                        <a:rPr lang="zh-TW" sz="2000" kern="100">
                          <a:effectLst/>
                          <a:latin typeface="標楷體" pitchFamily="65" charset="-120"/>
                          <a:ea typeface="標楷體" pitchFamily="65" charset="-120"/>
                          <a:cs typeface="Times New Roman"/>
                        </a:rPr>
                        <a:t>國際證照班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bl>
          </a:graphicData>
        </a:graphic>
      </p:graphicFrame>
    </p:spTree>
    <p:extLst>
      <p:ext uri="{BB962C8B-B14F-4D97-AF65-F5344CB8AC3E}">
        <p14:creationId xmlns="" xmlns:p14="http://schemas.microsoft.com/office/powerpoint/2010/main" val="3229906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normAutofit/>
          </a:bodyPr>
          <a:lstStyle/>
          <a:p>
            <a:pPr algn="ctr"/>
            <a:r>
              <a:rPr lang="en-US" altLang="zh-TW" sz="2800" dirty="0" smtClean="0">
                <a:solidFill>
                  <a:prstClr val="black"/>
                </a:solidFill>
                <a:latin typeface="標楷體" pitchFamily="65" charset="-120"/>
                <a:ea typeface="標楷體" pitchFamily="65" charset="-120"/>
              </a:rPr>
              <a:t>105</a:t>
            </a:r>
            <a:r>
              <a:rPr lang="zh-TW" altLang="en-US" sz="2800" dirty="0" smtClean="0">
                <a:solidFill>
                  <a:prstClr val="black"/>
                </a:solidFill>
                <a:latin typeface="標楷體" pitchFamily="65" charset="-120"/>
                <a:ea typeface="標楷體" pitchFamily="65" charset="-120"/>
              </a:rPr>
              <a:t>學年度辦理</a:t>
            </a:r>
            <a:r>
              <a:rPr lang="zh-TW" altLang="en-US" sz="2800" dirty="0" smtClean="0">
                <a:solidFill>
                  <a:srgbClr val="7030A0"/>
                </a:solidFill>
                <a:latin typeface="標楷體" pitchFamily="65" charset="-120"/>
                <a:ea typeface="標楷體" pitchFamily="65" charset="-120"/>
              </a:rPr>
              <a:t>技優甄審入學</a:t>
            </a:r>
            <a:r>
              <a:rPr lang="zh-TW" altLang="en-US" sz="2800" dirty="0" smtClean="0">
                <a:solidFill>
                  <a:prstClr val="black"/>
                </a:solidFill>
                <a:latin typeface="標楷體" pitchFamily="65" charset="-120"/>
                <a:ea typeface="標楷體" pitchFamily="65" charset="-120"/>
              </a:rPr>
              <a:t>學校現況 </a:t>
            </a:r>
            <a:r>
              <a:rPr lang="en-US" altLang="zh-TW" sz="2800" dirty="0" smtClean="0">
                <a:solidFill>
                  <a:prstClr val="black"/>
                </a:solidFill>
                <a:latin typeface="標楷體" pitchFamily="65" charset="-120"/>
                <a:ea typeface="標楷體" pitchFamily="65" charset="-120"/>
              </a:rPr>
              <a:t>(3/3)</a:t>
            </a:r>
            <a:endParaRPr lang="zh-TW" altLang="en-US" sz="2800" dirty="0">
              <a:solidFill>
                <a:prstClr val="black"/>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72528" y="6429396"/>
            <a:ext cx="571472" cy="292079"/>
          </a:xfrm>
          <a:prstGeom prst="rect">
            <a:avLst/>
          </a:prstGeom>
        </p:spPr>
        <p:txBody>
          <a:bodyPr/>
          <a:lstStyle/>
          <a:p>
            <a:fld id="{47D433DB-B31C-49C9-BEC3-1A87A9E59357}" type="slidenum">
              <a:rPr lang="zh-TW" altLang="en-US" smtClean="0"/>
              <a:pPr/>
              <a:t>59</a:t>
            </a:fld>
            <a:endParaRPr lang="zh-TW" altLang="en-US" dirty="0"/>
          </a:p>
        </p:txBody>
      </p:sp>
      <p:graphicFrame>
        <p:nvGraphicFramePr>
          <p:cNvPr id="5" name="表格 4"/>
          <p:cNvGraphicFramePr>
            <a:graphicFrameLocks noGrp="1"/>
          </p:cNvGraphicFramePr>
          <p:nvPr>
            <p:extLst>
              <p:ext uri="{D42A27DB-BD31-4B8C-83A1-F6EECF244321}">
                <p14:modId xmlns="" xmlns:p14="http://schemas.microsoft.com/office/powerpoint/2010/main" val="1378033934"/>
              </p:ext>
            </p:extLst>
          </p:nvPr>
        </p:nvGraphicFramePr>
        <p:xfrm>
          <a:off x="357158" y="1571612"/>
          <a:ext cx="8358246" cy="4500594"/>
        </p:xfrm>
        <a:graphic>
          <a:graphicData uri="http://schemas.openxmlformats.org/drawingml/2006/table">
            <a:tbl>
              <a:tblPr firstRow="1" bandRow="1">
                <a:tableStyleId>{5C22544A-7EE6-4342-B048-85BDC9FD1C3A}</a:tableStyleId>
              </a:tblPr>
              <a:tblGrid>
                <a:gridCol w="2154717"/>
                <a:gridCol w="5021904"/>
                <a:gridCol w="1181625"/>
              </a:tblGrid>
              <a:tr h="750099">
                <a:tc>
                  <a:txBody>
                    <a:bodyPr/>
                    <a:lstStyle/>
                    <a:p>
                      <a:pPr algn="ctr">
                        <a:spcAft>
                          <a:spcPts val="0"/>
                        </a:spcAft>
                      </a:pPr>
                      <a:r>
                        <a:rPr lang="zh-TW" sz="2000" b="1" kern="0" dirty="0">
                          <a:effectLst/>
                          <a:latin typeface="標楷體" pitchFamily="65" charset="-120"/>
                          <a:ea typeface="標楷體" pitchFamily="65" charset="-120"/>
                          <a:cs typeface="Times New Roman"/>
                        </a:rPr>
                        <a:t>校名</a:t>
                      </a:r>
                      <a:r>
                        <a:rPr lang="en-US" sz="2000" b="1" kern="0" dirty="0">
                          <a:effectLst/>
                          <a:latin typeface="標楷體" pitchFamily="65" charset="-120"/>
                          <a:ea typeface="標楷體" pitchFamily="65" charset="-120"/>
                          <a:cs typeface="Times New Roman"/>
                        </a:rPr>
                        <a:t>(</a:t>
                      </a:r>
                      <a:r>
                        <a:rPr lang="zh-TW" sz="2000" b="1" kern="0" dirty="0">
                          <a:effectLst/>
                          <a:latin typeface="標楷體" pitchFamily="65" charset="-120"/>
                          <a:ea typeface="標楷體" pitchFamily="65" charset="-120"/>
                          <a:cs typeface="Times New Roman"/>
                        </a:rPr>
                        <a:t>簡稱</a:t>
                      </a:r>
                      <a:r>
                        <a:rPr lang="en-US" sz="2000" b="1" kern="0" dirty="0">
                          <a:effectLst/>
                          <a:latin typeface="標楷體" pitchFamily="65" charset="-120"/>
                          <a:ea typeface="標楷體" pitchFamily="65" charset="-120"/>
                          <a:cs typeface="Times New Roman"/>
                        </a:rPr>
                        <a:t>)</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zh-TW" sz="2000" b="1" kern="0">
                          <a:effectLst/>
                          <a:latin typeface="標楷體" pitchFamily="65" charset="-120"/>
                          <a:ea typeface="標楷體" pitchFamily="65" charset="-120"/>
                          <a:cs typeface="Times New Roman"/>
                        </a:rPr>
                        <a:t>特色招生科</a:t>
                      </a:r>
                      <a:r>
                        <a:rPr lang="en-US" sz="2000" b="1" kern="0">
                          <a:effectLst/>
                          <a:latin typeface="標楷體" pitchFamily="65" charset="-120"/>
                          <a:ea typeface="標楷體" pitchFamily="65" charset="-120"/>
                          <a:cs typeface="Times New Roman"/>
                        </a:rPr>
                        <a:t>/</a:t>
                      </a:r>
                      <a:r>
                        <a:rPr lang="zh-TW" sz="2000" b="1" kern="0">
                          <a:effectLst/>
                          <a:latin typeface="標楷體" pitchFamily="65" charset="-120"/>
                          <a:ea typeface="標楷體" pitchFamily="65" charset="-120"/>
                          <a:cs typeface="Times New Roman"/>
                        </a:rPr>
                        <a:t>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zh-TW" sz="2000" b="1" kern="0" dirty="0">
                          <a:effectLst/>
                          <a:latin typeface="標楷體" pitchFamily="65" charset="-120"/>
                          <a:ea typeface="標楷體" pitchFamily="65" charset="-120"/>
                          <a:cs typeface="Times New Roman"/>
                        </a:rPr>
                        <a:t>招生名額</a:t>
                      </a:r>
                      <a:endParaRPr lang="zh-TW" sz="2000" kern="100" dirty="0">
                        <a:effectLst/>
                        <a:latin typeface="標楷體" pitchFamily="65" charset="-120"/>
                        <a:ea typeface="標楷體" pitchFamily="65" charset="-120"/>
                        <a:cs typeface="Times New Roman"/>
                      </a:endParaRPr>
                    </a:p>
                  </a:txBody>
                  <a:tcPr marL="19050" marR="19050" marT="0" marB="0" anchor="ctr"/>
                </a:tc>
              </a:tr>
              <a:tr h="750099">
                <a:tc rowSpan="2">
                  <a:txBody>
                    <a:bodyPr/>
                    <a:lstStyle/>
                    <a:p>
                      <a:pPr algn="ctr">
                        <a:spcAft>
                          <a:spcPts val="0"/>
                        </a:spcAft>
                      </a:pPr>
                      <a:r>
                        <a:rPr lang="zh-TW" sz="2000" kern="100" dirty="0" smtClean="0">
                          <a:effectLst/>
                          <a:latin typeface="標楷體" pitchFamily="65" charset="-120"/>
                          <a:ea typeface="標楷體" pitchFamily="65" charset="-120"/>
                          <a:cs typeface="Times New Roman"/>
                        </a:rPr>
                        <a:t>滬</a:t>
                      </a:r>
                      <a:r>
                        <a:rPr lang="zh-TW" sz="2000" kern="100" dirty="0">
                          <a:effectLst/>
                          <a:latin typeface="標楷體" pitchFamily="65" charset="-120"/>
                          <a:ea typeface="標楷體" pitchFamily="65" charset="-120"/>
                          <a:cs typeface="Times New Roman"/>
                        </a:rPr>
                        <a:t>江高中</a:t>
                      </a:r>
                    </a:p>
                  </a:txBody>
                  <a:tcPr marL="19050" marR="19050" marT="0" marB="0" anchor="ctr"/>
                </a:tc>
                <a:tc>
                  <a:txBody>
                    <a:bodyPr/>
                    <a:lstStyle/>
                    <a:p>
                      <a:pPr>
                        <a:spcAft>
                          <a:spcPts val="0"/>
                        </a:spcAft>
                      </a:pPr>
                      <a:r>
                        <a:rPr lang="zh-TW" sz="2000" kern="100">
                          <a:effectLst/>
                          <a:latin typeface="標楷體" pitchFamily="65" charset="-120"/>
                          <a:ea typeface="標楷體" pitchFamily="65" charset="-120"/>
                          <a:cs typeface="Times New Roman"/>
                        </a:rPr>
                        <a:t>廣告設計科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漫畫與動漫創作專班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r h="750099">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餐飲管理科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烘焙專班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r h="750099">
                <a:tc>
                  <a:txBody>
                    <a:bodyPr/>
                    <a:lstStyle/>
                    <a:p>
                      <a:pPr algn="ctr">
                        <a:spcAft>
                          <a:spcPts val="0"/>
                        </a:spcAft>
                      </a:pPr>
                      <a:r>
                        <a:rPr lang="zh-TW" sz="2000" kern="100" dirty="0" smtClean="0">
                          <a:effectLst/>
                          <a:latin typeface="標楷體" pitchFamily="65" charset="-120"/>
                          <a:ea typeface="標楷體" pitchFamily="65" charset="-120"/>
                          <a:cs typeface="Times New Roman"/>
                        </a:rPr>
                        <a:t>稻</a:t>
                      </a:r>
                      <a:r>
                        <a:rPr lang="zh-TW" sz="2000" kern="100" dirty="0">
                          <a:effectLst/>
                          <a:latin typeface="標楷體" pitchFamily="65" charset="-120"/>
                          <a:ea typeface="標楷體" pitchFamily="65" charset="-120"/>
                          <a:cs typeface="Times New Roman"/>
                        </a:rPr>
                        <a:t>江高商</a:t>
                      </a:r>
                    </a:p>
                  </a:txBody>
                  <a:tcPr marL="19050" marR="19050" marT="0" marB="0" anchor="ctr"/>
                </a:tc>
                <a:tc>
                  <a:txBody>
                    <a:bodyPr/>
                    <a:lstStyle/>
                    <a:p>
                      <a:pPr>
                        <a:spcAft>
                          <a:spcPts val="0"/>
                        </a:spcAft>
                      </a:pPr>
                      <a:r>
                        <a:rPr lang="zh-TW" sz="2000" kern="100" dirty="0">
                          <a:effectLst/>
                          <a:latin typeface="標楷體" pitchFamily="65" charset="-120"/>
                          <a:ea typeface="標楷體" pitchFamily="65" charset="-120"/>
                          <a:cs typeface="Times New Roman"/>
                        </a:rPr>
                        <a:t>觀光事業科</a:t>
                      </a:r>
                      <a:r>
                        <a:rPr lang="en-US" sz="2000" kern="100" dirty="0">
                          <a:effectLst/>
                          <a:latin typeface="標楷體" pitchFamily="65" charset="-120"/>
                          <a:ea typeface="標楷體" pitchFamily="65" charset="-120"/>
                          <a:cs typeface="Times New Roman"/>
                        </a:rPr>
                        <a:t>-</a:t>
                      </a:r>
                      <a:r>
                        <a:rPr lang="zh-TW" sz="2000" kern="100" dirty="0">
                          <a:effectLst/>
                          <a:latin typeface="標楷體" pitchFamily="65" charset="-120"/>
                          <a:ea typeface="標楷體" pitchFamily="65" charset="-120"/>
                          <a:cs typeface="Times New Roman"/>
                        </a:rPr>
                        <a:t>五星旅館專才實務班</a:t>
                      </a: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r h="750099">
                <a:tc rowSpan="2">
                  <a:txBody>
                    <a:bodyPr/>
                    <a:lstStyle/>
                    <a:p>
                      <a:pPr algn="ctr">
                        <a:spcAft>
                          <a:spcPts val="0"/>
                        </a:spcAft>
                      </a:pPr>
                      <a:r>
                        <a:rPr lang="zh-TW" sz="2000" kern="100" dirty="0" smtClean="0">
                          <a:effectLst/>
                          <a:latin typeface="標楷體" pitchFamily="65" charset="-120"/>
                          <a:ea typeface="標楷體" pitchFamily="65" charset="-120"/>
                          <a:cs typeface="Times New Roman"/>
                        </a:rPr>
                        <a:t>稻</a:t>
                      </a:r>
                      <a:r>
                        <a:rPr lang="zh-TW" sz="2000" kern="100" dirty="0">
                          <a:effectLst/>
                          <a:latin typeface="標楷體" pitchFamily="65" charset="-120"/>
                          <a:ea typeface="標楷體" pitchFamily="65" charset="-120"/>
                          <a:cs typeface="Times New Roman"/>
                        </a:rPr>
                        <a:t>江護家</a:t>
                      </a:r>
                    </a:p>
                  </a:txBody>
                  <a:tcPr marL="19050" marR="19050" marT="0" marB="0" anchor="ctr"/>
                </a:tc>
                <a:tc>
                  <a:txBody>
                    <a:bodyPr/>
                    <a:lstStyle/>
                    <a:p>
                      <a:pPr>
                        <a:spcAft>
                          <a:spcPts val="0"/>
                        </a:spcAft>
                      </a:pPr>
                      <a:r>
                        <a:rPr lang="zh-TW" sz="2000" kern="100">
                          <a:effectLst/>
                          <a:latin typeface="標楷體" pitchFamily="65" charset="-120"/>
                          <a:ea typeface="標楷體" pitchFamily="65" charset="-120"/>
                          <a:cs typeface="Times New Roman"/>
                        </a:rPr>
                        <a:t>時尚造型科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新娘時尚造型專班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r h="750099">
                <a:tc vMerge="1">
                  <a:txBody>
                    <a:bodyPr/>
                    <a:lstStyle/>
                    <a:p>
                      <a:endParaRPr lang="zh-TW" altLang="en-US"/>
                    </a:p>
                  </a:txBody>
                  <a:tcPr/>
                </a:tc>
                <a:tc>
                  <a:txBody>
                    <a:bodyPr/>
                    <a:lstStyle/>
                    <a:p>
                      <a:pPr>
                        <a:spcAft>
                          <a:spcPts val="0"/>
                        </a:spcAft>
                      </a:pPr>
                      <a:r>
                        <a:rPr lang="zh-TW" sz="2000" kern="100">
                          <a:effectLst/>
                          <a:latin typeface="標楷體" pitchFamily="65" charset="-120"/>
                          <a:ea typeface="標楷體" pitchFamily="65" charset="-120"/>
                          <a:cs typeface="Times New Roman"/>
                        </a:rPr>
                        <a:t>餐飲管理科</a:t>
                      </a:r>
                      <a:r>
                        <a:rPr lang="en-US" sz="2000" kern="100">
                          <a:effectLst/>
                          <a:latin typeface="標楷體" pitchFamily="65" charset="-120"/>
                          <a:ea typeface="標楷體" pitchFamily="65" charset="-120"/>
                          <a:cs typeface="Times New Roman"/>
                        </a:rPr>
                        <a:t>-</a:t>
                      </a:r>
                      <a:r>
                        <a:rPr lang="zh-TW" sz="2000" kern="100">
                          <a:effectLst/>
                          <a:latin typeface="標楷體" pitchFamily="65" charset="-120"/>
                          <a:ea typeface="標楷體" pitchFamily="65" charset="-120"/>
                          <a:cs typeface="Times New Roman"/>
                        </a:rPr>
                        <a:t>精緻西點烘焙達人專班</a:t>
                      </a:r>
                      <a:endParaRPr lang="zh-TW" sz="2000" kern="100" dirty="0">
                        <a:effectLst/>
                        <a:latin typeface="標楷體" pitchFamily="65" charset="-120"/>
                        <a:ea typeface="標楷體" pitchFamily="65" charset="-120"/>
                        <a:cs typeface="Times New Roman"/>
                      </a:endParaRPr>
                    </a:p>
                  </a:txBody>
                  <a:tcPr marL="19050" marR="19050" marT="0" marB="0" anchor="ctr"/>
                </a:tc>
                <a:tc>
                  <a:txBody>
                    <a:bodyPr/>
                    <a:lstStyle/>
                    <a:p>
                      <a:pPr algn="ctr">
                        <a:spcAft>
                          <a:spcPts val="0"/>
                        </a:spcAft>
                      </a:pPr>
                      <a:r>
                        <a:rPr lang="en-US" sz="2000" kern="100" dirty="0">
                          <a:effectLst/>
                          <a:latin typeface="標楷體" pitchFamily="65" charset="-120"/>
                          <a:ea typeface="標楷體" pitchFamily="65" charset="-120"/>
                          <a:cs typeface="Times New Roman"/>
                        </a:rPr>
                        <a:t>50</a:t>
                      </a:r>
                      <a:endParaRPr lang="zh-TW" sz="2000" kern="100" dirty="0">
                        <a:effectLst/>
                        <a:latin typeface="標楷體" pitchFamily="65" charset="-120"/>
                        <a:ea typeface="標楷體" pitchFamily="65" charset="-120"/>
                        <a:cs typeface="Times New Roman"/>
                      </a:endParaRPr>
                    </a:p>
                  </a:txBody>
                  <a:tcPr marL="19050" marR="19050" marT="0" marB="0" anchor="ctr"/>
                </a:tc>
              </a:tr>
            </a:tbl>
          </a:graphicData>
        </a:graphic>
      </p:graphicFrame>
    </p:spTree>
    <p:extLst>
      <p:ext uri="{BB962C8B-B14F-4D97-AF65-F5344CB8AC3E}">
        <p14:creationId xmlns="" xmlns:p14="http://schemas.microsoft.com/office/powerpoint/2010/main" val="2978529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b="1" dirty="0" smtClean="0">
                <a:solidFill>
                  <a:schemeClr val="accent1">
                    <a:lumMod val="50000"/>
                  </a:schemeClr>
                </a:solidFill>
                <a:latin typeface="標楷體" pitchFamily="65" charset="-120"/>
                <a:ea typeface="標楷體" pitchFamily="65" charset="-120"/>
              </a:rPr>
              <a:t>十二年國民基本教育</a:t>
            </a:r>
            <a:r>
              <a:rPr lang="zh-TW" altLang="en-US" b="1" dirty="0">
                <a:solidFill>
                  <a:schemeClr val="accent1">
                    <a:lumMod val="50000"/>
                  </a:schemeClr>
                </a:solidFill>
                <a:latin typeface="標楷體" pitchFamily="65" charset="-120"/>
                <a:ea typeface="標楷體" pitchFamily="65" charset="-120"/>
              </a:rPr>
              <a:t>政策</a:t>
            </a:r>
            <a:r>
              <a:rPr lang="zh-TW" altLang="en-US" b="1" dirty="0" smtClean="0">
                <a:solidFill>
                  <a:schemeClr val="accent1">
                    <a:lumMod val="50000"/>
                  </a:schemeClr>
                </a:solidFill>
                <a:latin typeface="標楷體" pitchFamily="65" charset="-120"/>
                <a:ea typeface="標楷體" pitchFamily="65" charset="-120"/>
              </a:rPr>
              <a:t>架構</a:t>
            </a:r>
            <a:endParaRPr lang="zh-TW" altLang="en-US" b="1" dirty="0">
              <a:solidFill>
                <a:schemeClr val="accent1">
                  <a:lumMod val="50000"/>
                </a:schemeClr>
              </a:solidFill>
              <a:latin typeface="標楷體" pitchFamily="65" charset="-120"/>
              <a:ea typeface="標楷體" pitchFamily="65" charset="-120"/>
            </a:endParaRPr>
          </a:p>
        </p:txBody>
      </p:sp>
      <p:pic>
        <p:nvPicPr>
          <p:cNvPr id="6" name="內容版面配置區 5" descr="1030117-A版宣導手冊-印刷檔_頁面_07.jpg"/>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14102" y="1600200"/>
            <a:ext cx="8372740" cy="5043510"/>
          </a:xfrm>
        </p:spPr>
      </p:pic>
    </p:spTree>
    <p:extLst>
      <p:ext uri="{BB962C8B-B14F-4D97-AF65-F5344CB8AC3E}">
        <p14:creationId xmlns="" xmlns:p14="http://schemas.microsoft.com/office/powerpoint/2010/main" val="2866229458"/>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rPr>
              <a:t>二、產業特殊需求類科</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972072"/>
          </a:xfrm>
        </p:spPr>
        <p:txBody>
          <a:bodyPr>
            <a:normAutofit/>
          </a:bodyPr>
          <a:lstStyle/>
          <a:p>
            <a:pPr marL="365760" lvl="0" indent="-256032" eaLnBrk="1" fontAlgn="auto" hangingPunct="1">
              <a:lnSpc>
                <a:spcPct val="100000"/>
              </a:lnSpc>
              <a:spcBef>
                <a:spcPts val="400"/>
              </a:spcBef>
              <a:spcAft>
                <a:spcPts val="0"/>
              </a:spcAft>
              <a:buClr>
                <a:srgbClr val="2DA2BF"/>
              </a:buClr>
              <a:buSzPct val="68000"/>
              <a:buFont typeface="Wingdings 3"/>
              <a:buChar char=""/>
              <a:defRPr/>
            </a:pP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何謂產業特殊需求類科</a:t>
            </a:r>
            <a:r>
              <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以下簡稱產特</a:t>
            </a:r>
            <a:r>
              <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endPar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標楷體" pitchFamily="65" charset="-120"/>
                <a:ea typeface="標楷體" pitchFamily="65" charset="-120"/>
              </a:rPr>
              <a:t>   產特</a:t>
            </a:r>
            <a:r>
              <a:rPr lang="zh-TW" altLang="zh-TW" sz="2600" dirty="0">
                <a:solidFill>
                  <a:prstClr val="black">
                    <a:lumMod val="95000"/>
                    <a:lumOff val="5000"/>
                  </a:prstClr>
                </a:solidFill>
                <a:latin typeface="標楷體" pitchFamily="65" charset="-120"/>
                <a:ea typeface="標楷體" pitchFamily="65" charset="-120"/>
              </a:rPr>
              <a:t>係指傳統、重要、基礎</a:t>
            </a:r>
            <a:r>
              <a:rPr lang="zh-TW" altLang="en-US" sz="2600" dirty="0">
                <a:solidFill>
                  <a:prstClr val="black">
                    <a:lumMod val="95000"/>
                    <a:lumOff val="5000"/>
                  </a:prstClr>
                </a:solidFill>
                <a:latin typeface="標楷體" pitchFamily="65" charset="-120"/>
                <a:ea typeface="標楷體" pitchFamily="65" charset="-120"/>
              </a:rPr>
              <a:t>，</a:t>
            </a:r>
            <a:r>
              <a:rPr lang="zh-TW" altLang="zh-TW" sz="2600" dirty="0">
                <a:solidFill>
                  <a:prstClr val="black">
                    <a:lumMod val="95000"/>
                    <a:lumOff val="5000"/>
                  </a:prstClr>
                </a:solidFill>
                <a:latin typeface="標楷體" pitchFamily="65" charset="-120"/>
                <a:ea typeface="標楷體" pitchFamily="65" charset="-120"/>
              </a:rPr>
              <a:t>具有急迫</a:t>
            </a:r>
            <a:r>
              <a:rPr lang="zh-TW" altLang="zh-TW" sz="2600" dirty="0" smtClean="0">
                <a:solidFill>
                  <a:prstClr val="black">
                    <a:lumMod val="95000"/>
                    <a:lumOff val="5000"/>
                  </a:prstClr>
                </a:solidFill>
                <a:latin typeface="標楷體" pitchFamily="65" charset="-120"/>
                <a:ea typeface="標楷體" pitchFamily="65" charset="-120"/>
              </a:rPr>
              <a:t>需求</a:t>
            </a:r>
            <a:r>
              <a:rPr lang="zh-TW" altLang="en-US" sz="2600" dirty="0" smtClean="0">
                <a:solidFill>
                  <a:prstClr val="black">
                    <a:lumMod val="95000"/>
                    <a:lumOff val="5000"/>
                  </a:prstClr>
                </a:solidFill>
                <a:latin typeface="標楷體" pitchFamily="65" charset="-120"/>
                <a:ea typeface="標楷體" pitchFamily="65" charset="-120"/>
              </a:rPr>
              <a:t>的</a:t>
            </a:r>
            <a:r>
              <a:rPr lang="zh-TW" altLang="zh-TW" sz="2600" dirty="0" smtClean="0">
                <a:solidFill>
                  <a:prstClr val="black">
                    <a:lumMod val="95000"/>
                    <a:lumOff val="5000"/>
                  </a:prstClr>
                </a:solidFill>
                <a:latin typeface="標楷體" pitchFamily="65" charset="-120"/>
                <a:ea typeface="標楷體" pitchFamily="65" charset="-120"/>
              </a:rPr>
              <a:t>行</a:t>
            </a:r>
            <a:r>
              <a:rPr lang="zh-TW" altLang="zh-TW" sz="2600" dirty="0">
                <a:solidFill>
                  <a:prstClr val="black">
                    <a:lumMod val="95000"/>
                    <a:lumOff val="5000"/>
                  </a:prstClr>
                </a:solidFill>
                <a:latin typeface="標楷體" pitchFamily="65" charset="-120"/>
                <a:ea typeface="標楷體" pitchFamily="65" charset="-120"/>
              </a:rPr>
              <a:t>職</a:t>
            </a:r>
            <a:endParaRPr lang="en-US" altLang="zh-TW" sz="2600" dirty="0">
              <a:solidFill>
                <a:prstClr val="black">
                  <a:lumMod val="95000"/>
                  <a:lumOff val="5000"/>
                </a:prstClr>
              </a:solidFill>
              <a:latin typeface="標楷體" pitchFamily="65" charset="-120"/>
              <a:ea typeface="標楷體" pitchFamily="65"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標楷體" pitchFamily="65" charset="-120"/>
                <a:ea typeface="標楷體" pitchFamily="65" charset="-120"/>
              </a:rPr>
              <a:t>   </a:t>
            </a:r>
            <a:r>
              <a:rPr lang="zh-TW" altLang="zh-TW" sz="2600" dirty="0">
                <a:solidFill>
                  <a:prstClr val="black">
                    <a:lumMod val="95000"/>
                    <a:lumOff val="5000"/>
                  </a:prstClr>
                </a:solidFill>
                <a:latin typeface="標楷體" pitchFamily="65" charset="-120"/>
                <a:ea typeface="標楷體" pitchFamily="65" charset="-120"/>
              </a:rPr>
              <a:t>業</a:t>
            </a:r>
            <a:r>
              <a:rPr lang="zh-TW" altLang="en-US" sz="2600" dirty="0">
                <a:solidFill>
                  <a:prstClr val="black">
                    <a:lumMod val="95000"/>
                    <a:lumOff val="5000"/>
                  </a:prstClr>
                </a:solidFill>
                <a:latin typeface="標楷體" pitchFamily="65" charset="-120"/>
                <a:ea typeface="標楷體" pitchFamily="65" charset="-120"/>
              </a:rPr>
              <a:t>，</a:t>
            </a:r>
            <a:r>
              <a:rPr lang="zh-TW" altLang="zh-TW" sz="2600" dirty="0">
                <a:solidFill>
                  <a:prstClr val="black">
                    <a:lumMod val="95000"/>
                    <a:lumOff val="5000"/>
                  </a:prstClr>
                </a:solidFill>
                <a:latin typeface="標楷體" pitchFamily="65" charset="-120"/>
                <a:ea typeface="標楷體" pitchFamily="65" charset="-120"/>
              </a:rPr>
              <a:t>或產業人力傳承困難</a:t>
            </a:r>
            <a:r>
              <a:rPr lang="zh-TW" altLang="en-US" sz="2600" dirty="0">
                <a:solidFill>
                  <a:prstClr val="black">
                    <a:lumMod val="95000"/>
                    <a:lumOff val="5000"/>
                  </a:prstClr>
                </a:solidFill>
                <a:latin typeface="標楷體" pitchFamily="65" charset="-120"/>
                <a:ea typeface="標楷體" pitchFamily="65" charset="-120"/>
              </a:rPr>
              <a:t>，</a:t>
            </a:r>
            <a:r>
              <a:rPr lang="zh-TW" altLang="zh-TW" sz="2600" dirty="0">
                <a:solidFill>
                  <a:prstClr val="black">
                    <a:lumMod val="95000"/>
                    <a:lumOff val="5000"/>
                  </a:prstClr>
                </a:solidFill>
                <a:latin typeface="標楷體" pitchFamily="65" charset="-120"/>
                <a:ea typeface="標楷體" pitchFamily="65" charset="-120"/>
              </a:rPr>
              <a:t>或學生就業意願較低或</a:t>
            </a:r>
            <a:endParaRPr lang="en-US" altLang="zh-TW" sz="2600" dirty="0">
              <a:solidFill>
                <a:prstClr val="black">
                  <a:lumMod val="95000"/>
                  <a:lumOff val="5000"/>
                </a:prstClr>
              </a:solidFill>
              <a:latin typeface="標楷體" pitchFamily="65" charset="-120"/>
              <a:ea typeface="標楷體" pitchFamily="65"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標楷體" pitchFamily="65" charset="-120"/>
                <a:ea typeface="標楷體" pitchFamily="65" charset="-120"/>
              </a:rPr>
              <a:t>   </a:t>
            </a:r>
            <a:r>
              <a:rPr lang="zh-TW" altLang="zh-TW" sz="2600" dirty="0">
                <a:solidFill>
                  <a:prstClr val="black">
                    <a:lumMod val="95000"/>
                    <a:lumOff val="5000"/>
                  </a:prstClr>
                </a:solidFill>
                <a:latin typeface="標楷體" pitchFamily="65" charset="-120"/>
                <a:ea typeface="標楷體" pitchFamily="65" charset="-120"/>
              </a:rPr>
              <a:t>設備投資成本</a:t>
            </a:r>
            <a:r>
              <a:rPr lang="zh-TW" altLang="zh-TW" sz="2600" dirty="0" smtClean="0">
                <a:solidFill>
                  <a:prstClr val="black">
                    <a:lumMod val="95000"/>
                    <a:lumOff val="5000"/>
                  </a:prstClr>
                </a:solidFill>
                <a:latin typeface="標楷體" pitchFamily="65" charset="-120"/>
                <a:ea typeface="標楷體" pitchFamily="65" charset="-120"/>
              </a:rPr>
              <a:t>高</a:t>
            </a:r>
            <a:r>
              <a:rPr lang="zh-TW" altLang="en-US" sz="2600" dirty="0" smtClean="0">
                <a:solidFill>
                  <a:prstClr val="black">
                    <a:lumMod val="95000"/>
                    <a:lumOff val="5000"/>
                  </a:prstClr>
                </a:solidFill>
                <a:latin typeface="標楷體" pitchFamily="65" charset="-120"/>
                <a:ea typeface="標楷體" pitchFamily="65" charset="-120"/>
              </a:rPr>
              <a:t>的</a:t>
            </a:r>
            <a:r>
              <a:rPr lang="zh-TW" altLang="zh-TW" sz="2600" dirty="0" smtClean="0">
                <a:solidFill>
                  <a:prstClr val="black">
                    <a:lumMod val="95000"/>
                    <a:lumOff val="5000"/>
                  </a:prstClr>
                </a:solidFill>
                <a:latin typeface="標楷體" pitchFamily="65" charset="-120"/>
                <a:ea typeface="標楷體" pitchFamily="65" charset="-120"/>
              </a:rPr>
              <a:t>類</a:t>
            </a:r>
            <a:r>
              <a:rPr lang="zh-TW" altLang="zh-TW" sz="2600" dirty="0">
                <a:solidFill>
                  <a:prstClr val="black">
                    <a:lumMod val="95000"/>
                    <a:lumOff val="5000"/>
                  </a:prstClr>
                </a:solidFill>
                <a:latin typeface="標楷體" pitchFamily="65" charset="-120"/>
                <a:ea typeface="標楷體" pitchFamily="65" charset="-120"/>
              </a:rPr>
              <a:t>科</a:t>
            </a:r>
            <a:endParaRPr lang="en-US" altLang="zh-TW" sz="2600" dirty="0">
              <a:solidFill>
                <a:prstClr val="black">
                  <a:lumMod val="95000"/>
                  <a:lumOff val="5000"/>
                </a:prstClr>
              </a:solidFill>
              <a:latin typeface="標楷體" pitchFamily="65" charset="-120"/>
              <a:ea typeface="標楷體" pitchFamily="65" charset="-120"/>
            </a:endParaRPr>
          </a:p>
          <a:p>
            <a:pPr marL="365760" lvl="0" indent="-256032" eaLnBrk="1" fontAlgn="auto" hangingPunct="1">
              <a:lnSpc>
                <a:spcPct val="100000"/>
              </a:lnSpc>
              <a:spcBef>
                <a:spcPts val="400"/>
              </a:spcBef>
              <a:spcAft>
                <a:spcPts val="0"/>
              </a:spcAft>
              <a:buClr>
                <a:srgbClr val="2DA2BF"/>
              </a:buClr>
              <a:buSzPct val="68000"/>
              <a:buFont typeface="Wingdings 3"/>
              <a:buChar char=""/>
              <a:defRPr/>
            </a:pPr>
            <a:r>
              <a:rPr lang="zh-TW" altLang="en-US" sz="2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產</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特就學優待：</a:t>
            </a:r>
            <a:endParaRPr lang="en-US"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標楷體" pitchFamily="65" charset="-120"/>
                <a:ea typeface="標楷體" pitchFamily="65" charset="-120"/>
              </a:rPr>
              <a:t>對學生之補助：</a:t>
            </a:r>
            <a:endParaRPr lang="en-US" altLang="zh-TW" sz="2400" dirty="0">
              <a:solidFill>
                <a:prstClr val="black">
                  <a:lumMod val="95000"/>
                  <a:lumOff val="5000"/>
                </a:prstClr>
              </a:solidFill>
              <a:latin typeface="標楷體" pitchFamily="65" charset="-120"/>
              <a:ea typeface="標楷體" pitchFamily="65" charset="-120"/>
            </a:endParaRPr>
          </a:p>
          <a:p>
            <a:pPr marL="621792" lvl="1" indent="-228600" eaLnBrk="1" fontAlgn="auto" hangingPunct="1">
              <a:lnSpc>
                <a:spcPct val="100000"/>
              </a:lnSpc>
              <a:spcBef>
                <a:spcPts val="324"/>
              </a:spcBef>
              <a:spcAft>
                <a:spcPts val="0"/>
              </a:spcAft>
              <a:buClr>
                <a:srgbClr val="2DA2BF"/>
              </a:buClr>
              <a:buNone/>
              <a:defRPr/>
            </a:pPr>
            <a:r>
              <a:rPr lang="zh-TW" altLang="en-US" sz="2400" dirty="0">
                <a:solidFill>
                  <a:prstClr val="black">
                    <a:lumMod val="95000"/>
                    <a:lumOff val="5000"/>
                  </a:prstClr>
                </a:solidFill>
                <a:latin typeface="標楷體" pitchFamily="65" charset="-120"/>
                <a:ea typeface="標楷體" pitchFamily="65" charset="-120"/>
              </a:rPr>
              <a:t>   </a:t>
            </a:r>
            <a:r>
              <a:rPr lang="zh-TW" altLang="zh-TW" sz="2400" dirty="0">
                <a:solidFill>
                  <a:srgbClr val="00B050"/>
                </a:solidFill>
                <a:latin typeface="標楷體" pitchFamily="65" charset="-120"/>
                <a:ea typeface="標楷體" pitchFamily="65" charset="-120"/>
              </a:rPr>
              <a:t>在校期間</a:t>
            </a:r>
            <a:r>
              <a:rPr lang="en-US" altLang="zh-TW" sz="2400" dirty="0">
                <a:solidFill>
                  <a:srgbClr val="00B050"/>
                </a:solidFill>
                <a:latin typeface="標楷體" pitchFamily="65" charset="-120"/>
                <a:ea typeface="標楷體" pitchFamily="65" charset="-120"/>
              </a:rPr>
              <a:t>3</a:t>
            </a:r>
            <a:r>
              <a:rPr lang="zh-TW" altLang="zh-TW" sz="2400" dirty="0">
                <a:solidFill>
                  <a:srgbClr val="00B050"/>
                </a:solidFill>
                <a:latin typeface="標楷體" pitchFamily="65" charset="-120"/>
                <a:ea typeface="標楷體" pitchFamily="65" charset="-120"/>
              </a:rPr>
              <a:t>年免學費</a:t>
            </a:r>
            <a:r>
              <a:rPr lang="zh-TW" altLang="en-US" sz="2400" dirty="0">
                <a:solidFill>
                  <a:srgbClr val="00B050"/>
                </a:solidFill>
                <a:latin typeface="標楷體" pitchFamily="65" charset="-120"/>
                <a:ea typeface="標楷體" pitchFamily="65" charset="-120"/>
              </a:rPr>
              <a:t>及雜費</a:t>
            </a:r>
            <a:r>
              <a:rPr lang="en-US" altLang="zh-TW" sz="2400" dirty="0">
                <a:solidFill>
                  <a:srgbClr val="00B050"/>
                </a:solidFill>
                <a:latin typeface="標楷體" pitchFamily="65" charset="-120"/>
                <a:ea typeface="標楷體" pitchFamily="65" charset="-120"/>
              </a:rPr>
              <a:t>(</a:t>
            </a:r>
            <a:r>
              <a:rPr lang="zh-TW" altLang="en-US" sz="2400" dirty="0">
                <a:solidFill>
                  <a:srgbClr val="00B050"/>
                </a:solidFill>
                <a:latin typeface="標楷體" pitchFamily="65" charset="-120"/>
                <a:ea typeface="標楷體" pitchFamily="65" charset="-120"/>
              </a:rPr>
              <a:t>免申請、無門檻</a:t>
            </a:r>
            <a:r>
              <a:rPr lang="en-US" altLang="zh-TW" sz="2400" dirty="0">
                <a:solidFill>
                  <a:srgbClr val="00B050"/>
                </a:solidFill>
                <a:latin typeface="標楷體" pitchFamily="65" charset="-120"/>
                <a:ea typeface="標楷體" pitchFamily="65" charset="-120"/>
              </a:rPr>
              <a:t>)</a:t>
            </a: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標楷體" pitchFamily="65" charset="-120"/>
                <a:ea typeface="標楷體" pitchFamily="65" charset="-120"/>
              </a:rPr>
              <a:t>對學校之補助：</a:t>
            </a:r>
            <a:endParaRPr lang="en-US" altLang="zh-TW" sz="2400" dirty="0">
              <a:solidFill>
                <a:prstClr val="black">
                  <a:lumMod val="95000"/>
                  <a:lumOff val="5000"/>
                </a:prstClr>
              </a:solidFill>
              <a:latin typeface="標楷體" pitchFamily="65" charset="-120"/>
              <a:ea typeface="標楷體" pitchFamily="65" charset="-120"/>
            </a:endParaRPr>
          </a:p>
          <a:p>
            <a:pPr marL="621792" lvl="1" indent="-228600" eaLnBrk="1" fontAlgn="auto" hangingPunct="1">
              <a:lnSpc>
                <a:spcPct val="100000"/>
              </a:lnSpc>
              <a:spcBef>
                <a:spcPts val="324"/>
              </a:spcBef>
              <a:spcAft>
                <a:spcPts val="0"/>
              </a:spcAft>
              <a:buClr>
                <a:srgbClr val="2DA2BF"/>
              </a:buClr>
              <a:buNone/>
              <a:defRPr/>
            </a:pPr>
            <a:r>
              <a:rPr lang="zh-TW" altLang="en-US" sz="2400" dirty="0">
                <a:solidFill>
                  <a:prstClr val="black">
                    <a:lumMod val="95000"/>
                    <a:lumOff val="5000"/>
                  </a:prstClr>
                </a:solidFill>
                <a:latin typeface="標楷體" pitchFamily="65" charset="-120"/>
                <a:ea typeface="標楷體" pitchFamily="65" charset="-120"/>
              </a:rPr>
              <a:t>   </a:t>
            </a:r>
            <a:r>
              <a:rPr lang="zh-TW" altLang="zh-TW" sz="2400" dirty="0">
                <a:solidFill>
                  <a:srgbClr val="00B050"/>
                </a:solidFill>
                <a:latin typeface="標楷體" pitchFamily="65" charset="-120"/>
                <a:ea typeface="標楷體" pitchFamily="65" charset="-120"/>
              </a:rPr>
              <a:t>業務費、課業輔導費、實習實驗費、設備費</a:t>
            </a: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標楷體" pitchFamily="65" charset="-120"/>
                <a:ea typeface="標楷體" pitchFamily="65" charset="-120"/>
              </a:rPr>
              <a:t>低收入戶子女優先入學</a:t>
            </a:r>
            <a:endParaRPr lang="zh-TW" altLang="en-US" sz="2400" dirty="0">
              <a:solidFill>
                <a:prstClr val="black">
                  <a:lumMod val="95000"/>
                  <a:lumOff val="5000"/>
                </a:prst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72528" y="6429396"/>
            <a:ext cx="571472" cy="292079"/>
          </a:xfrm>
          <a:prstGeom prst="rect">
            <a:avLst/>
          </a:prstGeom>
        </p:spPr>
        <p:txBody>
          <a:bodyPr/>
          <a:lstStyle/>
          <a:p>
            <a:fld id="{47D433DB-B31C-49C9-BEC3-1A87A9E59357}" type="slidenum">
              <a:rPr lang="zh-TW" altLang="en-US" smtClean="0"/>
              <a:pPr/>
              <a:t>60</a:t>
            </a:fld>
            <a:endParaRPr lang="zh-TW" altLang="en-US" dirty="0"/>
          </a:p>
        </p:txBody>
      </p:sp>
    </p:spTree>
    <p:extLst>
      <p:ext uri="{BB962C8B-B14F-4D97-AF65-F5344CB8AC3E}">
        <p14:creationId xmlns="" xmlns:p14="http://schemas.microsoft.com/office/powerpoint/2010/main" val="26778634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rPr>
              <a:t>報名資格</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285860"/>
            <a:ext cx="8229600" cy="5214973"/>
          </a:xfrm>
        </p:spPr>
        <p:txBody>
          <a:bodyPr>
            <a:normAutofit lnSpcReduction="10000"/>
          </a:bodyPr>
          <a:lstStyle/>
          <a:p>
            <a:r>
              <a:rPr lang="zh-TW" altLang="en-US" sz="2800" dirty="0" smtClean="0">
                <a:latin typeface="標楷體" pitchFamily="65" charset="-120"/>
                <a:ea typeface="標楷體" pitchFamily="65" charset="-120"/>
              </a:rPr>
              <a:t>須同時符合學歷條件之一和特別條件之一</a:t>
            </a:r>
            <a:endParaRPr lang="en-US" altLang="zh-TW" sz="2800" dirty="0" smtClean="0">
              <a:latin typeface="標楷體" pitchFamily="65" charset="-120"/>
              <a:ea typeface="標楷體" pitchFamily="65" charset="-120"/>
            </a:endParaRPr>
          </a:p>
          <a:p>
            <a:pPr lvl="1"/>
            <a:r>
              <a:rPr lang="zh-TW" altLang="en-US" sz="2400" dirty="0" smtClean="0">
                <a:latin typeface="標楷體" pitchFamily="65" charset="-120"/>
                <a:ea typeface="標楷體" pitchFamily="65" charset="-120"/>
              </a:rPr>
              <a:t>學歷條件</a:t>
            </a:r>
            <a:endParaRPr lang="en-US" altLang="zh-TW" sz="24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國中或</a:t>
            </a:r>
            <a:r>
              <a:rPr lang="zh-TW" altLang="en-US" sz="2000" dirty="0" smtClean="0">
                <a:latin typeface="標楷體" pitchFamily="65" charset="-120"/>
                <a:ea typeface="標楷體" pitchFamily="65" charset="-120"/>
              </a:rPr>
              <a:t>同等學歷</a:t>
            </a:r>
            <a:endParaRPr lang="en-US" altLang="zh-TW" sz="2000" dirty="0" smtClean="0">
              <a:latin typeface="標楷體" pitchFamily="65" charset="-120"/>
              <a:ea typeface="標楷體" pitchFamily="65" charset="-120"/>
            </a:endParaRPr>
          </a:p>
          <a:p>
            <a:pPr lvl="2"/>
            <a:r>
              <a:rPr lang="zh-TW" altLang="en-US" sz="2000" dirty="0" smtClean="0">
                <a:latin typeface="標楷體" pitchFamily="65" charset="-120"/>
                <a:ea typeface="標楷體" pitchFamily="65" charset="-120"/>
              </a:rPr>
              <a:t>丙</a:t>
            </a:r>
            <a:r>
              <a:rPr lang="zh-TW" altLang="en-US" sz="2000" dirty="0">
                <a:latin typeface="標楷體" pitchFamily="65" charset="-120"/>
                <a:ea typeface="標楷體" pitchFamily="65" charset="-120"/>
              </a:rPr>
              <a:t>級技術士證或相當於丙級以上技術士</a:t>
            </a:r>
            <a:r>
              <a:rPr lang="zh-TW" altLang="en-US" sz="2000" dirty="0" smtClean="0">
                <a:latin typeface="標楷體" pitchFamily="65" charset="-120"/>
                <a:ea typeface="標楷體" pitchFamily="65" charset="-120"/>
              </a:rPr>
              <a:t>證</a:t>
            </a:r>
            <a:endParaRPr lang="en-US" altLang="zh-TW" sz="2000" dirty="0" smtClean="0">
              <a:latin typeface="標楷體" pitchFamily="65" charset="-120"/>
              <a:ea typeface="標楷體" pitchFamily="65" charset="-120"/>
            </a:endParaRPr>
          </a:p>
          <a:p>
            <a:pPr lvl="1"/>
            <a:r>
              <a:rPr lang="zh-TW" altLang="en-US" sz="2400" dirty="0" smtClean="0">
                <a:latin typeface="標楷體" pitchFamily="65" charset="-120"/>
                <a:ea typeface="標楷體" pitchFamily="65" charset="-120"/>
              </a:rPr>
              <a:t>特別條件</a:t>
            </a:r>
            <a:endParaRPr lang="en-US" altLang="zh-TW" sz="24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低收入戶子女 </a:t>
            </a:r>
          </a:p>
          <a:p>
            <a:pPr lvl="2"/>
            <a:r>
              <a:rPr lang="zh-TW" altLang="en-US" sz="2000" dirty="0">
                <a:latin typeface="標楷體" pitchFamily="65" charset="-120"/>
                <a:ea typeface="標楷體" pitchFamily="65" charset="-120"/>
              </a:rPr>
              <a:t>中低收入戶</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失業勞工</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特殊境遇家庭</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育幼院</a:t>
            </a:r>
            <a:r>
              <a:rPr lang="zh-TW" altLang="en-US" sz="2000" dirty="0" smtClean="0">
                <a:latin typeface="標楷體" pitchFamily="65" charset="-120"/>
                <a:ea typeface="標楷體" pitchFamily="65" charset="-120"/>
              </a:rPr>
              <a:t>童</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農漁民</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軍公教</a:t>
            </a:r>
            <a:r>
              <a:rPr lang="zh-TW" altLang="en-US" sz="2000" dirty="0" smtClean="0">
                <a:latin typeface="標楷體" pitchFamily="65" charset="-120"/>
                <a:ea typeface="標楷體" pitchFamily="65" charset="-120"/>
              </a:rPr>
              <a:t>遺族</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身心障礙人士</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原住民</a:t>
            </a:r>
          </a:p>
        </p:txBody>
      </p:sp>
      <p:pic>
        <p:nvPicPr>
          <p:cNvPr id="69633" name="Picture 1"/>
          <p:cNvPicPr>
            <a:picLocks noChangeAspect="1" noChangeArrowheads="1"/>
          </p:cNvPicPr>
          <p:nvPr/>
        </p:nvPicPr>
        <p:blipFill>
          <a:blip r:embed="rId2"/>
          <a:srcRect/>
          <a:stretch>
            <a:fillRect/>
          </a:stretch>
        </p:blipFill>
        <p:spPr bwMode="auto">
          <a:xfrm>
            <a:off x="5500694" y="3535992"/>
            <a:ext cx="2924181" cy="2802902"/>
          </a:xfrm>
          <a:prstGeom prst="rect">
            <a:avLst/>
          </a:prstGeom>
          <a:noFill/>
          <a:ln w="9525">
            <a:noFill/>
            <a:miter lim="800000"/>
            <a:headEnd/>
            <a:tailEnd/>
          </a:ln>
          <a:effectLst/>
        </p:spPr>
      </p:pic>
    </p:spTree>
    <p:extLst>
      <p:ext uri="{BB962C8B-B14F-4D97-AF65-F5344CB8AC3E}">
        <p14:creationId xmlns="" xmlns:p14="http://schemas.microsoft.com/office/powerpoint/2010/main" val="31843299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rgbClr val="7030A0"/>
                </a:solidFill>
                <a:latin typeface="標楷體" pitchFamily="65" charset="-120"/>
                <a:ea typeface="標楷體" pitchFamily="65" charset="-120"/>
              </a:rPr>
              <a:t>實用技能學</a:t>
            </a:r>
            <a:r>
              <a:rPr lang="zh-TW" altLang="en-US" dirty="0" smtClean="0">
                <a:solidFill>
                  <a:srgbClr val="7030A0"/>
                </a:solidFill>
                <a:latin typeface="標楷體" pitchFamily="65" charset="-120"/>
                <a:ea typeface="標楷體" pitchFamily="65" charset="-120"/>
              </a:rPr>
              <a:t>程</a:t>
            </a:r>
            <a:r>
              <a:rPr lang="en-US" altLang="zh-TW" dirty="0" smtClean="0">
                <a:solidFill>
                  <a:srgbClr val="7030A0"/>
                </a:solidFill>
                <a:latin typeface="標楷體" pitchFamily="65" charset="-120"/>
                <a:ea typeface="標楷體" pitchFamily="65" charset="-120"/>
              </a:rPr>
              <a:t>(1/4)</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357298"/>
            <a:ext cx="8229600" cy="5214974"/>
          </a:xfrm>
        </p:spPr>
        <p:txBody>
          <a:bodyPr>
            <a:normAutofit lnSpcReduction="10000"/>
          </a:bodyPr>
          <a:lstStyle/>
          <a:p>
            <a:r>
              <a:rPr lang="zh-TW" altLang="en-US" sz="3000" dirty="0" smtClean="0">
                <a:latin typeface="標楷體" pitchFamily="65" charset="-120"/>
                <a:ea typeface="標楷體" pitchFamily="65" charset="-120"/>
              </a:rPr>
              <a:t>全</a:t>
            </a:r>
            <a:r>
              <a:rPr lang="zh-TW" altLang="en-US" sz="3000" b="1" dirty="0" smtClean="0">
                <a:latin typeface="標楷體" pitchFamily="65" charset="-120"/>
                <a:ea typeface="標楷體" pitchFamily="65" charset="-120"/>
              </a:rPr>
              <a:t>國分區同時辦理輔導分發入學</a:t>
            </a:r>
            <a:endParaRPr lang="en-US" altLang="zh-TW" sz="3000" b="1" dirty="0" smtClean="0">
              <a:latin typeface="標楷體" pitchFamily="65" charset="-120"/>
              <a:ea typeface="標楷體" pitchFamily="65" charset="-120"/>
            </a:endParaRPr>
          </a:p>
          <a:p>
            <a:r>
              <a:rPr lang="zh-TW" altLang="en-US" sz="3000" b="1" dirty="0" smtClean="0">
                <a:latin typeface="標楷體" pitchFamily="65" charset="-120"/>
                <a:ea typeface="標楷體" pitchFamily="65" charset="-120"/>
              </a:rPr>
              <a:t>學生</a:t>
            </a:r>
            <a:r>
              <a:rPr lang="zh-TW" altLang="en-US" sz="3000" dirty="0" smtClean="0">
                <a:latin typeface="標楷體" pitchFamily="65" charset="-120"/>
                <a:ea typeface="標楷體" pitchFamily="65" charset="-120"/>
              </a:rPr>
              <a:t>可任選一區報名</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限一區</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，採志願序分發</a:t>
            </a:r>
            <a:endParaRPr lang="en-US" altLang="zh-TW" sz="3000"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rPr>
              <a:t>不採計在校或國中教育會考成績</a:t>
            </a:r>
            <a:endParaRPr lang="en-US" altLang="zh-TW" sz="3000" dirty="0" smtClean="0">
              <a:latin typeface="標楷體" pitchFamily="65" charset="-120"/>
              <a:ea typeface="標楷體" pitchFamily="65" charset="-120"/>
            </a:endParaRPr>
          </a:p>
          <a:p>
            <a:r>
              <a:rPr lang="zh-TW" altLang="en-US" sz="3000" dirty="0">
                <a:latin typeface="標楷體" pitchFamily="65" charset="-120"/>
                <a:ea typeface="標楷體" pitchFamily="65" charset="-120"/>
              </a:rPr>
              <a:t>修</a:t>
            </a:r>
            <a:r>
              <a:rPr lang="zh-TW" altLang="en-US" sz="3000" dirty="0" smtClean="0">
                <a:latin typeface="標楷體" pitchFamily="65" charset="-120"/>
                <a:ea typeface="標楷體" pitchFamily="65" charset="-120"/>
              </a:rPr>
              <a:t>習國中技藝教育課程之國中畢業生優先</a:t>
            </a:r>
            <a:r>
              <a:rPr lang="zh-TW" altLang="en-US" sz="3000" dirty="0">
                <a:latin typeface="標楷體" pitchFamily="65" charset="-120"/>
                <a:ea typeface="標楷體" pitchFamily="65" charset="-120"/>
              </a:rPr>
              <a:t>錄取</a:t>
            </a:r>
            <a:endParaRPr lang="en-US" altLang="zh-TW" sz="3000" dirty="0" smtClean="0">
              <a:latin typeface="標楷體" pitchFamily="65" charset="-120"/>
              <a:ea typeface="標楷體" pitchFamily="65" charset="-120"/>
            </a:endParaRPr>
          </a:p>
          <a:p>
            <a:pPr marL="0" indent="0">
              <a:buNone/>
            </a:pPr>
            <a:endParaRPr lang="en-US" altLang="zh-TW" sz="3000" dirty="0" smtClean="0">
              <a:solidFill>
                <a:srgbClr val="0000FF"/>
              </a:solidFill>
              <a:latin typeface="標楷體" pitchFamily="65" charset="-120"/>
              <a:ea typeface="標楷體" pitchFamily="65" charset="-120"/>
            </a:endParaRPr>
          </a:p>
          <a:p>
            <a:r>
              <a:rPr lang="zh-TW" altLang="en-US" sz="3200" dirty="0" smtClean="0">
                <a:solidFill>
                  <a:srgbClr val="0000FF"/>
                </a:solidFill>
                <a:latin typeface="標楷體" pitchFamily="65" charset="-120"/>
                <a:ea typeface="標楷體" pitchFamily="65" charset="-120"/>
                <a:sym typeface="Wingdings 2"/>
              </a:rPr>
              <a:t></a:t>
            </a:r>
            <a:r>
              <a:rPr lang="zh-TW" altLang="en-US" sz="3000" dirty="0" smtClean="0">
                <a:solidFill>
                  <a:srgbClr val="0000FF"/>
                </a:solidFill>
                <a:latin typeface="標楷體" pitchFamily="65" charset="-120"/>
                <a:ea typeface="標楷體" pitchFamily="65" charset="-120"/>
              </a:rPr>
              <a:t>優點特色</a:t>
            </a:r>
            <a:endParaRPr lang="en-US" altLang="zh-TW" sz="3000" dirty="0" smtClean="0">
              <a:solidFill>
                <a:srgbClr val="0000FF"/>
              </a:solidFill>
              <a:latin typeface="標楷體" pitchFamily="65" charset="-120"/>
              <a:ea typeface="標楷體" pitchFamily="65" charset="-120"/>
            </a:endParaRPr>
          </a:p>
          <a:p>
            <a:r>
              <a:rPr lang="zh-TW" altLang="en-US" sz="3000" dirty="0">
                <a:latin typeface="標楷體" pitchFamily="65" charset="-120"/>
                <a:ea typeface="標楷體" pitchFamily="65" charset="-120"/>
              </a:rPr>
              <a:t>培養學生職場就業技能為主</a:t>
            </a:r>
            <a:endParaRPr lang="en-US" altLang="zh-TW" sz="3000" dirty="0">
              <a:latin typeface="標楷體" pitchFamily="65" charset="-120"/>
              <a:ea typeface="標楷體" pitchFamily="65" charset="-120"/>
            </a:endParaRPr>
          </a:p>
          <a:p>
            <a:r>
              <a:rPr lang="zh-TW" altLang="en-US" sz="3000" dirty="0">
                <a:latin typeface="標楷體" pitchFamily="65" charset="-120"/>
                <a:ea typeface="標楷體" pitchFamily="65" charset="-120"/>
              </a:rPr>
              <a:t>適合有興趣學習技藝，就業意願</a:t>
            </a:r>
            <a:r>
              <a:rPr lang="zh-TW" altLang="en-US" sz="3000" dirty="0" smtClean="0">
                <a:latin typeface="標楷體" pitchFamily="65" charset="-120"/>
                <a:ea typeface="標楷體" pitchFamily="65" charset="-120"/>
              </a:rPr>
              <a:t>高且</a:t>
            </a:r>
            <a:r>
              <a:rPr lang="zh-TW" altLang="en-US" sz="3000" dirty="0">
                <a:latin typeface="標楷體" pitchFamily="65" charset="-120"/>
                <a:ea typeface="標楷體" pitchFamily="65" charset="-120"/>
              </a:rPr>
              <a:t>想</a:t>
            </a:r>
            <a:r>
              <a:rPr lang="zh-TW" altLang="en-US" sz="3000" dirty="0" smtClean="0">
                <a:latin typeface="標楷體" pitchFamily="65" charset="-120"/>
                <a:ea typeface="標楷體" pitchFamily="65" charset="-120"/>
              </a:rPr>
              <a:t>學習</a:t>
            </a:r>
            <a:r>
              <a:rPr lang="en-US" altLang="zh-TW" sz="3000" dirty="0" smtClean="0">
                <a:latin typeface="標楷體" pitchFamily="65" charset="-120"/>
                <a:ea typeface="標楷體" pitchFamily="65" charset="-120"/>
              </a:rPr>
              <a:t/>
            </a:r>
            <a:br>
              <a:rPr lang="en-US" altLang="zh-TW" sz="3000" dirty="0" smtClean="0">
                <a:latin typeface="標楷體" pitchFamily="65" charset="-120"/>
                <a:ea typeface="標楷體" pitchFamily="65" charset="-120"/>
              </a:rPr>
            </a:br>
            <a:r>
              <a:rPr lang="zh-TW" altLang="en-US" sz="3000" dirty="0" smtClean="0">
                <a:latin typeface="標楷體" pitchFamily="65" charset="-120"/>
                <a:ea typeface="標楷體" pitchFamily="65" charset="-120"/>
              </a:rPr>
              <a:t>一技之長</a:t>
            </a:r>
            <a:r>
              <a:rPr lang="zh-TW" altLang="en-US" sz="3000" dirty="0">
                <a:latin typeface="標楷體" pitchFamily="65" charset="-120"/>
                <a:ea typeface="標楷體" pitchFamily="65" charset="-120"/>
              </a:rPr>
              <a:t>的</a:t>
            </a:r>
            <a:r>
              <a:rPr lang="zh-TW" altLang="en-US" sz="3000" dirty="0" smtClean="0">
                <a:latin typeface="標楷體" pitchFamily="65" charset="-120"/>
                <a:ea typeface="標楷體" pitchFamily="65" charset="-120"/>
              </a:rPr>
              <a:t>學生</a:t>
            </a:r>
            <a:endParaRPr lang="en-US" altLang="zh-TW" sz="3000"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rPr>
              <a:t>日間上課／夜間上課</a:t>
            </a:r>
            <a:endParaRPr lang="en-US" altLang="zh-TW" sz="3000" dirty="0">
              <a:latin typeface="標楷體" pitchFamily="65" charset="-120"/>
              <a:ea typeface="標楷體" pitchFamily="65" charset="-120"/>
            </a:endParaRPr>
          </a:p>
        </p:txBody>
      </p:sp>
    </p:spTree>
    <p:extLst>
      <p:ext uri="{BB962C8B-B14F-4D97-AF65-F5344CB8AC3E}">
        <p14:creationId xmlns="" xmlns:p14="http://schemas.microsoft.com/office/powerpoint/2010/main" val="35459485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rgbClr val="7030A0"/>
                </a:solidFill>
                <a:latin typeface="標楷體" pitchFamily="65" charset="-120"/>
                <a:ea typeface="標楷體" pitchFamily="65" charset="-120"/>
              </a:rPr>
              <a:t>實用技能學</a:t>
            </a:r>
            <a:r>
              <a:rPr lang="zh-TW" altLang="en-US" dirty="0" smtClean="0">
                <a:solidFill>
                  <a:srgbClr val="7030A0"/>
                </a:solidFill>
                <a:latin typeface="標楷體" pitchFamily="65" charset="-120"/>
                <a:ea typeface="標楷體" pitchFamily="65" charset="-120"/>
              </a:rPr>
              <a:t>程 </a:t>
            </a:r>
            <a:r>
              <a:rPr lang="en-US" altLang="zh-TW" dirty="0" smtClean="0">
                <a:solidFill>
                  <a:srgbClr val="7030A0"/>
                </a:solidFill>
                <a:latin typeface="標楷體" pitchFamily="65" charset="-120"/>
                <a:ea typeface="標楷體" pitchFamily="65" charset="-120"/>
              </a:rPr>
              <a:t>2/4</a:t>
            </a:r>
            <a:endParaRPr lang="zh-TW" altLang="en-US" dirty="0">
              <a:solidFill>
                <a:srgbClr val="7030A0"/>
              </a:solidFill>
              <a:latin typeface="標楷體" pitchFamily="65" charset="-120"/>
              <a:ea typeface="標楷體" pitchFamily="65" charset="-120"/>
            </a:endParaRPr>
          </a:p>
        </p:txBody>
      </p:sp>
      <p:sp>
        <p:nvSpPr>
          <p:cNvPr id="4" name="內容版面配置區 3"/>
          <p:cNvSpPr>
            <a:spLocks noGrp="1"/>
          </p:cNvSpPr>
          <p:nvPr>
            <p:ph idx="1"/>
          </p:nvPr>
        </p:nvSpPr>
        <p:spPr>
          <a:xfrm>
            <a:off x="457200" y="1600200"/>
            <a:ext cx="8229600" cy="4900633"/>
          </a:xfrm>
        </p:spPr>
        <p:txBody>
          <a:bodyPr/>
          <a:lstStyle/>
          <a:p>
            <a:r>
              <a:rPr lang="zh-TW" altLang="en-US" dirty="0" smtClean="0">
                <a:solidFill>
                  <a:srgbClr val="FF0000"/>
                </a:solidFill>
                <a:latin typeface="標楷體" pitchFamily="65" charset="-120"/>
                <a:ea typeface="標楷體" pitchFamily="65" charset="-120"/>
              </a:rPr>
              <a:t>▲</a:t>
            </a:r>
            <a:r>
              <a:rPr lang="zh-TW" altLang="en-US" sz="3000" dirty="0" smtClean="0">
                <a:solidFill>
                  <a:srgbClr val="FF0000"/>
                </a:solidFill>
                <a:latin typeface="標楷體" pitchFamily="65" charset="-120"/>
                <a:ea typeface="標楷體" pitchFamily="65" charset="-120"/>
              </a:rPr>
              <a:t>重要</a:t>
            </a:r>
            <a:r>
              <a:rPr lang="zh-TW" altLang="en-US" sz="3000" dirty="0">
                <a:solidFill>
                  <a:srgbClr val="FF0000"/>
                </a:solidFill>
                <a:latin typeface="標楷體" pitchFamily="65" charset="-120"/>
                <a:ea typeface="標楷體" pitchFamily="65" charset="-120"/>
              </a:rPr>
              <a:t>招生日程</a:t>
            </a:r>
            <a:endParaRPr lang="en-US" altLang="zh-TW" sz="3000" dirty="0">
              <a:solidFill>
                <a:srgbClr val="FF0000"/>
              </a:solidFill>
              <a:latin typeface="標楷體" pitchFamily="65" charset="-120"/>
              <a:ea typeface="標楷體" pitchFamily="65" charset="-120"/>
            </a:endParaRPr>
          </a:p>
          <a:p>
            <a:r>
              <a:rPr lang="zh-TW" altLang="en-US" sz="2600" dirty="0">
                <a:latin typeface="標楷體" pitchFamily="65" charset="-120"/>
                <a:ea typeface="標楷體" pitchFamily="65" charset="-120"/>
              </a:rPr>
              <a:t>報名日期：</a:t>
            </a:r>
            <a:r>
              <a:rPr lang="en-US" altLang="zh-TW" sz="2600" spc="100" dirty="0">
                <a:latin typeface="標楷體" pitchFamily="65" charset="-120"/>
                <a:ea typeface="標楷體" pitchFamily="65" charset="-120"/>
              </a:rPr>
              <a:t>105</a:t>
            </a:r>
            <a:r>
              <a:rPr lang="zh-TW" altLang="en-US" sz="2600" spc="100" dirty="0" smtClean="0">
                <a:latin typeface="標楷體" pitchFamily="65" charset="-120"/>
                <a:ea typeface="標楷體" pitchFamily="65" charset="-120"/>
              </a:rPr>
              <a:t>年</a:t>
            </a:r>
            <a:r>
              <a:rPr lang="en-US" altLang="zh-TW" sz="2600" spc="100" dirty="0" smtClean="0">
                <a:latin typeface="標楷體" pitchFamily="65" charset="-120"/>
                <a:ea typeface="標楷體" pitchFamily="65" charset="-120"/>
              </a:rPr>
              <a:t>5</a:t>
            </a:r>
            <a:r>
              <a:rPr lang="zh-TW" altLang="en-US" sz="2600" spc="100" dirty="0" smtClean="0">
                <a:latin typeface="標楷體" pitchFamily="65" charset="-120"/>
                <a:ea typeface="標楷體" pitchFamily="65" charset="-120"/>
              </a:rPr>
              <a:t>月</a:t>
            </a:r>
            <a:r>
              <a:rPr lang="en-US" altLang="zh-TW" sz="2600" spc="100" dirty="0" smtClean="0">
                <a:latin typeface="標楷體" pitchFamily="65" charset="-120"/>
                <a:ea typeface="標楷體" pitchFamily="65" charset="-120"/>
              </a:rPr>
              <a:t>26-27</a:t>
            </a:r>
            <a:r>
              <a:rPr lang="zh-TW" altLang="en-US" sz="2600" spc="100" dirty="0" smtClean="0">
                <a:latin typeface="標楷體" pitchFamily="65" charset="-120"/>
                <a:ea typeface="標楷體" pitchFamily="65" charset="-120"/>
              </a:rPr>
              <a:t>日</a:t>
            </a:r>
            <a:endParaRPr lang="en-US" altLang="zh-TW" sz="2600" spc="100" dirty="0">
              <a:latin typeface="標楷體" pitchFamily="65" charset="-120"/>
              <a:ea typeface="標楷體" pitchFamily="65" charset="-120"/>
            </a:endParaRPr>
          </a:p>
          <a:p>
            <a:r>
              <a:rPr lang="zh-TW" altLang="en-US" sz="2600" dirty="0" smtClean="0">
                <a:latin typeface="標楷體" pitchFamily="65" charset="-120"/>
                <a:ea typeface="標楷體" pitchFamily="65" charset="-120"/>
              </a:rPr>
              <a:t>放</a:t>
            </a:r>
            <a:r>
              <a:rPr lang="zh-TW" altLang="en-US" sz="2600" dirty="0">
                <a:latin typeface="標楷體" pitchFamily="65" charset="-120"/>
                <a:ea typeface="標楷體" pitchFamily="65" charset="-120"/>
              </a:rPr>
              <a:t>榜：</a:t>
            </a:r>
            <a:r>
              <a:rPr lang="en-US" altLang="zh-TW" sz="2600" spc="100" dirty="0">
                <a:latin typeface="標楷體" pitchFamily="65" charset="-120"/>
                <a:ea typeface="標楷體" pitchFamily="65" charset="-120"/>
              </a:rPr>
              <a:t>105</a:t>
            </a:r>
            <a:r>
              <a:rPr lang="zh-TW" altLang="en-US" sz="2600" spc="100" dirty="0">
                <a:latin typeface="標楷體" pitchFamily="65" charset="-120"/>
                <a:ea typeface="標楷體" pitchFamily="65" charset="-120"/>
              </a:rPr>
              <a:t>年</a:t>
            </a:r>
            <a:r>
              <a:rPr lang="en-US" altLang="zh-TW" sz="2600" spc="100" dirty="0">
                <a:latin typeface="標楷體" pitchFamily="65" charset="-120"/>
                <a:ea typeface="標楷體" pitchFamily="65" charset="-120"/>
              </a:rPr>
              <a:t>6</a:t>
            </a:r>
            <a:r>
              <a:rPr lang="zh-TW" altLang="en-US" sz="2600" spc="100" dirty="0" smtClean="0">
                <a:latin typeface="標楷體" pitchFamily="65" charset="-120"/>
                <a:ea typeface="標楷體" pitchFamily="65" charset="-120"/>
              </a:rPr>
              <a:t>月</a:t>
            </a:r>
            <a:r>
              <a:rPr lang="en-US" altLang="zh-TW" sz="2600" spc="100" dirty="0" smtClean="0">
                <a:latin typeface="標楷體" pitchFamily="65" charset="-120"/>
                <a:ea typeface="標楷體" pitchFamily="65" charset="-120"/>
              </a:rPr>
              <a:t>6</a:t>
            </a:r>
            <a:r>
              <a:rPr lang="zh-TW" altLang="en-US" sz="2600" spc="100" dirty="0" smtClean="0">
                <a:latin typeface="標楷體" pitchFamily="65" charset="-120"/>
                <a:ea typeface="標楷體" pitchFamily="65" charset="-120"/>
              </a:rPr>
              <a:t>日</a:t>
            </a:r>
            <a:endParaRPr lang="en-US" altLang="zh-TW" sz="2600" spc="100" dirty="0">
              <a:latin typeface="標楷體" pitchFamily="65" charset="-120"/>
              <a:ea typeface="標楷體" pitchFamily="65" charset="-120"/>
            </a:endParaRPr>
          </a:p>
          <a:p>
            <a:r>
              <a:rPr lang="zh-TW" altLang="en-US" sz="2600" dirty="0">
                <a:latin typeface="標楷體" pitchFamily="65" charset="-120"/>
                <a:ea typeface="標楷體" pitchFamily="65" charset="-120"/>
              </a:rPr>
              <a:t>報到：</a:t>
            </a:r>
            <a:r>
              <a:rPr lang="en-US" altLang="zh-TW" sz="2600" spc="100" dirty="0">
                <a:latin typeface="標楷體" pitchFamily="65" charset="-120"/>
                <a:ea typeface="標楷體" pitchFamily="65" charset="-120"/>
              </a:rPr>
              <a:t>105</a:t>
            </a:r>
            <a:r>
              <a:rPr lang="zh-TW" altLang="en-US" sz="2600" spc="100" dirty="0">
                <a:latin typeface="標楷體" pitchFamily="65" charset="-120"/>
                <a:ea typeface="標楷體" pitchFamily="65" charset="-120"/>
              </a:rPr>
              <a:t>年</a:t>
            </a:r>
            <a:r>
              <a:rPr lang="en-US" altLang="zh-TW" sz="2600" spc="100" dirty="0">
                <a:latin typeface="標楷體" pitchFamily="65" charset="-120"/>
                <a:ea typeface="標楷體" pitchFamily="65" charset="-120"/>
              </a:rPr>
              <a:t>6</a:t>
            </a:r>
            <a:r>
              <a:rPr lang="zh-TW" altLang="en-US" sz="2600" spc="100" dirty="0" smtClean="0">
                <a:latin typeface="標楷體" pitchFamily="65" charset="-120"/>
                <a:ea typeface="標楷體" pitchFamily="65" charset="-120"/>
              </a:rPr>
              <a:t>月</a:t>
            </a:r>
            <a:r>
              <a:rPr lang="en-US" altLang="zh-TW" sz="2600" spc="100" dirty="0" smtClean="0">
                <a:latin typeface="標楷體" pitchFamily="65" charset="-120"/>
                <a:ea typeface="標楷體" pitchFamily="65" charset="-120"/>
              </a:rPr>
              <a:t>8</a:t>
            </a:r>
            <a:r>
              <a:rPr lang="zh-TW" altLang="en-US" sz="2600" spc="100" dirty="0" smtClean="0">
                <a:latin typeface="標楷體" pitchFamily="65" charset="-120"/>
                <a:ea typeface="標楷體" pitchFamily="65" charset="-120"/>
              </a:rPr>
              <a:t>日</a:t>
            </a:r>
            <a:endParaRPr lang="en-US" altLang="zh-TW" sz="2600" spc="100" dirty="0">
              <a:latin typeface="標楷體" pitchFamily="65" charset="-120"/>
              <a:ea typeface="標楷體" pitchFamily="65" charset="-120"/>
            </a:endParaRPr>
          </a:p>
          <a:p>
            <a:r>
              <a:rPr lang="zh-TW" altLang="en-US" sz="2600" dirty="0">
                <a:latin typeface="標楷體" pitchFamily="65" charset="-120"/>
                <a:ea typeface="標楷體" pitchFamily="65" charset="-120"/>
              </a:rPr>
              <a:t>報到後聲明放棄錄取資格、遞補截止日</a:t>
            </a:r>
            <a:r>
              <a:rPr lang="en-US" altLang="zh-TW" sz="2600" dirty="0">
                <a:latin typeface="標楷體" pitchFamily="65" charset="-120"/>
                <a:ea typeface="標楷體" pitchFamily="65" charset="-120"/>
              </a:rPr>
              <a:t>6</a:t>
            </a:r>
            <a:r>
              <a:rPr lang="zh-TW" altLang="en-US" sz="2600" dirty="0">
                <a:latin typeface="標楷體" pitchFamily="65" charset="-120"/>
                <a:ea typeface="標楷體" pitchFamily="65" charset="-120"/>
              </a:rPr>
              <a:t>月</a:t>
            </a:r>
            <a:r>
              <a:rPr lang="en-US" altLang="zh-TW" sz="2600" dirty="0" smtClean="0">
                <a:latin typeface="標楷體" pitchFamily="65" charset="-120"/>
                <a:ea typeface="標楷體" pitchFamily="65" charset="-120"/>
              </a:rPr>
              <a:t>13</a:t>
            </a:r>
            <a:r>
              <a:rPr lang="zh-TW" altLang="en-US" sz="2600" dirty="0" smtClean="0">
                <a:latin typeface="標楷體" pitchFamily="65" charset="-120"/>
                <a:ea typeface="標楷體" pitchFamily="65" charset="-120"/>
              </a:rPr>
              <a:t>日</a:t>
            </a:r>
            <a:endParaRPr lang="en-US" altLang="zh-TW" sz="2600" dirty="0">
              <a:latin typeface="標楷體" pitchFamily="65" charset="-120"/>
              <a:ea typeface="標楷體" pitchFamily="65" charset="-120"/>
            </a:endParaRPr>
          </a:p>
          <a:p>
            <a:r>
              <a:rPr lang="zh-TW" altLang="en-US" sz="2600" dirty="0">
                <a:solidFill>
                  <a:srgbClr val="FF0000"/>
                </a:solidFill>
                <a:latin typeface="標楷體" pitchFamily="65" charset="-120"/>
                <a:ea typeface="標楷體" pitchFamily="65" charset="-120"/>
              </a:rPr>
              <a:t>未在規定日程內放棄不得報名參加下一個入學管道 </a:t>
            </a:r>
            <a:endParaRPr lang="en-US" altLang="zh-TW" sz="2600" dirty="0">
              <a:solidFill>
                <a:srgbClr val="FF0000"/>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 xmlns:p14="http://schemas.microsoft.com/office/powerpoint/2010/main" val="18043463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rgbClr val="7030A0"/>
                </a:solidFill>
                <a:latin typeface="標楷體" pitchFamily="65" charset="-120"/>
                <a:ea typeface="標楷體" pitchFamily="65" charset="-120"/>
              </a:rPr>
              <a:t>實用技能學</a:t>
            </a:r>
            <a:r>
              <a:rPr lang="zh-TW" altLang="en-US" dirty="0" smtClean="0">
                <a:solidFill>
                  <a:srgbClr val="7030A0"/>
                </a:solidFill>
                <a:latin typeface="標楷體" pitchFamily="65" charset="-120"/>
                <a:ea typeface="標楷體" pitchFamily="65" charset="-120"/>
              </a:rPr>
              <a:t>程</a:t>
            </a:r>
            <a:r>
              <a:rPr lang="en-US" altLang="zh-TW" dirty="0" smtClean="0">
                <a:solidFill>
                  <a:srgbClr val="7030A0"/>
                </a:solidFill>
                <a:latin typeface="標楷體" pitchFamily="65" charset="-120"/>
                <a:ea typeface="標楷體" pitchFamily="65" charset="-120"/>
              </a:rPr>
              <a:t>(3/4)</a:t>
            </a:r>
            <a:endParaRPr lang="zh-TW" altLang="en-US" dirty="0">
              <a:solidFill>
                <a:srgbClr val="7030A0"/>
              </a:solidFill>
              <a:latin typeface="標楷體" pitchFamily="65" charset="-120"/>
              <a:ea typeface="標楷體" pitchFamily="65" charset="-120"/>
            </a:endParaRPr>
          </a:p>
        </p:txBody>
      </p:sp>
      <p:sp>
        <p:nvSpPr>
          <p:cNvPr id="5" name="內容版面配置區 4"/>
          <p:cNvSpPr>
            <a:spLocks noGrp="1"/>
          </p:cNvSpPr>
          <p:nvPr>
            <p:ph idx="1"/>
          </p:nvPr>
        </p:nvSpPr>
        <p:spPr/>
        <p:txBody>
          <a:bodyPr/>
          <a:lstStyle/>
          <a:p>
            <a:pPr marL="0" indent="0">
              <a:buNone/>
            </a:pPr>
            <a:r>
              <a:rPr lang="en-US" altLang="zh-TW" dirty="0" smtClean="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7158" y="1285860"/>
            <a:ext cx="8429684" cy="5286412"/>
          </a:xfrm>
          <a:prstGeom prst="rect">
            <a:avLst/>
          </a:prstGeom>
        </p:spPr>
      </p:pic>
    </p:spTree>
    <p:extLst>
      <p:ext uri="{BB962C8B-B14F-4D97-AF65-F5344CB8AC3E}">
        <p14:creationId xmlns="" xmlns:p14="http://schemas.microsoft.com/office/powerpoint/2010/main" val="382756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rgbClr val="7030A0"/>
                </a:solidFill>
                <a:latin typeface="標楷體" pitchFamily="65" charset="-120"/>
                <a:ea typeface="標楷體" pitchFamily="65" charset="-120"/>
              </a:rPr>
              <a:t>實用技能學</a:t>
            </a:r>
            <a:r>
              <a:rPr lang="zh-TW" altLang="en-US" dirty="0" smtClean="0">
                <a:solidFill>
                  <a:srgbClr val="7030A0"/>
                </a:solidFill>
                <a:latin typeface="標楷體" pitchFamily="65" charset="-120"/>
                <a:ea typeface="標楷體" pitchFamily="65" charset="-120"/>
              </a:rPr>
              <a:t>程 </a:t>
            </a:r>
            <a:r>
              <a:rPr lang="en-US" altLang="zh-TW" dirty="0" smtClean="0">
                <a:solidFill>
                  <a:srgbClr val="7030A0"/>
                </a:solidFill>
                <a:latin typeface="標楷體" pitchFamily="65" charset="-120"/>
                <a:ea typeface="標楷體" pitchFamily="65" charset="-120"/>
              </a:rPr>
              <a:t>4/4</a:t>
            </a:r>
            <a:endParaRPr lang="zh-TW" altLang="en-US" dirty="0">
              <a:solidFill>
                <a:srgbClr val="7030A0"/>
              </a:solidFill>
              <a:latin typeface="標楷體" pitchFamily="65" charset="-120"/>
              <a:ea typeface="標楷體" pitchFamily="65" charset="-120"/>
            </a:endParaRPr>
          </a:p>
        </p:txBody>
      </p:sp>
      <p:graphicFrame>
        <p:nvGraphicFramePr>
          <p:cNvPr id="3" name="表格 2"/>
          <p:cNvGraphicFramePr>
            <a:graphicFrameLocks noGrp="1"/>
          </p:cNvGraphicFramePr>
          <p:nvPr>
            <p:extLst>
              <p:ext uri="{D42A27DB-BD31-4B8C-83A1-F6EECF244321}">
                <p14:modId xmlns="" xmlns:p14="http://schemas.microsoft.com/office/powerpoint/2010/main" val="801784714"/>
              </p:ext>
            </p:extLst>
          </p:nvPr>
        </p:nvGraphicFramePr>
        <p:xfrm>
          <a:off x="357157" y="1714487"/>
          <a:ext cx="8358247" cy="4857784"/>
        </p:xfrm>
        <a:graphic>
          <a:graphicData uri="http://schemas.openxmlformats.org/drawingml/2006/table">
            <a:tbl>
              <a:tblPr>
                <a:tableStyleId>{5C22544A-7EE6-4342-B048-85BDC9FD1C3A}</a:tableStyleId>
              </a:tblPr>
              <a:tblGrid>
                <a:gridCol w="1147211"/>
                <a:gridCol w="1475957"/>
                <a:gridCol w="1555955"/>
                <a:gridCol w="819436"/>
                <a:gridCol w="1147211"/>
                <a:gridCol w="1229154"/>
                <a:gridCol w="983323"/>
              </a:tblGrid>
              <a:tr h="352181">
                <a:tc gridSpan="7">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臺北市</a:t>
                      </a:r>
                      <a:r>
                        <a:rPr lang="en-US" altLang="zh-TW" sz="2000" u="none" strike="noStrike" dirty="0">
                          <a:effectLst/>
                          <a:latin typeface="微軟正黑體" panose="020B0604030504040204" pitchFamily="34" charset="-120"/>
                          <a:ea typeface="微軟正黑體" panose="020B0604030504040204" pitchFamily="34" charset="-120"/>
                        </a:rPr>
                        <a:t>105</a:t>
                      </a:r>
                      <a:r>
                        <a:rPr lang="zh-TW" altLang="en-US" sz="2000" u="none" strike="noStrike" dirty="0">
                          <a:effectLst/>
                          <a:latin typeface="微軟正黑體" panose="020B0604030504040204" pitchFamily="34" charset="-120"/>
                          <a:ea typeface="微軟正黑體" panose="020B0604030504040204" pitchFamily="34" charset="-120"/>
                        </a:rPr>
                        <a:t>學年度實用技能學程各校申請一覽表</a:t>
                      </a:r>
                      <a:endParaRPr lang="zh-TW" altLang="en-US" sz="2000" b="1"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75089">
                <a:tc rowSpan="4">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編號</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rowSpan="4">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學校</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gridSpan="5">
                  <a:txBody>
                    <a:bodyPr/>
                    <a:lstStyle/>
                    <a:p>
                      <a:pPr algn="ctr" fontAlgn="ctr"/>
                      <a:r>
                        <a:rPr lang="en-US" altLang="zh-TW" sz="1600" u="none" strike="noStrike" dirty="0">
                          <a:effectLst/>
                          <a:latin typeface="微軟正黑體" panose="020B0604030504040204" pitchFamily="34" charset="-120"/>
                          <a:ea typeface="微軟正黑體" panose="020B0604030504040204" pitchFamily="34" charset="-120"/>
                        </a:rPr>
                        <a:t>105</a:t>
                      </a:r>
                      <a:r>
                        <a:rPr lang="zh-TW" altLang="en-US" sz="1600" u="none" strike="noStrike" dirty="0">
                          <a:effectLst/>
                          <a:latin typeface="微軟正黑體" panose="020B0604030504040204" pitchFamily="34" charset="-120"/>
                          <a:ea typeface="微軟正黑體" panose="020B0604030504040204" pitchFamily="34" charset="-120"/>
                        </a:rPr>
                        <a:t>學年度申請實用技能學程</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09187">
                <a:tc vMerge="1">
                  <a:txBody>
                    <a:bodyPr/>
                    <a:lstStyle/>
                    <a:p>
                      <a:endParaRPr lang="zh-TW" altLang="en-US"/>
                    </a:p>
                  </a:txBody>
                  <a:tcPr/>
                </a:tc>
                <a:tc vMerge="1">
                  <a:txBody>
                    <a:bodyPr/>
                    <a:lstStyle/>
                    <a:p>
                      <a:endParaRPr lang="zh-TW" altLang="en-US"/>
                    </a:p>
                  </a:txBody>
                  <a:tcPr/>
                </a:tc>
                <a:tc gridSpan="3">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班數、學生人數</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c hMerge="1">
                  <a:txBody>
                    <a:bodyPr/>
                    <a:lstStyle/>
                    <a:p>
                      <a:endParaRPr lang="zh-TW" altLang="en-US"/>
                    </a:p>
                  </a:txBody>
                  <a:tcPr/>
                </a:tc>
                <a:tc gridSpan="2">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上課時段</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r>
              <a:tr h="409187">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職群</a:t>
                      </a:r>
                      <a:r>
                        <a:rPr lang="en-US" altLang="zh-TW" sz="1600" u="none" strike="noStrike">
                          <a:effectLst/>
                          <a:latin typeface="微軟正黑體" panose="020B0604030504040204" pitchFamily="34" charset="-120"/>
                          <a:ea typeface="微軟正黑體" panose="020B0604030504040204" pitchFamily="34" charset="-120"/>
                        </a:rPr>
                        <a:t>/</a:t>
                      </a:r>
                      <a:r>
                        <a:rPr lang="zh-TW" altLang="en-US" sz="1600" u="none" strike="noStrike">
                          <a:effectLst/>
                          <a:latin typeface="微軟正黑體" panose="020B0604030504040204" pitchFamily="34" charset="-120"/>
                          <a:ea typeface="微軟正黑體" panose="020B0604030504040204" pitchFamily="34" charset="-120"/>
                        </a:rPr>
                        <a:t>科別</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gridSpan="2">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一年級</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c rowSpan="2">
                  <a:txBody>
                    <a:bodyPr/>
                    <a:lstStyle/>
                    <a:p>
                      <a:pPr algn="ctr" fontAlgn="ctr"/>
                      <a:r>
                        <a:rPr lang="zh-TW" altLang="en-US" sz="1600" u="none" strike="noStrike" dirty="0" smtClean="0">
                          <a:effectLst/>
                          <a:latin typeface="微軟正黑體" panose="020B0604030504040204" pitchFamily="34" charset="-120"/>
                          <a:ea typeface="微軟正黑體" panose="020B0604030504040204" pitchFamily="34" charset="-120"/>
                        </a:rPr>
                        <a:t>日間</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rowSpan="2">
                  <a:txBody>
                    <a:bodyPr/>
                    <a:lstStyle/>
                    <a:p>
                      <a:pPr algn="ctr" fontAlgn="ctr"/>
                      <a:r>
                        <a:rPr lang="zh-TW" altLang="en-US" sz="1600" u="none" strike="noStrike" dirty="0" smtClean="0">
                          <a:effectLst/>
                          <a:latin typeface="微軟正黑體" panose="020B0604030504040204" pitchFamily="34" charset="-120"/>
                          <a:ea typeface="微軟正黑體" panose="020B0604030504040204" pitchFamily="34" charset="-120"/>
                        </a:rPr>
                        <a:t>夜間</a:t>
                      </a: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r>
              <a:tr h="3796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班數</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人數</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vMerge="1">
                  <a:txBody>
                    <a:bodyPr/>
                    <a:lstStyle/>
                    <a:p>
                      <a:pPr algn="l" fontAlgn="ctr"/>
                      <a:endParaRPr lang="zh-TW" altLang="en-US" sz="1600" b="0" i="0" u="none" strike="noStrike" dirty="0">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tc vMerge="1">
                  <a:txBody>
                    <a:bodyPr/>
                    <a:lstStyle/>
                    <a:p>
                      <a:pPr algn="l" fontAlgn="ctr"/>
                      <a:endParaRPr lang="zh-TW" altLang="en-US" sz="1600" b="0" i="0" u="none" strike="noStrike" dirty="0">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tr>
              <a:tr h="591048">
                <a:tc>
                  <a:txBody>
                    <a:bodyPr/>
                    <a:lstStyle/>
                    <a:p>
                      <a:pPr algn="ctr" fontAlgn="ctr"/>
                      <a:r>
                        <a:rPr lang="en-US" altLang="zh-TW" sz="1600" u="none" strike="noStrike">
                          <a:effectLst/>
                          <a:latin typeface="微軟正黑體" panose="020B0604030504040204" pitchFamily="34" charset="-120"/>
                          <a:ea typeface="微軟正黑體" panose="020B0604030504040204" pitchFamily="34" charset="-120"/>
                        </a:rPr>
                        <a:t>1</a:t>
                      </a:r>
                      <a:endParaRPr lang="en-US" altLang="zh-TW"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市立</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南港高工</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t"/>
                      <a:r>
                        <a:rPr lang="zh-TW" altLang="en-US" sz="1600" u="none" strike="noStrike" dirty="0">
                          <a:effectLst/>
                          <a:latin typeface="微軟正黑體" panose="020B0604030504040204" pitchFamily="34" charset="-120"/>
                          <a:ea typeface="微軟正黑體" panose="020B0604030504040204" pitchFamily="34" charset="-120"/>
                        </a:rPr>
                        <a:t>動力機械群</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汽車修護科</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solidFill>
                      <a:schemeClr val="accent1">
                        <a:lumMod val="60000"/>
                        <a:lumOff val="4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1</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36</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l" fontAlgn="ct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r>
              <a:tr h="591048">
                <a:tc>
                  <a:txBody>
                    <a:bodyPr/>
                    <a:lstStyle/>
                    <a:p>
                      <a:pPr algn="ctr" fontAlgn="ctr"/>
                      <a:r>
                        <a:rPr lang="en-US" altLang="zh-TW" sz="1600" b="0" i="0" u="none" strike="noStrike" dirty="0" smtClean="0">
                          <a:effectLst/>
                          <a:latin typeface="微軟正黑體" panose="020B0604030504040204" pitchFamily="34" charset="-120"/>
                          <a:ea typeface="微軟正黑體" panose="020B0604030504040204" pitchFamily="34" charset="-120"/>
                        </a:rPr>
                        <a:t>2</a:t>
                      </a:r>
                      <a:endParaRPr lang="en-US" altLang="zh-TW"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私立</a:t>
                      </a:r>
                      <a:br>
                        <a:rPr lang="zh-TW" altLang="en-US" sz="1600" u="none" strike="noStrike">
                          <a:effectLst/>
                          <a:latin typeface="微軟正黑體" panose="020B0604030504040204" pitchFamily="34" charset="-120"/>
                          <a:ea typeface="微軟正黑體" panose="020B0604030504040204" pitchFamily="34" charset="-120"/>
                        </a:rPr>
                      </a:br>
                      <a:r>
                        <a:rPr lang="zh-TW" altLang="en-US" sz="1600" u="none" strike="noStrike">
                          <a:effectLst/>
                          <a:latin typeface="微軟正黑體" panose="020B0604030504040204" pitchFamily="34" charset="-120"/>
                          <a:ea typeface="微軟正黑體" panose="020B0604030504040204" pitchFamily="34" charset="-120"/>
                        </a:rPr>
                        <a:t>稻江商職</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餐旅群</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餐飲技術科</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2</a:t>
                      </a:r>
                      <a:endParaRPr lang="en-US" altLang="zh-TW" sz="20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100</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l" fontAlgn="ctr"/>
                      <a:r>
                        <a:rPr lang="zh-TW" altLang="en-US" sz="1600" u="none" strike="noStrike">
                          <a:effectLst/>
                          <a:latin typeface="微軟正黑體" panose="020B0604030504040204" pitchFamily="34" charset="-120"/>
                          <a:ea typeface="微軟正黑體" panose="020B0604030504040204" pitchFamily="34" charset="-120"/>
                        </a:rPr>
                        <a:t>　</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r>
              <a:tr h="591048">
                <a:tc>
                  <a:txBody>
                    <a:bodyPr/>
                    <a:lstStyle/>
                    <a:p>
                      <a:pPr algn="ctr" fontAlgn="ctr"/>
                      <a:r>
                        <a:rPr lang="en-US" altLang="zh-TW" sz="1600" b="0" i="0" u="none" strike="noStrike" dirty="0" smtClean="0">
                          <a:effectLst/>
                          <a:latin typeface="微軟正黑體" panose="020B0604030504040204" pitchFamily="34" charset="-120"/>
                          <a:ea typeface="微軟正黑體" panose="020B0604030504040204" pitchFamily="34" charset="-120"/>
                        </a:rPr>
                        <a:t>3</a:t>
                      </a:r>
                      <a:endParaRPr lang="en-US" altLang="zh-TW"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私立</a:t>
                      </a:r>
                      <a:br>
                        <a:rPr lang="zh-TW" altLang="en-US" sz="1600" u="none" strike="noStrike">
                          <a:effectLst/>
                          <a:latin typeface="微軟正黑體" panose="020B0604030504040204" pitchFamily="34" charset="-120"/>
                          <a:ea typeface="微軟正黑體" panose="020B0604030504040204" pitchFamily="34" charset="-120"/>
                        </a:rPr>
                      </a:br>
                      <a:r>
                        <a:rPr lang="zh-TW" altLang="en-US" sz="1600" u="none" strike="noStrike">
                          <a:effectLst/>
                          <a:latin typeface="微軟正黑體" panose="020B0604030504040204" pitchFamily="34" charset="-120"/>
                          <a:ea typeface="微軟正黑體" panose="020B0604030504040204" pitchFamily="34" charset="-120"/>
                        </a:rPr>
                        <a:t>開平餐飲</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餐旅群</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餐飲技術科</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1</a:t>
                      </a:r>
                      <a:endParaRPr lang="en-US" altLang="zh-TW" sz="20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50</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l" fontAlgn="ctr"/>
                      <a:r>
                        <a:rPr lang="zh-TW" altLang="en-US" sz="1600" u="none" strike="noStrike">
                          <a:effectLst/>
                          <a:latin typeface="微軟正黑體" panose="020B0604030504040204" pitchFamily="34" charset="-120"/>
                          <a:ea typeface="微軟正黑體" panose="020B0604030504040204" pitchFamily="34" charset="-120"/>
                        </a:rPr>
                        <a:t>　</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r>
              <a:tr h="591048">
                <a:tc>
                  <a:txBody>
                    <a:bodyPr/>
                    <a:lstStyle/>
                    <a:p>
                      <a:pPr algn="ctr" fontAlgn="ctr"/>
                      <a:r>
                        <a:rPr lang="en-US" altLang="zh-TW" sz="1600" b="0" i="0" u="none" strike="noStrike" dirty="0" smtClean="0">
                          <a:effectLst/>
                          <a:latin typeface="微軟正黑體" panose="020B0604030504040204" pitchFamily="34" charset="-120"/>
                          <a:ea typeface="微軟正黑體" panose="020B0604030504040204" pitchFamily="34" charset="-120"/>
                        </a:rPr>
                        <a:t>4</a:t>
                      </a:r>
                      <a:endParaRPr lang="en-US" altLang="zh-TW"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私立</a:t>
                      </a:r>
                      <a:br>
                        <a:rPr lang="zh-TW" altLang="en-US" sz="1600" u="none" strike="noStrike">
                          <a:effectLst/>
                          <a:latin typeface="微軟正黑體" panose="020B0604030504040204" pitchFamily="34" charset="-120"/>
                          <a:ea typeface="微軟正黑體" panose="020B0604030504040204" pitchFamily="34" charset="-120"/>
                        </a:rPr>
                      </a:br>
                      <a:r>
                        <a:rPr lang="zh-TW" altLang="en-US" sz="1600" u="none" strike="noStrike">
                          <a:effectLst/>
                          <a:latin typeface="微軟正黑體" panose="020B0604030504040204" pitchFamily="34" charset="-120"/>
                          <a:ea typeface="微軟正黑體" panose="020B0604030504040204" pitchFamily="34" charset="-120"/>
                        </a:rPr>
                        <a:t>滬江高中</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餐旅群</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餐飲技術科</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1</a:t>
                      </a:r>
                      <a:endParaRPr lang="en-US" altLang="zh-TW" sz="20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50</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l" fontAlgn="ct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r>
              <a:tr h="568314">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合計</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　</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5</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236</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ctr"/>
                      <a:r>
                        <a:rPr lang="zh-TW" altLang="en-US" sz="1600" u="none" strike="noStrike">
                          <a:effectLst/>
                          <a:latin typeface="微軟正黑體" panose="020B0604030504040204" pitchFamily="34" charset="-120"/>
                          <a:ea typeface="微軟正黑體" panose="020B0604030504040204" pitchFamily="34" charset="-120"/>
                        </a:rPr>
                        <a:t>　</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ct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tc>
              </a:tr>
            </a:tbl>
          </a:graphicData>
        </a:graphic>
      </p:graphicFrame>
    </p:spTree>
    <p:extLst>
      <p:ext uri="{BB962C8B-B14F-4D97-AF65-F5344CB8AC3E}">
        <p14:creationId xmlns="" xmlns:p14="http://schemas.microsoft.com/office/powerpoint/2010/main" val="32866511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rgbClr val="7030A0"/>
                </a:solidFill>
                <a:latin typeface="標楷體" pitchFamily="65" charset="-120"/>
                <a:ea typeface="標楷體" pitchFamily="65" charset="-120"/>
              </a:rPr>
              <a:t>建教合作</a:t>
            </a:r>
            <a:r>
              <a:rPr lang="zh-TW" altLang="en-US" dirty="0" smtClean="0">
                <a:solidFill>
                  <a:srgbClr val="7030A0"/>
                </a:solidFill>
                <a:latin typeface="標楷體" pitchFamily="65" charset="-120"/>
                <a:ea typeface="標楷體" pitchFamily="65" charset="-120"/>
              </a:rPr>
              <a:t>班 </a:t>
            </a:r>
            <a:r>
              <a:rPr lang="en-US" altLang="zh-TW" dirty="0" smtClean="0">
                <a:solidFill>
                  <a:srgbClr val="7030A0"/>
                </a:solidFill>
                <a:latin typeface="標楷體" pitchFamily="65" charset="-120"/>
                <a:ea typeface="標楷體" pitchFamily="65" charset="-120"/>
              </a:rPr>
              <a:t>1/2</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28596" y="1285860"/>
            <a:ext cx="8229600" cy="4043378"/>
          </a:xfrm>
        </p:spPr>
        <p:txBody>
          <a:bodyPr>
            <a:noAutofit/>
          </a:bodyPr>
          <a:lstStyle/>
          <a:p>
            <a:pPr marL="0" indent="0">
              <a:buNone/>
            </a:pPr>
            <a:r>
              <a:rPr lang="zh-TW" altLang="en-US" sz="3200" dirty="0" smtClean="0">
                <a:solidFill>
                  <a:srgbClr val="0000FF"/>
                </a:solidFill>
                <a:latin typeface="標楷體" pitchFamily="65" charset="-120"/>
                <a:ea typeface="標楷體" pitchFamily="65" charset="-120"/>
              </a:rPr>
              <a:t>  輪調式建教合作</a:t>
            </a:r>
            <a:r>
              <a:rPr lang="zh-TW" altLang="en-US" sz="3200" dirty="0" smtClean="0">
                <a:latin typeface="標楷體" pitchFamily="65" charset="-120"/>
                <a:ea typeface="標楷體" pitchFamily="65" charset="-120"/>
              </a:rPr>
              <a:t>：學校與企業合作</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一方面在校修習課程：三個月在學校</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一方面到企業實習訓練：</a:t>
            </a:r>
            <a:r>
              <a:rPr lang="zh-TW" altLang="en-US" sz="3200" dirty="0">
                <a:latin typeface="標楷體" pitchFamily="65" charset="-120"/>
                <a:ea typeface="標楷體" pitchFamily="65" charset="-120"/>
              </a:rPr>
              <a:t>三個月</a:t>
            </a:r>
            <a:r>
              <a:rPr lang="zh-TW" altLang="en-US" sz="3200" dirty="0" smtClean="0">
                <a:latin typeface="標楷體" pitchFamily="65" charset="-120"/>
                <a:ea typeface="標楷體" pitchFamily="65" charset="-120"/>
              </a:rPr>
              <a:t>在事業單位</a:t>
            </a:r>
            <a:endParaRPr lang="en-US" altLang="zh-TW" sz="3200" dirty="0" smtClean="0">
              <a:latin typeface="標楷體" pitchFamily="65" charset="-120"/>
              <a:ea typeface="標楷體" pitchFamily="65" charset="-120"/>
            </a:endParaRPr>
          </a:p>
          <a:p>
            <a:pPr marL="0" indent="0">
              <a:buNone/>
            </a:pPr>
            <a:r>
              <a:rPr lang="zh-TW" altLang="en-US" sz="3200" dirty="0" smtClean="0">
                <a:solidFill>
                  <a:srgbClr val="0000FF"/>
                </a:solidFill>
                <a:latin typeface="標楷體" pitchFamily="65" charset="-120"/>
                <a:ea typeface="標楷體" pitchFamily="65" charset="-120"/>
              </a:rPr>
              <a:t>  階梯式</a:t>
            </a:r>
            <a:r>
              <a:rPr lang="zh-TW" altLang="en-US" sz="3200" dirty="0">
                <a:solidFill>
                  <a:srgbClr val="0000FF"/>
                </a:solidFill>
                <a:latin typeface="標楷體" pitchFamily="65" charset="-120"/>
                <a:ea typeface="標楷體" pitchFamily="65" charset="-120"/>
              </a:rPr>
              <a:t>建教合作</a:t>
            </a:r>
            <a:r>
              <a:rPr lang="zh-TW" altLang="en-US" sz="3200" dirty="0">
                <a:latin typeface="標楷體" pitchFamily="65" charset="-120"/>
                <a:ea typeface="標楷體" pitchFamily="65" charset="-120"/>
              </a:rPr>
              <a:t>：學校與企業合作</a:t>
            </a:r>
            <a:endParaRPr lang="en-US" altLang="zh-TW" sz="3200" dirty="0">
              <a:latin typeface="標楷體" pitchFamily="65" charset="-120"/>
              <a:ea typeface="標楷體" pitchFamily="65" charset="-120"/>
            </a:endParaRPr>
          </a:p>
          <a:p>
            <a:r>
              <a:rPr lang="zh-TW" altLang="en-US" sz="3200" dirty="0">
                <a:latin typeface="標楷體" pitchFamily="65" charset="-120"/>
                <a:ea typeface="標楷體" pitchFamily="65" charset="-120"/>
              </a:rPr>
              <a:t>一方面在校修習課程</a:t>
            </a:r>
            <a:r>
              <a:rPr lang="zh-TW" altLang="en-US" sz="3200" dirty="0" smtClean="0">
                <a:latin typeface="標楷體" pitchFamily="65" charset="-120"/>
                <a:ea typeface="標楷體" pitchFamily="65" charset="-120"/>
              </a:rPr>
              <a:t>：高一、高二在</a:t>
            </a:r>
            <a:r>
              <a:rPr lang="zh-TW" altLang="en-US" sz="3200" dirty="0">
                <a:latin typeface="標楷體" pitchFamily="65" charset="-120"/>
                <a:ea typeface="標楷體" pitchFamily="65" charset="-120"/>
              </a:rPr>
              <a:t>學校</a:t>
            </a:r>
            <a:endParaRPr lang="en-US" altLang="zh-TW" sz="3200" dirty="0">
              <a:latin typeface="標楷體" pitchFamily="65" charset="-120"/>
              <a:ea typeface="標楷體" pitchFamily="65" charset="-120"/>
            </a:endParaRPr>
          </a:p>
          <a:p>
            <a:r>
              <a:rPr lang="zh-TW" altLang="en-US" sz="3200" dirty="0">
                <a:latin typeface="標楷體" pitchFamily="65" charset="-120"/>
                <a:ea typeface="標楷體" pitchFamily="65" charset="-120"/>
              </a:rPr>
              <a:t>一方面到企業實習訓練</a:t>
            </a:r>
            <a:r>
              <a:rPr lang="zh-TW" altLang="en-US" sz="3200" dirty="0" smtClean="0">
                <a:latin typeface="標楷體" pitchFamily="65" charset="-120"/>
                <a:ea typeface="標楷體" pitchFamily="65" charset="-120"/>
              </a:rPr>
              <a:t>：高三在</a:t>
            </a:r>
            <a:r>
              <a:rPr lang="zh-TW" altLang="en-US" sz="3200" dirty="0">
                <a:latin typeface="標楷體" pitchFamily="65" charset="-120"/>
                <a:ea typeface="標楷體" pitchFamily="65" charset="-120"/>
              </a:rPr>
              <a:t>事業單位</a:t>
            </a:r>
            <a:endParaRPr lang="en-US" altLang="zh-TW" sz="3200" dirty="0">
              <a:latin typeface="標楷體" pitchFamily="65" charset="-120"/>
              <a:ea typeface="標楷體" pitchFamily="65" charset="-120"/>
            </a:endParaRPr>
          </a:p>
          <a:p>
            <a:pPr marL="0" indent="0">
              <a:buNone/>
            </a:pPr>
            <a:endParaRPr lang="zh-TW" altLang="en-US" sz="3200" dirty="0">
              <a:latin typeface="標楷體" pitchFamily="65" charset="-120"/>
              <a:ea typeface="標楷體" pitchFamily="65" charset="-120"/>
            </a:endParaRPr>
          </a:p>
        </p:txBody>
      </p:sp>
    </p:spTree>
    <p:extLst>
      <p:ext uri="{BB962C8B-B14F-4D97-AF65-F5344CB8AC3E}">
        <p14:creationId xmlns="" xmlns:p14="http://schemas.microsoft.com/office/powerpoint/2010/main" val="18876413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rgbClr val="7030A0"/>
                </a:solidFill>
                <a:latin typeface="標楷體" pitchFamily="65" charset="-120"/>
                <a:ea typeface="標楷體" pitchFamily="65" charset="-120"/>
              </a:rPr>
              <a:t>建教合作</a:t>
            </a:r>
            <a:r>
              <a:rPr lang="zh-TW" altLang="en-US" dirty="0" smtClean="0">
                <a:solidFill>
                  <a:srgbClr val="7030A0"/>
                </a:solidFill>
                <a:latin typeface="標楷體" pitchFamily="65" charset="-120"/>
                <a:ea typeface="標楷體" pitchFamily="65" charset="-120"/>
              </a:rPr>
              <a:t>班 </a:t>
            </a:r>
            <a:r>
              <a:rPr lang="en-US" altLang="zh-TW" dirty="0" smtClean="0">
                <a:solidFill>
                  <a:srgbClr val="7030A0"/>
                </a:solidFill>
                <a:latin typeface="標楷體" pitchFamily="65" charset="-120"/>
                <a:ea typeface="標楷體" pitchFamily="65" charset="-120"/>
              </a:rPr>
              <a:t>2/2</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214422"/>
            <a:ext cx="8229600" cy="3214711"/>
          </a:xfrm>
        </p:spPr>
        <p:txBody>
          <a:bodyPr/>
          <a:lstStyle/>
          <a:p>
            <a:pPr marL="0" indent="0">
              <a:buNone/>
            </a:pPr>
            <a:r>
              <a:rPr lang="zh-TW" altLang="en-US" sz="3600" dirty="0" smtClean="0">
                <a:solidFill>
                  <a:srgbClr val="0000FF"/>
                </a:solidFill>
                <a:latin typeface="標楷體" pitchFamily="65" charset="-120"/>
                <a:ea typeface="標楷體" pitchFamily="65" charset="-120"/>
                <a:sym typeface="Wingdings 2"/>
              </a:rPr>
              <a:t></a:t>
            </a:r>
            <a:r>
              <a:rPr lang="zh-TW" altLang="en-US" sz="3600" dirty="0" smtClean="0">
                <a:solidFill>
                  <a:srgbClr val="0000FF"/>
                </a:solidFill>
                <a:latin typeface="標楷體" pitchFamily="65" charset="-120"/>
                <a:ea typeface="標楷體" pitchFamily="65" charset="-120"/>
              </a:rPr>
              <a:t>優點特色</a:t>
            </a:r>
            <a:endParaRPr lang="en-US" altLang="zh-TW" sz="3600" dirty="0" smtClean="0">
              <a:solidFill>
                <a:srgbClr val="0000FF"/>
              </a:solidFill>
              <a:latin typeface="標楷體" pitchFamily="65" charset="-120"/>
              <a:ea typeface="標楷體" pitchFamily="65" charset="-120"/>
            </a:endParaRPr>
          </a:p>
          <a:p>
            <a:r>
              <a:rPr lang="zh-TW" altLang="en-US" sz="3600" dirty="0" smtClean="0">
                <a:latin typeface="標楷體" pitchFamily="65" charset="-120"/>
                <a:ea typeface="標楷體" pitchFamily="65" charset="-120"/>
              </a:rPr>
              <a:t>學習專業實用技能</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實習訓練期間有生活津貼</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享有免學費補助</a:t>
            </a:r>
            <a:endParaRPr lang="en-US" altLang="zh-TW" sz="3600" dirty="0">
              <a:latin typeface="標楷體" pitchFamily="65" charset="-120"/>
              <a:ea typeface="標楷體" pitchFamily="65" charset="-120"/>
            </a:endParaRPr>
          </a:p>
        </p:txBody>
      </p:sp>
    </p:spTree>
    <p:extLst>
      <p:ext uri="{BB962C8B-B14F-4D97-AF65-F5344CB8AC3E}">
        <p14:creationId xmlns="" xmlns:p14="http://schemas.microsoft.com/office/powerpoint/2010/main" val="4890554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矩形 1"/>
          <p:cNvSpPr>
            <a:spLocks noChangeArrowheads="1"/>
          </p:cNvSpPr>
          <p:nvPr/>
        </p:nvSpPr>
        <p:spPr bwMode="auto">
          <a:xfrm>
            <a:off x="430212" y="1643050"/>
            <a:ext cx="8356630"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ts val="600"/>
              </a:spcBef>
              <a:buFont typeface="Arial" pitchFamily="34" charset="0"/>
              <a:buNone/>
            </a:pPr>
            <a:r>
              <a:rPr lang="en-US" altLang="zh-TW" sz="2800" dirty="0">
                <a:solidFill>
                  <a:srgbClr val="000000"/>
                </a:solidFill>
                <a:latin typeface="標楷體" pitchFamily="65" charset="-120"/>
                <a:ea typeface="標楷體" pitchFamily="65" charset="-120"/>
              </a:rPr>
              <a:t>(</a:t>
            </a:r>
            <a:r>
              <a:rPr lang="zh-TW" altLang="en-US" sz="2800" dirty="0">
                <a:solidFill>
                  <a:srgbClr val="000000"/>
                </a:solidFill>
                <a:latin typeface="標楷體" pitchFamily="65" charset="-120"/>
                <a:ea typeface="標楷體" pitchFamily="65" charset="-120"/>
              </a:rPr>
              <a:t>一</a:t>
            </a:r>
            <a:r>
              <a:rPr lang="en-US" altLang="zh-TW" sz="2800" dirty="0">
                <a:solidFill>
                  <a:srgbClr val="000000"/>
                </a:solidFill>
                <a:latin typeface="標楷體" pitchFamily="65" charset="-120"/>
                <a:ea typeface="標楷體" pitchFamily="65" charset="-120"/>
              </a:rPr>
              <a:t>)</a:t>
            </a:r>
            <a:r>
              <a:rPr lang="zh-TW" altLang="en-US" sz="2800" dirty="0">
                <a:solidFill>
                  <a:srgbClr val="000000"/>
                </a:solidFill>
                <a:latin typeface="標楷體" pitchFamily="65" charset="-120"/>
                <a:ea typeface="標楷體" pitchFamily="65" charset="-120"/>
              </a:rPr>
              <a:t>各五專招生學校得訂定採計之比序項目，並</a:t>
            </a:r>
            <a:r>
              <a:rPr lang="zh-TW" altLang="en-US" sz="2800" b="1" dirty="0" smtClean="0">
                <a:solidFill>
                  <a:srgbClr val="C00000"/>
                </a:solidFill>
                <a:latin typeface="標楷體" pitchFamily="65" charset="-120"/>
                <a:ea typeface="標楷體" pitchFamily="65" charset="-120"/>
              </a:rPr>
              <a:t>以</a:t>
            </a:r>
            <a:endParaRPr lang="en-US" altLang="zh-TW" sz="2800" b="1" dirty="0" smtClean="0">
              <a:solidFill>
                <a:srgbClr val="C00000"/>
              </a:solidFill>
              <a:latin typeface="標楷體" pitchFamily="65" charset="-120"/>
              <a:ea typeface="標楷體" pitchFamily="65" charset="-120"/>
            </a:endParaRPr>
          </a:p>
          <a:p>
            <a:pPr>
              <a:spcBef>
                <a:spcPts val="600"/>
              </a:spcBef>
              <a:buFont typeface="Arial" pitchFamily="34" charset="0"/>
              <a:buNone/>
            </a:pPr>
            <a:r>
              <a:rPr lang="zh-TW" altLang="en-US" sz="2800" b="1" dirty="0" smtClean="0">
                <a:solidFill>
                  <a:srgbClr val="C00000"/>
                </a:solidFill>
                <a:latin typeface="標楷體" pitchFamily="65" charset="-120"/>
                <a:ea typeface="標楷體" pitchFamily="65" charset="-120"/>
              </a:rPr>
              <a:t>    積分</a:t>
            </a:r>
            <a:r>
              <a:rPr lang="zh-TW" altLang="en-US" sz="2800" b="1" dirty="0">
                <a:solidFill>
                  <a:srgbClr val="C00000"/>
                </a:solidFill>
                <a:latin typeface="標楷體" pitchFamily="65" charset="-120"/>
                <a:ea typeface="標楷體" pitchFamily="65" charset="-120"/>
              </a:rPr>
              <a:t>方式</a:t>
            </a:r>
            <a:r>
              <a:rPr lang="zh-TW" altLang="en-US" sz="2800" b="1" dirty="0" smtClean="0">
                <a:solidFill>
                  <a:srgbClr val="C00000"/>
                </a:solidFill>
                <a:latin typeface="標楷體" pitchFamily="65" charset="-120"/>
                <a:ea typeface="標楷體" pitchFamily="65" charset="-120"/>
              </a:rPr>
              <a:t>作為</a:t>
            </a:r>
            <a:r>
              <a:rPr lang="zh-TW" altLang="en-US" sz="2800" b="1" dirty="0">
                <a:solidFill>
                  <a:srgbClr val="C00000"/>
                </a:solidFill>
                <a:latin typeface="標楷體" pitchFamily="65" charset="-120"/>
                <a:ea typeface="標楷體" pitchFamily="65" charset="-120"/>
              </a:rPr>
              <a:t>分發依據。</a:t>
            </a:r>
          </a:p>
          <a:p>
            <a:pPr>
              <a:spcBef>
                <a:spcPts val="600"/>
              </a:spcBef>
              <a:buFont typeface="Arial" pitchFamily="34" charset="0"/>
              <a:buNone/>
            </a:pPr>
            <a:r>
              <a:rPr lang="en-US" altLang="zh-TW" sz="2800" dirty="0">
                <a:solidFill>
                  <a:srgbClr val="000000"/>
                </a:solidFill>
                <a:latin typeface="標楷體" pitchFamily="65" charset="-120"/>
                <a:ea typeface="標楷體" pitchFamily="65" charset="-120"/>
              </a:rPr>
              <a:t>(</a:t>
            </a:r>
            <a:r>
              <a:rPr lang="zh-TW" altLang="en-US" sz="2800" dirty="0">
                <a:solidFill>
                  <a:srgbClr val="000000"/>
                </a:solidFill>
                <a:latin typeface="標楷體" pitchFamily="65" charset="-120"/>
                <a:ea typeface="標楷體" pitchFamily="65" charset="-120"/>
              </a:rPr>
              <a:t>二</a:t>
            </a:r>
            <a:r>
              <a:rPr lang="en-US" altLang="zh-TW" sz="2800" dirty="0">
                <a:solidFill>
                  <a:srgbClr val="000000"/>
                </a:solidFill>
                <a:latin typeface="標楷體" pitchFamily="65" charset="-120"/>
                <a:ea typeface="標楷體" pitchFamily="65" charset="-120"/>
              </a:rPr>
              <a:t>)</a:t>
            </a:r>
            <a:r>
              <a:rPr lang="zh-TW" altLang="en-US" sz="2800" dirty="0">
                <a:solidFill>
                  <a:srgbClr val="000000"/>
                </a:solidFill>
                <a:latin typeface="標楷體" pitchFamily="65" charset="-120"/>
                <a:ea typeface="標楷體" pitchFamily="65" charset="-120"/>
              </a:rPr>
              <a:t>參加免試入學學生</a:t>
            </a:r>
            <a:r>
              <a:rPr lang="zh-TW" altLang="en-US" sz="2800" b="1" dirty="0">
                <a:solidFill>
                  <a:srgbClr val="C00000"/>
                </a:solidFill>
                <a:latin typeface="標楷體" pitchFamily="65" charset="-120"/>
                <a:ea typeface="標楷體" pitchFamily="65" charset="-120"/>
              </a:rPr>
              <a:t>得同時報名北、中、南各</a:t>
            </a:r>
            <a:r>
              <a:rPr lang="zh-TW" altLang="en-US" sz="2800" b="1" dirty="0" smtClean="0">
                <a:solidFill>
                  <a:srgbClr val="C00000"/>
                </a:solidFill>
                <a:latin typeface="標楷體" pitchFamily="65" charset="-120"/>
                <a:ea typeface="標楷體" pitchFamily="65" charset="-120"/>
              </a:rPr>
              <a:t>一</a:t>
            </a:r>
            <a:endParaRPr lang="en-US" altLang="zh-TW" sz="2800" b="1" dirty="0" smtClean="0">
              <a:solidFill>
                <a:srgbClr val="C00000"/>
              </a:solidFill>
              <a:latin typeface="標楷體" pitchFamily="65" charset="-120"/>
              <a:ea typeface="標楷體" pitchFamily="65" charset="-120"/>
            </a:endParaRPr>
          </a:p>
          <a:p>
            <a:pPr>
              <a:spcBef>
                <a:spcPts val="600"/>
              </a:spcBef>
              <a:buFont typeface="Arial" pitchFamily="34" charset="0"/>
              <a:buNone/>
            </a:pPr>
            <a:r>
              <a:rPr lang="zh-TW" altLang="en-US" sz="2800" b="1" dirty="0" smtClean="0">
                <a:solidFill>
                  <a:srgbClr val="C00000"/>
                </a:solidFill>
                <a:latin typeface="標楷體" pitchFamily="65" charset="-120"/>
                <a:ea typeface="標楷體" pitchFamily="65" charset="-120"/>
              </a:rPr>
              <a:t>    所</a:t>
            </a:r>
            <a:r>
              <a:rPr lang="zh-TW" altLang="en-US" sz="2800" b="1" dirty="0">
                <a:solidFill>
                  <a:srgbClr val="C00000"/>
                </a:solidFill>
                <a:latin typeface="標楷體" pitchFamily="65" charset="-120"/>
                <a:ea typeface="標楷體" pitchFamily="65" charset="-120"/>
              </a:rPr>
              <a:t>五專</a:t>
            </a:r>
            <a:r>
              <a:rPr lang="zh-TW" altLang="en-US" sz="2800" b="1" dirty="0" smtClean="0">
                <a:solidFill>
                  <a:srgbClr val="C00000"/>
                </a:solidFill>
                <a:latin typeface="標楷體" pitchFamily="65" charset="-120"/>
                <a:ea typeface="標楷體" pitchFamily="65" charset="-120"/>
              </a:rPr>
              <a:t>招生學校</a:t>
            </a:r>
            <a:r>
              <a:rPr lang="zh-TW" altLang="en-US" sz="2800" b="1" dirty="0">
                <a:solidFill>
                  <a:srgbClr val="C00000"/>
                </a:solidFill>
                <a:latin typeface="標楷體" pitchFamily="65" charset="-120"/>
                <a:ea typeface="標楷體" pitchFamily="65" charset="-120"/>
              </a:rPr>
              <a:t>，</a:t>
            </a:r>
            <a:r>
              <a:rPr lang="zh-TW" altLang="en-US" sz="2800" dirty="0">
                <a:solidFill>
                  <a:srgbClr val="000000"/>
                </a:solidFill>
                <a:latin typeface="標楷體" pitchFamily="65" charset="-120"/>
                <a:ea typeface="標楷體" pitchFamily="65" charset="-120"/>
              </a:rPr>
              <a:t>惟應僅得</a:t>
            </a:r>
            <a:r>
              <a:rPr lang="zh-TW" altLang="en-US" sz="2800" b="1" dirty="0">
                <a:solidFill>
                  <a:srgbClr val="C00000"/>
                </a:solidFill>
                <a:latin typeface="標楷體" pitchFamily="65" charset="-120"/>
                <a:ea typeface="標楷體" pitchFamily="65" charset="-120"/>
              </a:rPr>
              <a:t>擇</a:t>
            </a:r>
            <a:r>
              <a:rPr lang="zh-TW" altLang="en-US" sz="2800" dirty="0">
                <a:solidFill>
                  <a:srgbClr val="000000"/>
                </a:solidFill>
                <a:latin typeface="標楷體" pitchFamily="65" charset="-120"/>
                <a:ea typeface="標楷體" pitchFamily="65" charset="-120"/>
              </a:rPr>
              <a:t>其中</a:t>
            </a:r>
            <a:r>
              <a:rPr lang="zh-TW" altLang="en-US" sz="2800" b="1" dirty="0">
                <a:solidFill>
                  <a:srgbClr val="C00000"/>
                </a:solidFill>
                <a:latin typeface="標楷體" pitchFamily="65" charset="-120"/>
                <a:ea typeface="標楷體" pitchFamily="65" charset="-120"/>
              </a:rPr>
              <a:t>一</a:t>
            </a:r>
            <a:r>
              <a:rPr lang="zh-TW" altLang="en-US" sz="2800" dirty="0">
                <a:solidFill>
                  <a:srgbClr val="000000"/>
                </a:solidFill>
                <a:latin typeface="標楷體" pitchFamily="65" charset="-120"/>
                <a:ea typeface="標楷體" pitchFamily="65" charset="-120"/>
              </a:rPr>
              <a:t>所五專</a:t>
            </a:r>
            <a:r>
              <a:rPr lang="zh-TW" altLang="en-US" sz="2800" dirty="0" smtClean="0">
                <a:solidFill>
                  <a:srgbClr val="000000"/>
                </a:solidFill>
                <a:latin typeface="標楷體" pitchFamily="65" charset="-120"/>
                <a:ea typeface="標楷體" pitchFamily="65" charset="-120"/>
              </a:rPr>
              <a:t>招</a:t>
            </a:r>
            <a:endParaRPr lang="en-US" altLang="zh-TW" sz="2800" dirty="0" smtClean="0">
              <a:solidFill>
                <a:srgbClr val="000000"/>
              </a:solidFill>
              <a:latin typeface="標楷體" pitchFamily="65" charset="-120"/>
              <a:ea typeface="標楷體" pitchFamily="65" charset="-120"/>
            </a:endParaRPr>
          </a:p>
          <a:p>
            <a:pPr>
              <a:spcBef>
                <a:spcPts val="600"/>
              </a:spcBef>
              <a:buFont typeface="Arial" pitchFamily="34" charset="0"/>
              <a:buNone/>
            </a:pPr>
            <a:r>
              <a:rPr lang="zh-TW" altLang="en-US" sz="2800" dirty="0" smtClean="0">
                <a:solidFill>
                  <a:srgbClr val="000000"/>
                </a:solidFill>
                <a:latin typeface="標楷體" pitchFamily="65" charset="-120"/>
                <a:ea typeface="標楷體" pitchFamily="65" charset="-120"/>
              </a:rPr>
              <a:t>    生</a:t>
            </a:r>
            <a:r>
              <a:rPr lang="zh-TW" altLang="en-US" sz="2800" dirty="0">
                <a:solidFill>
                  <a:srgbClr val="000000"/>
                </a:solidFill>
                <a:latin typeface="標楷體" pitchFamily="65" charset="-120"/>
                <a:ea typeface="標楷體" pitchFamily="65" charset="-120"/>
              </a:rPr>
              <a:t>學校參加現場登記</a:t>
            </a:r>
            <a:r>
              <a:rPr lang="zh-TW" altLang="en-US" sz="2800" dirty="0" smtClean="0">
                <a:solidFill>
                  <a:srgbClr val="000000"/>
                </a:solidFill>
                <a:latin typeface="標楷體" pitchFamily="65" charset="-120"/>
                <a:ea typeface="標楷體" pitchFamily="65" charset="-120"/>
              </a:rPr>
              <a:t>分發報</a:t>
            </a:r>
            <a:r>
              <a:rPr lang="zh-TW" altLang="en-US" sz="2800" dirty="0">
                <a:solidFill>
                  <a:srgbClr val="000000"/>
                </a:solidFill>
                <a:latin typeface="標楷體" pitchFamily="65" charset="-120"/>
                <a:ea typeface="標楷體" pitchFamily="65" charset="-120"/>
              </a:rPr>
              <a:t>到</a:t>
            </a:r>
            <a:r>
              <a:rPr lang="zh-TW" altLang="en-US" sz="2800" dirty="0" smtClean="0">
                <a:solidFill>
                  <a:srgbClr val="000000"/>
                </a:solidFill>
                <a:latin typeface="標楷體" pitchFamily="65" charset="-120"/>
                <a:ea typeface="標楷體" pitchFamily="65" charset="-120"/>
              </a:rPr>
              <a:t>。</a:t>
            </a:r>
            <a:endParaRPr lang="en-US" altLang="zh-TW" sz="2800" dirty="0">
              <a:solidFill>
                <a:srgbClr val="0000FF"/>
              </a:solidFill>
              <a:latin typeface="標楷體" pitchFamily="65" charset="-120"/>
              <a:ea typeface="標楷體" pitchFamily="65" charset="-120"/>
            </a:endParaRPr>
          </a:p>
          <a:p>
            <a:pPr>
              <a:spcBef>
                <a:spcPct val="0"/>
              </a:spcBef>
              <a:buFontTx/>
              <a:buNone/>
            </a:pPr>
            <a:endParaRPr lang="en-US" altLang="zh-TW" sz="2800" dirty="0">
              <a:solidFill>
                <a:srgbClr val="0000FF"/>
              </a:solidFill>
              <a:latin typeface="標楷體" pitchFamily="65" charset="-120"/>
              <a:ea typeface="標楷體" pitchFamily="65" charset="-120"/>
            </a:endParaRPr>
          </a:p>
          <a:p>
            <a:pPr>
              <a:spcBef>
                <a:spcPct val="0"/>
              </a:spcBef>
              <a:buFontTx/>
              <a:buNone/>
            </a:pPr>
            <a:endParaRPr lang="en-US" altLang="zh-TW" sz="2800" dirty="0">
              <a:solidFill>
                <a:srgbClr val="0000FF"/>
              </a:solidFill>
              <a:latin typeface="標楷體" pitchFamily="65" charset="-120"/>
              <a:ea typeface="標楷體" pitchFamily="65" charset="-120"/>
            </a:endParaRPr>
          </a:p>
          <a:p>
            <a:pPr>
              <a:spcBef>
                <a:spcPct val="0"/>
              </a:spcBef>
              <a:buFontTx/>
              <a:buNone/>
            </a:pPr>
            <a:endParaRPr lang="en-US" altLang="zh-TW" sz="2800" dirty="0">
              <a:solidFill>
                <a:srgbClr val="0000FF"/>
              </a:solidFill>
              <a:latin typeface="標楷體" pitchFamily="65" charset="-120"/>
              <a:ea typeface="標楷體" pitchFamily="65" charset="-120"/>
            </a:endParaRPr>
          </a:p>
        </p:txBody>
      </p:sp>
      <p:sp>
        <p:nvSpPr>
          <p:cNvPr id="4" name="標題 3"/>
          <p:cNvSpPr>
            <a:spLocks noGrp="1"/>
          </p:cNvSpPr>
          <p:nvPr>
            <p:ph type="title"/>
          </p:nvPr>
        </p:nvSpPr>
        <p:spPr>
          <a:xfrm>
            <a:off x="0" y="0"/>
            <a:ext cx="9144000" cy="1069514"/>
          </a:xfrm>
        </p:spPr>
        <p:txBody>
          <a:bodyPr/>
          <a:lstStyle/>
          <a:p>
            <a:pPr algn="ctr"/>
            <a:r>
              <a:rPr lang="zh-TW" altLang="en-US" dirty="0" smtClean="0">
                <a:solidFill>
                  <a:srgbClr val="7030A0"/>
                </a:solidFill>
                <a:latin typeface="標楷體" pitchFamily="65" charset="-120"/>
                <a:ea typeface="標楷體" pitchFamily="65" charset="-120"/>
              </a:rPr>
              <a:t>五專免試入學</a:t>
            </a:r>
            <a:r>
              <a:rPr lang="en-US" altLang="zh-TW" dirty="0" smtClean="0">
                <a:solidFill>
                  <a:srgbClr val="7030A0"/>
                </a:solidFill>
                <a:latin typeface="標楷體" pitchFamily="65" charset="-120"/>
                <a:ea typeface="標楷體" pitchFamily="65" charset="-120"/>
              </a:rPr>
              <a:t>(1/2)</a:t>
            </a:r>
            <a:endParaRPr lang="zh-TW" altLang="en-US" dirty="0">
              <a:solidFill>
                <a:srgbClr val="7030A0"/>
              </a:solidFill>
              <a:latin typeface="標楷體" pitchFamily="65" charset="-120"/>
              <a:ea typeface="標楷體" pitchFamily="65" charset="-120"/>
            </a:endParaRPr>
          </a:p>
        </p:txBody>
      </p:sp>
    </p:spTree>
    <p:extLst>
      <p:ext uri="{BB962C8B-B14F-4D97-AF65-F5344CB8AC3E}">
        <p14:creationId xmlns="" xmlns:p14="http://schemas.microsoft.com/office/powerpoint/2010/main" val="144447723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矩形 1"/>
          <p:cNvSpPr>
            <a:spLocks noChangeArrowheads="1"/>
          </p:cNvSpPr>
          <p:nvPr/>
        </p:nvSpPr>
        <p:spPr bwMode="auto">
          <a:xfrm>
            <a:off x="250825" y="1222375"/>
            <a:ext cx="8713788" cy="660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ts val="600"/>
              </a:spcBef>
              <a:buFont typeface="Arial" pitchFamily="34" charset="0"/>
              <a:buNone/>
            </a:pP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一</a:t>
            </a: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各五專招生學校得訂定採計之比序項目，並</a:t>
            </a:r>
            <a:r>
              <a:rPr lang="zh-TW" altLang="en-US" b="1" dirty="0">
                <a:solidFill>
                  <a:srgbClr val="C00000"/>
                </a:solidFill>
                <a:latin typeface="標楷體" pitchFamily="65" charset="-120"/>
                <a:ea typeface="標楷體" pitchFamily="65" charset="-120"/>
              </a:rPr>
              <a:t>以積分方式作  </a:t>
            </a:r>
            <a:endParaRPr lang="en-US" altLang="zh-TW" b="1" dirty="0">
              <a:solidFill>
                <a:srgbClr val="C00000"/>
              </a:solidFill>
              <a:latin typeface="標楷體" pitchFamily="65" charset="-120"/>
              <a:ea typeface="標楷體" pitchFamily="65" charset="-120"/>
            </a:endParaRPr>
          </a:p>
          <a:p>
            <a:pPr>
              <a:spcBef>
                <a:spcPts val="600"/>
              </a:spcBef>
              <a:buFont typeface="Arial" pitchFamily="34" charset="0"/>
              <a:buNone/>
            </a:pPr>
            <a:r>
              <a:rPr lang="zh-TW" altLang="en-US" b="1" dirty="0">
                <a:solidFill>
                  <a:srgbClr val="C00000"/>
                </a:solidFill>
                <a:latin typeface="標楷體" pitchFamily="65" charset="-120"/>
                <a:ea typeface="標楷體" pitchFamily="65" charset="-120"/>
              </a:rPr>
              <a:t>    為分發依據。</a:t>
            </a:r>
          </a:p>
          <a:p>
            <a:pPr>
              <a:spcBef>
                <a:spcPts val="600"/>
              </a:spcBef>
              <a:buFont typeface="Arial" pitchFamily="34" charset="0"/>
              <a:buNone/>
            </a:pP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二</a:t>
            </a: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參加免試入學學生</a:t>
            </a:r>
            <a:r>
              <a:rPr lang="zh-TW" altLang="en-US" b="1" dirty="0">
                <a:solidFill>
                  <a:srgbClr val="C00000"/>
                </a:solidFill>
                <a:latin typeface="標楷體" pitchFamily="65" charset="-120"/>
                <a:ea typeface="標楷體" pitchFamily="65" charset="-120"/>
              </a:rPr>
              <a:t>得同時報名北、中、南各一所五專招生</a:t>
            </a:r>
            <a:endParaRPr lang="en-US" altLang="zh-TW" b="1" dirty="0">
              <a:solidFill>
                <a:srgbClr val="C00000"/>
              </a:solidFill>
              <a:latin typeface="標楷體" pitchFamily="65" charset="-120"/>
              <a:ea typeface="標楷體" pitchFamily="65" charset="-120"/>
            </a:endParaRPr>
          </a:p>
          <a:p>
            <a:pPr>
              <a:spcBef>
                <a:spcPts val="600"/>
              </a:spcBef>
              <a:buFont typeface="Arial" pitchFamily="34" charset="0"/>
              <a:buNone/>
            </a:pPr>
            <a:r>
              <a:rPr lang="zh-TW" altLang="en-US" b="1" dirty="0">
                <a:solidFill>
                  <a:srgbClr val="C00000"/>
                </a:solidFill>
                <a:latin typeface="標楷體" pitchFamily="65" charset="-120"/>
                <a:ea typeface="標楷體" pitchFamily="65" charset="-120"/>
              </a:rPr>
              <a:t>    學校，</a:t>
            </a:r>
            <a:r>
              <a:rPr lang="zh-TW" altLang="en-US" dirty="0">
                <a:solidFill>
                  <a:srgbClr val="000000"/>
                </a:solidFill>
                <a:latin typeface="標楷體" pitchFamily="65" charset="-120"/>
                <a:ea typeface="標楷體" pitchFamily="65" charset="-120"/>
              </a:rPr>
              <a:t>惟應僅得</a:t>
            </a:r>
            <a:r>
              <a:rPr lang="zh-TW" altLang="en-US" b="1" dirty="0">
                <a:solidFill>
                  <a:srgbClr val="C00000"/>
                </a:solidFill>
                <a:latin typeface="標楷體" pitchFamily="65" charset="-120"/>
                <a:ea typeface="標楷體" pitchFamily="65" charset="-120"/>
              </a:rPr>
              <a:t>擇</a:t>
            </a:r>
            <a:r>
              <a:rPr lang="zh-TW" altLang="en-US" dirty="0">
                <a:solidFill>
                  <a:srgbClr val="000000"/>
                </a:solidFill>
                <a:latin typeface="標楷體" pitchFamily="65" charset="-120"/>
                <a:ea typeface="標楷體" pitchFamily="65" charset="-120"/>
              </a:rPr>
              <a:t>其中</a:t>
            </a:r>
            <a:r>
              <a:rPr lang="zh-TW" altLang="en-US" b="1" dirty="0">
                <a:solidFill>
                  <a:srgbClr val="C00000"/>
                </a:solidFill>
                <a:latin typeface="標楷體" pitchFamily="65" charset="-120"/>
                <a:ea typeface="標楷體" pitchFamily="65" charset="-120"/>
              </a:rPr>
              <a:t>一</a:t>
            </a:r>
            <a:r>
              <a:rPr lang="zh-TW" altLang="en-US" dirty="0">
                <a:solidFill>
                  <a:srgbClr val="000000"/>
                </a:solidFill>
                <a:latin typeface="標楷體" pitchFamily="65" charset="-120"/>
                <a:ea typeface="標楷體" pitchFamily="65" charset="-120"/>
              </a:rPr>
              <a:t>所五專招生學校參加現場登記分</a:t>
            </a:r>
            <a:endParaRPr lang="en-US" altLang="zh-TW" dirty="0">
              <a:solidFill>
                <a:srgbClr val="000000"/>
              </a:solidFill>
              <a:latin typeface="標楷體" pitchFamily="65" charset="-120"/>
              <a:ea typeface="標楷體" pitchFamily="65" charset="-120"/>
            </a:endParaRPr>
          </a:p>
          <a:p>
            <a:pPr>
              <a:spcBef>
                <a:spcPts val="600"/>
              </a:spcBef>
              <a:buFont typeface="Arial" pitchFamily="34" charset="0"/>
              <a:buNone/>
            </a:pPr>
            <a:r>
              <a:rPr lang="zh-TW" altLang="en-US" dirty="0">
                <a:solidFill>
                  <a:srgbClr val="000000"/>
                </a:solidFill>
                <a:latin typeface="標楷體" pitchFamily="65" charset="-120"/>
                <a:ea typeface="標楷體" pitchFamily="65" charset="-120"/>
              </a:rPr>
              <a:t>    發報到。</a:t>
            </a:r>
            <a:endParaRPr lang="en-US" altLang="zh-TW" dirty="0">
              <a:solidFill>
                <a:srgbClr val="000000"/>
              </a:solidFill>
              <a:latin typeface="標楷體" pitchFamily="65" charset="-120"/>
              <a:ea typeface="標楷體" pitchFamily="65" charset="-120"/>
            </a:endParaRPr>
          </a:p>
          <a:p>
            <a:pPr>
              <a:spcBef>
                <a:spcPts val="600"/>
              </a:spcBef>
              <a:buFont typeface="Arial" pitchFamily="34" charset="0"/>
              <a:buNone/>
            </a:pP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三</a:t>
            </a: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其學生登記人數，未超過主管機關核定學校各科之招生名</a:t>
            </a:r>
            <a:endParaRPr lang="en-US" altLang="zh-TW" dirty="0">
              <a:solidFill>
                <a:srgbClr val="000000"/>
              </a:solidFill>
              <a:latin typeface="標楷體" pitchFamily="65" charset="-120"/>
              <a:ea typeface="標楷體" pitchFamily="65" charset="-120"/>
            </a:endParaRPr>
          </a:p>
          <a:p>
            <a:pPr>
              <a:spcBef>
                <a:spcPts val="600"/>
              </a:spcBef>
              <a:buFont typeface="Arial" pitchFamily="34" charset="0"/>
              <a:buNone/>
            </a:pPr>
            <a:r>
              <a:rPr lang="zh-TW" altLang="en-US" dirty="0">
                <a:solidFill>
                  <a:srgbClr val="000000"/>
                </a:solidFill>
                <a:latin typeface="標楷體" pitchFamily="65" charset="-120"/>
                <a:ea typeface="標楷體" pitchFamily="65" charset="-120"/>
              </a:rPr>
              <a:t>    額，則全額錄取；若超過主管機關核定學校之招生名額，</a:t>
            </a:r>
            <a:endParaRPr lang="en-US" altLang="zh-TW" dirty="0">
              <a:solidFill>
                <a:srgbClr val="000000"/>
              </a:solidFill>
              <a:latin typeface="標楷體" pitchFamily="65" charset="-120"/>
              <a:ea typeface="標楷體" pitchFamily="65" charset="-120"/>
            </a:endParaRPr>
          </a:p>
          <a:p>
            <a:pPr>
              <a:spcBef>
                <a:spcPts val="600"/>
              </a:spcBef>
              <a:buFont typeface="Arial" pitchFamily="34" charset="0"/>
              <a:buNone/>
            </a:pPr>
            <a:r>
              <a:rPr lang="zh-TW" altLang="en-US" dirty="0">
                <a:solidFill>
                  <a:srgbClr val="000000"/>
                </a:solidFill>
                <a:latin typeface="標楷體" pitchFamily="65" charset="-120"/>
                <a:ea typeface="標楷體" pitchFamily="65" charset="-120"/>
              </a:rPr>
              <a:t>    即依據各校所訂定之比序項目進行比序，積分高者優先取</a:t>
            </a:r>
            <a:endParaRPr lang="en-US" altLang="zh-TW" dirty="0">
              <a:solidFill>
                <a:srgbClr val="000000"/>
              </a:solidFill>
              <a:latin typeface="標楷體" pitchFamily="65" charset="-120"/>
              <a:ea typeface="標楷體" pitchFamily="65" charset="-120"/>
            </a:endParaRPr>
          </a:p>
          <a:p>
            <a:pPr>
              <a:spcBef>
                <a:spcPts val="600"/>
              </a:spcBef>
              <a:buFont typeface="Arial" pitchFamily="34" charset="0"/>
              <a:buNone/>
            </a:pPr>
            <a:r>
              <a:rPr lang="zh-TW" altLang="en-US" dirty="0">
                <a:solidFill>
                  <a:srgbClr val="000000"/>
                </a:solidFill>
                <a:latin typeface="標楷體" pitchFamily="65" charset="-120"/>
                <a:ea typeface="標楷體" pitchFamily="65" charset="-120"/>
              </a:rPr>
              <a:t>    得分發資格。</a:t>
            </a:r>
          </a:p>
          <a:p>
            <a:pPr>
              <a:spcBef>
                <a:spcPts val="600"/>
              </a:spcBef>
              <a:buFont typeface="Arial" pitchFamily="34" charset="0"/>
              <a:buNone/>
            </a:pP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四</a:t>
            </a: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另如學生積分完全相同並經同分比序順序後仍同分，且名</a:t>
            </a:r>
            <a:endParaRPr lang="en-US" altLang="zh-TW" dirty="0">
              <a:solidFill>
                <a:srgbClr val="000000"/>
              </a:solidFill>
              <a:latin typeface="標楷體" pitchFamily="65" charset="-120"/>
              <a:ea typeface="標楷體" pitchFamily="65" charset="-120"/>
            </a:endParaRPr>
          </a:p>
          <a:p>
            <a:pPr>
              <a:spcBef>
                <a:spcPts val="600"/>
              </a:spcBef>
              <a:buFont typeface="Arial" pitchFamily="34" charset="0"/>
              <a:buNone/>
            </a:pPr>
            <a:r>
              <a:rPr lang="zh-TW" altLang="en-US" dirty="0">
                <a:solidFill>
                  <a:srgbClr val="000000"/>
                </a:solidFill>
                <a:latin typeface="標楷體" pitchFamily="65" charset="-120"/>
                <a:ea typeface="標楷體" pitchFamily="65" charset="-120"/>
              </a:rPr>
              <a:t>    額不足分配時，不予抽籤，逕報主管機關核准，增加名額</a:t>
            </a:r>
            <a:endParaRPr lang="en-US" altLang="zh-TW" dirty="0">
              <a:solidFill>
                <a:srgbClr val="000000"/>
              </a:solidFill>
              <a:latin typeface="標楷體" pitchFamily="65" charset="-120"/>
              <a:ea typeface="標楷體" pitchFamily="65" charset="-120"/>
            </a:endParaRPr>
          </a:p>
          <a:p>
            <a:pPr>
              <a:spcBef>
                <a:spcPts val="600"/>
              </a:spcBef>
              <a:buFont typeface="Arial" pitchFamily="34" charset="0"/>
              <a:buNone/>
            </a:pPr>
            <a:r>
              <a:rPr lang="en-US" altLang="zh-TW" dirty="0">
                <a:solidFill>
                  <a:srgbClr val="000000"/>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五</a:t>
            </a:r>
            <a:r>
              <a:rPr lang="en-US" altLang="zh-TW" dirty="0">
                <a:solidFill>
                  <a:srgbClr val="000000"/>
                </a:solidFill>
                <a:latin typeface="標楷體" pitchFamily="65" charset="-120"/>
                <a:ea typeface="標楷體" pitchFamily="65" charset="-120"/>
              </a:rPr>
              <a:t>)</a:t>
            </a:r>
            <a:r>
              <a:rPr lang="zh-TW" altLang="en-US" b="1" dirty="0">
                <a:solidFill>
                  <a:srgbClr val="C00000"/>
                </a:solidFill>
                <a:latin typeface="標楷體" pitchFamily="65" charset="-120"/>
                <a:ea typeface="標楷體" pitchFamily="65" charset="-120"/>
              </a:rPr>
              <a:t>超額比序項目詳見手冊。</a:t>
            </a:r>
          </a:p>
          <a:p>
            <a:pPr>
              <a:spcBef>
                <a:spcPct val="0"/>
              </a:spcBef>
              <a:buFontTx/>
              <a:buNone/>
            </a:pPr>
            <a:endParaRPr lang="en-US" altLang="zh-TW" sz="3200" dirty="0">
              <a:solidFill>
                <a:srgbClr val="0000FF"/>
              </a:solidFill>
              <a:latin typeface="標楷體" pitchFamily="65" charset="-120"/>
              <a:ea typeface="標楷體" pitchFamily="65" charset="-120"/>
            </a:endParaRPr>
          </a:p>
          <a:p>
            <a:pPr>
              <a:spcBef>
                <a:spcPct val="0"/>
              </a:spcBef>
              <a:buFontTx/>
              <a:buNone/>
            </a:pPr>
            <a:endParaRPr lang="en-US" altLang="zh-TW" sz="1600" dirty="0">
              <a:solidFill>
                <a:srgbClr val="0000FF"/>
              </a:solidFill>
              <a:latin typeface="標楷體" pitchFamily="65" charset="-120"/>
              <a:ea typeface="標楷體" pitchFamily="65" charset="-120"/>
            </a:endParaRPr>
          </a:p>
          <a:p>
            <a:pPr>
              <a:spcBef>
                <a:spcPct val="0"/>
              </a:spcBef>
              <a:buFontTx/>
              <a:buNone/>
            </a:pPr>
            <a:endParaRPr lang="en-US" altLang="zh-TW" sz="1600" dirty="0">
              <a:solidFill>
                <a:srgbClr val="0000FF"/>
              </a:solidFill>
              <a:latin typeface="標楷體" pitchFamily="65" charset="-120"/>
              <a:ea typeface="標楷體" pitchFamily="65" charset="-120"/>
            </a:endParaRPr>
          </a:p>
          <a:p>
            <a:pPr>
              <a:spcBef>
                <a:spcPct val="0"/>
              </a:spcBef>
              <a:buFontTx/>
              <a:buNone/>
            </a:pPr>
            <a:endParaRPr lang="en-US" altLang="zh-TW" sz="1600" dirty="0">
              <a:solidFill>
                <a:srgbClr val="0000FF"/>
              </a:solidFill>
              <a:latin typeface="標楷體" pitchFamily="65" charset="-120"/>
              <a:ea typeface="標楷體" pitchFamily="65" charset="-120"/>
            </a:endParaRPr>
          </a:p>
        </p:txBody>
      </p:sp>
      <p:sp>
        <p:nvSpPr>
          <p:cNvPr id="4" name="標題 3"/>
          <p:cNvSpPr>
            <a:spLocks noGrp="1"/>
          </p:cNvSpPr>
          <p:nvPr>
            <p:ph type="title"/>
          </p:nvPr>
        </p:nvSpPr>
        <p:spPr>
          <a:xfrm>
            <a:off x="0" y="0"/>
            <a:ext cx="9144000" cy="1069514"/>
          </a:xfrm>
        </p:spPr>
        <p:txBody>
          <a:bodyPr/>
          <a:lstStyle/>
          <a:p>
            <a:pPr algn="ctr"/>
            <a:r>
              <a:rPr lang="zh-TW" altLang="en-US" dirty="0" smtClean="0">
                <a:solidFill>
                  <a:srgbClr val="7030A0"/>
                </a:solidFill>
                <a:latin typeface="標楷體" pitchFamily="65" charset="-120"/>
                <a:ea typeface="標楷體" pitchFamily="65" charset="-120"/>
              </a:rPr>
              <a:t>五專免試入學</a:t>
            </a:r>
            <a:endParaRPr lang="zh-TW" altLang="en-US" dirty="0">
              <a:solidFill>
                <a:srgbClr val="7030A0"/>
              </a:solidFill>
              <a:latin typeface="標楷體" pitchFamily="65" charset="-120"/>
              <a:ea typeface="標楷體" pitchFamily="65" charset="-120"/>
            </a:endParaRPr>
          </a:p>
        </p:txBody>
      </p:sp>
    </p:spTree>
    <p:extLst>
      <p:ext uri="{BB962C8B-B14F-4D97-AF65-F5344CB8AC3E}">
        <p14:creationId xmlns="" xmlns:p14="http://schemas.microsoft.com/office/powerpoint/2010/main" val="14444772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10" name="內容版面配置區 9"/>
          <p:cNvSpPr>
            <a:spLocks noGrp="1"/>
          </p:cNvSpPr>
          <p:nvPr>
            <p:ph idx="1"/>
          </p:nvPr>
        </p:nvSpPr>
        <p:spPr/>
        <p:txBody>
          <a:bodyPr/>
          <a:lstStyle/>
          <a:p>
            <a:endParaRPr lang="zh-TW" altLang="en-US"/>
          </a:p>
        </p:txBody>
      </p:sp>
      <p:sp>
        <p:nvSpPr>
          <p:cNvPr id="11" name="內容版面配置區 10"/>
          <p:cNvSpPr>
            <a:spLocks noGrp="1"/>
          </p:cNvSpPr>
          <p:nvPr>
            <p:ph idx="10"/>
          </p:nvPr>
        </p:nvSpPr>
        <p:spPr/>
        <p:txBody>
          <a:bodyPr/>
          <a:lstStyle/>
          <a:p>
            <a:endParaRPr lang="zh-TW" altLang="en-US"/>
          </a:p>
        </p:txBody>
      </p:sp>
      <p:sp>
        <p:nvSpPr>
          <p:cNvPr id="4" name="投影片編號版面配置區 3"/>
          <p:cNvSpPr>
            <a:spLocks noGrp="1"/>
          </p:cNvSpPr>
          <p:nvPr>
            <p:ph type="sldNum" sz="quarter" idx="4294967295"/>
          </p:nvPr>
        </p:nvSpPr>
        <p:spPr>
          <a:xfrm>
            <a:off x="7010400" y="6356350"/>
            <a:ext cx="2133600" cy="365125"/>
          </a:xfrm>
          <a:prstGeom prst="rect">
            <a:avLst/>
          </a:prstGeom>
        </p:spPr>
        <p:txBody>
          <a:bodyPr>
            <a:normAutofit lnSpcReduction="10000"/>
          </a:bodyPr>
          <a:lstStyle/>
          <a:p>
            <a:fld id="{47D433DB-B31C-49C9-BEC3-1A87A9E59357}" type="slidenum">
              <a:rPr lang="zh-TW" altLang="en-US" smtClean="0"/>
              <a:pPr/>
              <a:t>7</a:t>
            </a:fld>
            <a:endParaRPr lang="zh-TW" altLang="en-US"/>
          </a:p>
        </p:txBody>
      </p:sp>
      <p:pic>
        <p:nvPicPr>
          <p:cNvPr id="5" name="圖片 4"/>
          <p:cNvPicPr>
            <a:picLocks noChangeAspect="1"/>
          </p:cNvPicPr>
          <p:nvPr/>
        </p:nvPicPr>
        <p:blipFill rotWithShape="1">
          <a:blip r:embed="rId2" cstate="print">
            <a:extLst>
              <a:ext uri="{28A0092B-C50C-407E-A947-70E740481C1C}">
                <a14:useLocalDpi xmlns="" xmlns:a14="http://schemas.microsoft.com/office/drawing/2010/main" val="0"/>
              </a:ext>
            </a:extLst>
          </a:blip>
          <a:srcRect t="7232" r="4236"/>
          <a:stretch/>
        </p:blipFill>
        <p:spPr>
          <a:xfrm>
            <a:off x="1" y="0"/>
            <a:ext cx="9143999" cy="6858000"/>
          </a:xfrm>
          <a:prstGeom prst="rect">
            <a:avLst/>
          </a:prstGeom>
        </p:spPr>
      </p:pic>
      <p:sp>
        <p:nvSpPr>
          <p:cNvPr id="7" name="矩形 6"/>
          <p:cNvSpPr/>
          <p:nvPr/>
        </p:nvSpPr>
        <p:spPr>
          <a:xfrm>
            <a:off x="285720" y="1071546"/>
            <a:ext cx="3185487" cy="1077218"/>
          </a:xfrm>
          <a:prstGeom prst="rect">
            <a:avLst/>
          </a:prstGeom>
        </p:spPr>
        <p:txBody>
          <a:bodyPr wrap="square">
            <a:spAutoFit/>
          </a:bodyPr>
          <a:lstStyle/>
          <a:p>
            <a:r>
              <a:rPr lang="zh-TW" altLang="en-US" sz="3200" b="1" dirty="0" smtClean="0">
                <a:solidFill>
                  <a:srgbClr val="002060"/>
                </a:solidFill>
                <a:latin typeface="標楷體" pitchFamily="65" charset="-120"/>
                <a:ea typeface="標楷體" pitchFamily="65" charset="-120"/>
              </a:rPr>
              <a:t>十二年國民基本教育政策架構</a:t>
            </a:r>
            <a:endParaRPr lang="zh-TW" altLang="en-US" sz="3200" dirty="0">
              <a:solidFill>
                <a:srgbClr val="002060"/>
              </a:solidFill>
            </a:endParaRPr>
          </a:p>
        </p:txBody>
      </p:sp>
    </p:spTree>
    <p:extLst>
      <p:ext uri="{BB962C8B-B14F-4D97-AF65-F5344CB8AC3E}">
        <p14:creationId xmlns="" xmlns:p14="http://schemas.microsoft.com/office/powerpoint/2010/main" val="34666887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圖片 5" descr="五專入學管道流程圖.jpg"/>
          <p:cNvPicPr>
            <a:picLocks noChangeAspect="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857192" y="1199884"/>
            <a:ext cx="8286808" cy="5658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標題 7"/>
          <p:cNvSpPr>
            <a:spLocks noGrp="1"/>
          </p:cNvSpPr>
          <p:nvPr>
            <p:ph type="title"/>
          </p:nvPr>
        </p:nvSpPr>
        <p:spPr>
          <a:xfrm>
            <a:off x="0" y="0"/>
            <a:ext cx="9144000" cy="1069514"/>
          </a:xfrm>
        </p:spPr>
        <p:txBody>
          <a:bodyPr/>
          <a:lstStyle/>
          <a:p>
            <a:r>
              <a:rPr lang="en-US" altLang="zh-TW" dirty="0" smtClean="0">
                <a:solidFill>
                  <a:srgbClr val="002060"/>
                </a:solidFill>
                <a:latin typeface="標楷體" pitchFamily="65" charset="-120"/>
                <a:ea typeface="標楷體" pitchFamily="65" charset="-120"/>
              </a:rPr>
              <a:t>105</a:t>
            </a:r>
            <a:r>
              <a:rPr lang="zh-TW" altLang="en-US" dirty="0" smtClean="0">
                <a:solidFill>
                  <a:srgbClr val="002060"/>
                </a:solidFill>
                <a:latin typeface="標楷體" pitchFamily="65" charset="-120"/>
                <a:ea typeface="標楷體" pitchFamily="65" charset="-120"/>
              </a:rPr>
              <a:t>學年度五專升學進路時間序列圖</a:t>
            </a:r>
            <a:r>
              <a:rPr lang="en-US" altLang="zh-TW" dirty="0" smtClean="0">
                <a:solidFill>
                  <a:srgbClr val="002060"/>
                </a:solidFill>
                <a:latin typeface="標楷體" pitchFamily="65" charset="-120"/>
                <a:ea typeface="標楷體" pitchFamily="65" charset="-120"/>
              </a:rPr>
              <a:t>(</a:t>
            </a:r>
            <a:r>
              <a:rPr lang="zh-TW" altLang="en-US" dirty="0" smtClean="0">
                <a:solidFill>
                  <a:srgbClr val="002060"/>
                </a:solidFill>
                <a:latin typeface="標楷體" pitchFamily="65" charset="-120"/>
                <a:ea typeface="標楷體" pitchFamily="65" charset="-120"/>
              </a:rPr>
              <a:t>基北區</a:t>
            </a:r>
            <a:r>
              <a:rPr lang="en-US" altLang="zh-TW" kern="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endParaRPr lang="zh-TW" altLang="en-US" dirty="0">
              <a:solidFill>
                <a:srgbClr val="002060"/>
              </a:solidFill>
              <a:latin typeface="標楷體" pitchFamily="65" charset="-120"/>
              <a:ea typeface="標楷體" pitchFamily="65" charset="-120"/>
            </a:endParaRPr>
          </a:p>
        </p:txBody>
      </p:sp>
      <p:sp>
        <p:nvSpPr>
          <p:cNvPr id="128004" name="投影片編號版面配置區 1"/>
          <p:cNvSpPr>
            <a:spLocks noGrp="1"/>
          </p:cNvSpPr>
          <p:nvPr>
            <p:ph type="sldNum" sz="quarter" idx="4294967295"/>
          </p:nvPr>
        </p:nvSpPr>
        <p:spPr bwMode="auto">
          <a:xfrm>
            <a:off x="0" y="6486525"/>
            <a:ext cx="571500" cy="228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200" b="1" smtClean="0">
                <a:solidFill>
                  <a:srgbClr val="000000"/>
                </a:solidFill>
                <a:latin typeface="Arial" pitchFamily="34" charset="0"/>
              </a:rPr>
              <a:t>86</a:t>
            </a:r>
            <a:endParaRPr lang="zh-TW" altLang="en-US" sz="1200" b="1" smtClean="0">
              <a:solidFill>
                <a:srgbClr val="000000"/>
              </a:solidFill>
              <a:latin typeface="Arial" pitchFamily="34" charset="0"/>
            </a:endParaRPr>
          </a:p>
        </p:txBody>
      </p:sp>
      <p:sp>
        <p:nvSpPr>
          <p:cNvPr id="128005" name="文字方塊 1"/>
          <p:cNvSpPr txBox="1">
            <a:spLocks noChangeArrowheads="1"/>
          </p:cNvSpPr>
          <p:nvPr/>
        </p:nvSpPr>
        <p:spPr bwMode="auto">
          <a:xfrm>
            <a:off x="5077643" y="2813898"/>
            <a:ext cx="12160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chemeClr val="bg1"/>
                </a:solidFill>
                <a:latin typeface="Arial" pitchFamily="34" charset="0"/>
                <a:ea typeface="新細明體" pitchFamily="18" charset="-120"/>
              </a:rPr>
              <a:t>5/14~5/15</a:t>
            </a:r>
            <a:endParaRPr lang="zh-TW" altLang="en-US" sz="1800" dirty="0">
              <a:solidFill>
                <a:schemeClr val="bg1"/>
              </a:solidFill>
              <a:latin typeface="Arial" pitchFamily="34" charset="0"/>
              <a:ea typeface="新細明體" pitchFamily="18" charset="-120"/>
            </a:endParaRPr>
          </a:p>
        </p:txBody>
      </p:sp>
      <p:sp>
        <p:nvSpPr>
          <p:cNvPr id="128006" name="文字方塊 5"/>
          <p:cNvSpPr txBox="1">
            <a:spLocks noChangeArrowheads="1"/>
          </p:cNvSpPr>
          <p:nvPr/>
        </p:nvSpPr>
        <p:spPr bwMode="auto">
          <a:xfrm>
            <a:off x="5077643" y="3701945"/>
            <a:ext cx="12176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chemeClr val="bg1"/>
                </a:solidFill>
                <a:latin typeface="Arial" pitchFamily="34" charset="0"/>
                <a:ea typeface="新細明體" pitchFamily="18" charset="-120"/>
              </a:rPr>
              <a:t>6/13~6/25</a:t>
            </a:r>
            <a:endParaRPr lang="zh-TW" altLang="en-US" sz="1800" dirty="0">
              <a:solidFill>
                <a:schemeClr val="bg1"/>
              </a:solidFill>
              <a:latin typeface="Arial" pitchFamily="34" charset="0"/>
              <a:ea typeface="新細明體" pitchFamily="18" charset="-120"/>
            </a:endParaRPr>
          </a:p>
        </p:txBody>
      </p:sp>
      <p:sp>
        <p:nvSpPr>
          <p:cNvPr id="128007" name="文字方塊 7"/>
          <p:cNvSpPr txBox="1">
            <a:spLocks noChangeArrowheads="1"/>
          </p:cNvSpPr>
          <p:nvPr/>
        </p:nvSpPr>
        <p:spPr bwMode="auto">
          <a:xfrm>
            <a:off x="6041255" y="6337547"/>
            <a:ext cx="5048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chemeClr val="bg1"/>
                </a:solidFill>
                <a:latin typeface="Arial" pitchFamily="34" charset="0"/>
                <a:ea typeface="新細明體" pitchFamily="18" charset="-120"/>
              </a:rPr>
              <a:t>7/6</a:t>
            </a:r>
            <a:endParaRPr lang="zh-TW" altLang="en-US" sz="1800" dirty="0">
              <a:solidFill>
                <a:schemeClr val="bg1"/>
              </a:solidFill>
              <a:latin typeface="Arial" pitchFamily="34" charset="0"/>
              <a:ea typeface="新細明體" pitchFamily="18" charset="-120"/>
            </a:endParaRPr>
          </a:p>
        </p:txBody>
      </p:sp>
    </p:spTree>
    <p:extLst>
      <p:ext uri="{BB962C8B-B14F-4D97-AF65-F5344CB8AC3E}">
        <p14:creationId xmlns="" xmlns:p14="http://schemas.microsoft.com/office/powerpoint/2010/main" val="414235262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ctr"/>
            <a:r>
              <a:rPr lang="en-US" altLang="zh-TW" dirty="0" smtClean="0">
                <a:solidFill>
                  <a:srgbClr val="002060"/>
                </a:solidFill>
                <a:latin typeface="標楷體" pitchFamily="65" charset="-120"/>
                <a:ea typeface="標楷體" pitchFamily="65" charset="-120"/>
              </a:rPr>
              <a:t>105</a:t>
            </a:r>
            <a:r>
              <a:rPr lang="zh-TW" altLang="en-US" dirty="0" smtClean="0">
                <a:solidFill>
                  <a:srgbClr val="002060"/>
                </a:solidFill>
                <a:latin typeface="標楷體" pitchFamily="65" charset="-120"/>
                <a:ea typeface="標楷體" pitchFamily="65" charset="-120"/>
              </a:rPr>
              <a:t>學年度五專免試入學超額比序</a:t>
            </a:r>
            <a:endParaRPr lang="zh-TW" altLang="en-US" dirty="0">
              <a:solidFill>
                <a:srgbClr val="002060"/>
              </a:solidFill>
              <a:latin typeface="標楷體" pitchFamily="65" charset="-120"/>
              <a:ea typeface="標楷體" pitchFamily="65" charset="-120"/>
            </a:endParaRPr>
          </a:p>
        </p:txBody>
      </p:sp>
      <p:sp>
        <p:nvSpPr>
          <p:cNvPr id="129026" name="投影片編號版面配置區 3"/>
          <p:cNvSpPr>
            <a:spLocks noGrp="1"/>
          </p:cNvSpPr>
          <p:nvPr>
            <p:ph type="sldNum" sz="quarter" idx="4294967295"/>
          </p:nvPr>
        </p:nvSpPr>
        <p:spPr bwMode="auto">
          <a:xfrm>
            <a:off x="0" y="6454775"/>
            <a:ext cx="571500" cy="228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FB638014-DA5B-4089-B3B1-A29F2898170E}" type="slidenum">
              <a:rPr lang="en-US" altLang="zh-TW" sz="1200" b="1" smtClean="0">
                <a:solidFill>
                  <a:srgbClr val="000000"/>
                </a:solidFill>
                <a:latin typeface="Arial" pitchFamily="34" charset="0"/>
              </a:rPr>
              <a:pPr>
                <a:spcBef>
                  <a:spcPct val="0"/>
                </a:spcBef>
                <a:buFontTx/>
                <a:buNone/>
              </a:pPr>
              <a:t>71</a:t>
            </a:fld>
            <a:endParaRPr lang="en-US" altLang="zh-TW" sz="1200" b="1" smtClean="0">
              <a:solidFill>
                <a:srgbClr val="000000"/>
              </a:solidFill>
              <a:latin typeface="Arial" pitchFamily="34" charset="0"/>
            </a:endParaRPr>
          </a:p>
        </p:txBody>
      </p:sp>
      <p:sp>
        <p:nvSpPr>
          <p:cNvPr id="2" name="圓角矩形 1"/>
          <p:cNvSpPr/>
          <p:nvPr/>
        </p:nvSpPr>
        <p:spPr>
          <a:xfrm>
            <a:off x="214282" y="1500174"/>
            <a:ext cx="1071570" cy="4500594"/>
          </a:xfrm>
          <a:prstGeom prst="roundRect">
            <a:avLst/>
          </a:prstGeom>
        </p:spPr>
        <p:style>
          <a:lnRef idx="2">
            <a:schemeClr val="accent5"/>
          </a:lnRef>
          <a:fillRef idx="1">
            <a:schemeClr val="lt1"/>
          </a:fillRef>
          <a:effectRef idx="0">
            <a:schemeClr val="accent5"/>
          </a:effectRef>
          <a:fontRef idx="minor">
            <a:schemeClr val="dk1"/>
          </a:fontRef>
        </p:style>
        <p:txBody>
          <a:bodyPr lIns="36000" tIns="36000" rIns="36000" bIns="36000" anchor="ctr"/>
          <a:lstStyle/>
          <a:p>
            <a:pPr>
              <a:defRPr/>
            </a:pPr>
            <a:r>
              <a:rPr lang="zh-TW" altLang="en-US" sz="2000" b="1" dirty="0">
                <a:solidFill>
                  <a:srgbClr val="FF3300"/>
                </a:solidFill>
                <a:latin typeface="標楷體" pitchFamily="65" charset="-120"/>
                <a:ea typeface="標楷體" pitchFamily="65" charset="-120"/>
              </a:rPr>
              <a:t>服務學習時數與基北區認定不同，此為每學期滿</a:t>
            </a:r>
            <a:r>
              <a:rPr lang="en-US" altLang="zh-TW" sz="2000" b="1" dirty="0">
                <a:solidFill>
                  <a:srgbClr val="FF3300"/>
                </a:solidFill>
                <a:latin typeface="標楷體" pitchFamily="65" charset="-120"/>
                <a:ea typeface="標楷體" pitchFamily="65" charset="-120"/>
              </a:rPr>
              <a:t>8</a:t>
            </a:r>
            <a:r>
              <a:rPr lang="zh-TW" altLang="en-US" sz="2000" b="1" dirty="0">
                <a:solidFill>
                  <a:srgbClr val="FF3300"/>
                </a:solidFill>
                <a:latin typeface="標楷體" pitchFamily="65" charset="-120"/>
                <a:ea typeface="標楷體" pitchFamily="65" charset="-120"/>
              </a:rPr>
              <a:t>小時為</a:t>
            </a:r>
            <a:r>
              <a:rPr lang="en-US" altLang="zh-TW" sz="2000" b="1" dirty="0">
                <a:solidFill>
                  <a:srgbClr val="FF3300"/>
                </a:solidFill>
                <a:latin typeface="標楷體" pitchFamily="65" charset="-120"/>
                <a:ea typeface="標楷體" pitchFamily="65" charset="-120"/>
              </a:rPr>
              <a:t>1</a:t>
            </a:r>
            <a:r>
              <a:rPr lang="zh-TW" altLang="en-US" sz="2000" b="1" dirty="0">
                <a:solidFill>
                  <a:srgbClr val="FF3300"/>
                </a:solidFill>
                <a:latin typeface="標楷體" pitchFamily="65" charset="-120"/>
                <a:ea typeface="標楷體" pitchFamily="65" charset="-120"/>
              </a:rPr>
              <a:t>分，上限</a:t>
            </a:r>
            <a:r>
              <a:rPr lang="en-US" altLang="zh-TW" sz="2000" b="1" dirty="0">
                <a:solidFill>
                  <a:srgbClr val="FF3300"/>
                </a:solidFill>
                <a:latin typeface="標楷體" pitchFamily="65" charset="-120"/>
                <a:ea typeface="標楷體" pitchFamily="65" charset="-120"/>
              </a:rPr>
              <a:t>7</a:t>
            </a:r>
            <a:r>
              <a:rPr lang="zh-TW" altLang="en-US" sz="2000" b="1" dirty="0">
                <a:solidFill>
                  <a:srgbClr val="FF3300"/>
                </a:solidFill>
                <a:latin typeface="標楷體" pitchFamily="65" charset="-120"/>
                <a:ea typeface="標楷體" pitchFamily="65" charset="-120"/>
              </a:rPr>
              <a:t>分。</a:t>
            </a:r>
          </a:p>
        </p:txBody>
      </p:sp>
      <p:pic>
        <p:nvPicPr>
          <p:cNvPr id="9" name="Picture 2" descr="MX-M452N_20150203_191200_001"/>
          <p:cNvPicPr>
            <a:picLocks noChangeAspect="1" noChangeArrowheads="1"/>
          </p:cNvPicPr>
          <p:nvPr/>
        </p:nvPicPr>
        <p:blipFill>
          <a:blip r:embed="rId3"/>
          <a:srcRect l="18936" t="10695" r="10075" b="21658"/>
          <a:stretch>
            <a:fillRect/>
          </a:stretch>
        </p:blipFill>
        <p:spPr>
          <a:xfrm>
            <a:off x="1428728" y="1500174"/>
            <a:ext cx="7500990" cy="5357825"/>
          </a:xfrm>
          <a:prstGeom prst="rect">
            <a:avLst/>
          </a:prstGeom>
        </p:spPr>
      </p:pic>
    </p:spTree>
    <p:extLst>
      <p:ext uri="{BB962C8B-B14F-4D97-AF65-F5344CB8AC3E}">
        <p14:creationId xmlns="" xmlns:p14="http://schemas.microsoft.com/office/powerpoint/2010/main" val="200752292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429652" y="6429396"/>
            <a:ext cx="714348" cy="292079"/>
          </a:xfrm>
          <a:prstGeom prst="rect">
            <a:avLst/>
          </a:prstGeom>
        </p:spPr>
        <p:txBody>
          <a:bodyPr/>
          <a:lstStyle/>
          <a:p>
            <a:fld id="{47D433DB-B31C-49C9-BEC3-1A87A9E59357}" type="slidenum">
              <a:rPr lang="zh-TW" altLang="en-US" smtClean="0"/>
              <a:pPr/>
              <a:t>72</a:t>
            </a:fld>
            <a:endParaRPr lang="zh-TW" altLang="en-US" dirty="0"/>
          </a:p>
        </p:txBody>
      </p:sp>
      <p:sp>
        <p:nvSpPr>
          <p:cNvPr id="6" name="標題 3"/>
          <p:cNvSpPr>
            <a:spLocks noGrp="1"/>
          </p:cNvSpPr>
          <p:nvPr>
            <p:ph type="title" idx="4294967295"/>
          </p:nvPr>
        </p:nvSpPr>
        <p:spPr>
          <a:xfrm>
            <a:off x="2571736" y="428604"/>
            <a:ext cx="6572264" cy="2571768"/>
          </a:xfrm>
          <a:prstGeom prst="rect">
            <a:avLst/>
          </a:prstGeom>
        </p:spPr>
        <p:txBody>
          <a:bodyPr>
            <a:normAutofit/>
          </a:bodyPr>
          <a:lstStyle/>
          <a:p>
            <a:r>
              <a:rPr lang="zh-TW" altLang="en-US" sz="4800" dirty="0">
                <a:solidFill>
                  <a:srgbClr val="7030A0"/>
                </a:solidFill>
                <a:latin typeface="標楷體" pitchFamily="65" charset="-120"/>
                <a:ea typeface="標楷體" pitchFamily="65" charset="-120"/>
              </a:rPr>
              <a:t>藝術才能班特色招生</a:t>
            </a:r>
            <a:r>
              <a:rPr lang="zh-TW" altLang="en-US" sz="4800" dirty="0" smtClean="0">
                <a:solidFill>
                  <a:srgbClr val="7030A0"/>
                </a:solidFill>
                <a:latin typeface="標楷體" pitchFamily="65" charset="-120"/>
                <a:ea typeface="標楷體" pitchFamily="65" charset="-120"/>
              </a:rPr>
              <a:t>暨</a:t>
            </a:r>
            <a:r>
              <a:rPr lang="en-US" altLang="zh-TW" sz="4800" dirty="0" smtClean="0">
                <a:solidFill>
                  <a:srgbClr val="7030A0"/>
                </a:solidFill>
                <a:latin typeface="標楷體" pitchFamily="65" charset="-120"/>
                <a:ea typeface="標楷體" pitchFamily="65" charset="-120"/>
              </a:rPr>
              <a:t/>
            </a:r>
            <a:br>
              <a:rPr lang="en-US" altLang="zh-TW" sz="4800" dirty="0" smtClean="0">
                <a:solidFill>
                  <a:srgbClr val="7030A0"/>
                </a:solidFill>
                <a:latin typeface="標楷體" pitchFamily="65" charset="-120"/>
                <a:ea typeface="標楷體" pitchFamily="65" charset="-120"/>
              </a:rPr>
            </a:br>
            <a:r>
              <a:rPr lang="zh-TW" altLang="en-US" sz="4800" dirty="0" smtClean="0">
                <a:solidFill>
                  <a:srgbClr val="7030A0"/>
                </a:solidFill>
                <a:latin typeface="標楷體" pitchFamily="65" charset="-120"/>
                <a:ea typeface="標楷體" pitchFamily="65" charset="-120"/>
              </a:rPr>
              <a:t>體育</a:t>
            </a:r>
            <a:r>
              <a:rPr lang="zh-TW" altLang="en-US" sz="4800" dirty="0">
                <a:solidFill>
                  <a:srgbClr val="7030A0"/>
                </a:solidFill>
                <a:latin typeface="標楷體" pitchFamily="65" charset="-120"/>
                <a:ea typeface="標楷體" pitchFamily="65" charset="-120"/>
              </a:rPr>
              <a:t>班甄選入學</a:t>
            </a:r>
          </a:p>
        </p:txBody>
      </p:sp>
      <p:pic>
        <p:nvPicPr>
          <p:cNvPr id="53250" name="Picture 2"/>
          <p:cNvPicPr>
            <a:picLocks noChangeAspect="1" noChangeArrowheads="1"/>
          </p:cNvPicPr>
          <p:nvPr/>
        </p:nvPicPr>
        <p:blipFill>
          <a:blip r:embed="rId2"/>
          <a:srcRect/>
          <a:stretch>
            <a:fillRect/>
          </a:stretch>
        </p:blipFill>
        <p:spPr bwMode="auto">
          <a:xfrm>
            <a:off x="5143504" y="4429132"/>
            <a:ext cx="3714776" cy="1963189"/>
          </a:xfrm>
          <a:prstGeom prst="rect">
            <a:avLst/>
          </a:prstGeom>
          <a:noFill/>
          <a:ln w="9525">
            <a:noFill/>
            <a:miter lim="800000"/>
            <a:headEnd/>
            <a:tailEnd/>
          </a:ln>
          <a:effectLst/>
        </p:spPr>
      </p:pic>
    </p:spTree>
    <p:extLst>
      <p:ext uri="{BB962C8B-B14F-4D97-AF65-F5344CB8AC3E}">
        <p14:creationId xmlns="" xmlns:p14="http://schemas.microsoft.com/office/powerpoint/2010/main" val="19297214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nchor="ctr" anchorCtr="0">
            <a:normAutofit/>
          </a:bodyPr>
          <a:lstStyle/>
          <a:p>
            <a:r>
              <a:rPr altLang="en-US" dirty="0" err="1" smtClean="0">
                <a:solidFill>
                  <a:srgbClr val="C00000"/>
                </a:solidFill>
                <a:latin typeface="標楷體" pitchFamily="65" charset="-120"/>
                <a:ea typeface="標楷體" pitchFamily="65" charset="-120"/>
              </a:rPr>
              <a:t>特色招生甄選入學</a:t>
            </a:r>
            <a:r>
              <a:rPr lang="en-US" altLang="zh-TW" dirty="0" smtClean="0">
                <a:solidFill>
                  <a:srgbClr val="C00000"/>
                </a:solidFill>
                <a:latin typeface="標楷體" pitchFamily="65" charset="-120"/>
                <a:ea typeface="標楷體" pitchFamily="65" charset="-120"/>
              </a:rPr>
              <a:t>---</a:t>
            </a:r>
            <a:r>
              <a:rPr altLang="en-US" dirty="0" err="1" smtClean="0">
                <a:solidFill>
                  <a:srgbClr val="C00000"/>
                </a:solidFill>
                <a:latin typeface="標楷體" pitchFamily="65" charset="-120"/>
                <a:ea typeface="標楷體" pitchFamily="65" charset="-120"/>
              </a:rPr>
              <a:t>藝術才能班</a:t>
            </a:r>
            <a:endParaRPr altLang="en-US" dirty="0" smtClean="0">
              <a:solidFill>
                <a:srgbClr val="C00000"/>
              </a:solidFill>
              <a:latin typeface="標楷體" pitchFamily="65" charset="-120"/>
              <a:ea typeface="標楷體" pitchFamily="65" charset="-120"/>
            </a:endParaRPr>
          </a:p>
        </p:txBody>
      </p:sp>
      <p:sp>
        <p:nvSpPr>
          <p:cNvPr id="50179" name="內容版面配置區 2"/>
          <p:cNvSpPr>
            <a:spLocks noGrp="1"/>
          </p:cNvSpPr>
          <p:nvPr>
            <p:ph idx="1"/>
          </p:nvPr>
        </p:nvSpPr>
        <p:spPr>
          <a:xfrm>
            <a:off x="457200" y="1600200"/>
            <a:ext cx="8229600" cy="4900633"/>
          </a:xfrm>
        </p:spPr>
        <p:txBody>
          <a:bodyPr/>
          <a:lstStyle/>
          <a:p>
            <a:pPr>
              <a:lnSpc>
                <a:spcPct val="150000"/>
              </a:lnSpc>
            </a:pPr>
            <a:r>
              <a:rPr altLang="en-US" sz="3200" dirty="0" smtClean="0">
                <a:solidFill>
                  <a:srgbClr val="000000"/>
                </a:solidFill>
                <a:latin typeface="標楷體" pitchFamily="65" charset="-120"/>
                <a:ea typeface="標楷體" pitchFamily="65" charset="-120"/>
              </a:rPr>
              <a:t>分為</a:t>
            </a:r>
            <a:r>
              <a:rPr altLang="en-US" sz="3200" b="1" dirty="0" smtClean="0">
                <a:solidFill>
                  <a:srgbClr val="000000"/>
                </a:solidFill>
                <a:latin typeface="標楷體" pitchFamily="65" charset="-120"/>
                <a:ea typeface="標楷體" pitchFamily="65" charset="-120"/>
              </a:rPr>
              <a:t>音樂班、美術班、舞蹈班、戲劇班</a:t>
            </a:r>
            <a:r>
              <a:rPr altLang="en-US" sz="3200" dirty="0" smtClean="0">
                <a:solidFill>
                  <a:srgbClr val="000000"/>
                </a:solidFill>
                <a:latin typeface="標楷體" pitchFamily="65" charset="-120"/>
                <a:ea typeface="標楷體" pitchFamily="65" charset="-120"/>
              </a:rPr>
              <a:t>等四類。</a:t>
            </a:r>
            <a:endParaRPr lang="en-US" altLang="zh-TW" sz="3200" dirty="0" smtClean="0">
              <a:solidFill>
                <a:srgbClr val="000000"/>
              </a:solidFill>
              <a:latin typeface="標楷體" pitchFamily="65" charset="-120"/>
              <a:ea typeface="標楷體" pitchFamily="65" charset="-120"/>
            </a:endParaRPr>
          </a:p>
          <a:p>
            <a:pPr>
              <a:lnSpc>
                <a:spcPct val="150000"/>
              </a:lnSpc>
            </a:pPr>
            <a:r>
              <a:rPr altLang="en-US" sz="3200" dirty="0" smtClean="0">
                <a:solidFill>
                  <a:srgbClr val="000000"/>
                </a:solidFill>
                <a:latin typeface="標楷體" pitchFamily="65" charset="-120"/>
                <a:ea typeface="標楷體" pitchFamily="65" charset="-120"/>
              </a:rPr>
              <a:t>藝術才能班甄選入學以聯合辦理為原則。國中非藝術才能班學生亦可報考，且</a:t>
            </a:r>
            <a:r>
              <a:rPr altLang="en-US" sz="3200" b="1" dirty="0" smtClean="0">
                <a:solidFill>
                  <a:srgbClr val="000000"/>
                </a:solidFill>
                <a:latin typeface="標楷體" pitchFamily="65" charset="-120"/>
                <a:ea typeface="標楷體" pitchFamily="65" charset="-120"/>
              </a:rPr>
              <a:t>不受免試就學區之限制</a:t>
            </a:r>
            <a:r>
              <a:rPr altLang="en-US" sz="3200" dirty="0" smtClean="0">
                <a:solidFill>
                  <a:srgbClr val="000000"/>
                </a:solidFill>
                <a:latin typeface="標楷體" pitchFamily="65" charset="-120"/>
                <a:ea typeface="標楷體" pitchFamily="65" charset="-120"/>
              </a:rPr>
              <a:t>，但僅能向一區（校）報名術科測驗及申請分發。</a:t>
            </a:r>
          </a:p>
        </p:txBody>
      </p:sp>
      <p:sp>
        <p:nvSpPr>
          <p:cNvPr id="50180" name="投影片編號版面配置區 3"/>
          <p:cNvSpPr>
            <a:spLocks noGrp="1"/>
          </p:cNvSpPr>
          <p:nvPr>
            <p:ph type="sldNum" sz="quarter" idx="4294967295"/>
          </p:nvPr>
        </p:nvSpPr>
        <p:spPr bwMode="auto">
          <a:xfrm>
            <a:off x="0" y="6484938"/>
            <a:ext cx="571500" cy="228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9A496281-698A-469B-9DAC-E61F17585413}" type="slidenum">
              <a:rPr lang="zh-TW" altLang="en-US" sz="1200" b="1" smtClean="0">
                <a:solidFill>
                  <a:srgbClr val="000000"/>
                </a:solidFill>
                <a:latin typeface="Arial" pitchFamily="34" charset="0"/>
                <a:ea typeface="新細明體" pitchFamily="18" charset="-120"/>
              </a:rPr>
              <a:pPr>
                <a:spcBef>
                  <a:spcPct val="0"/>
                </a:spcBef>
                <a:buFontTx/>
                <a:buNone/>
              </a:pPr>
              <a:t>73</a:t>
            </a:fld>
            <a:endParaRPr lang="zh-TW" altLang="en-US" sz="1200" b="1" smtClean="0">
              <a:solidFill>
                <a:srgbClr val="000000"/>
              </a:solidFill>
              <a:latin typeface="Arial" pitchFamily="34" charset="0"/>
              <a:ea typeface="新細明體" pitchFamily="18" charset="-120"/>
            </a:endParaRPr>
          </a:p>
        </p:txBody>
      </p:sp>
    </p:spTree>
    <p:extLst>
      <p:ext uri="{BB962C8B-B14F-4D97-AF65-F5344CB8AC3E}">
        <p14:creationId xmlns="" xmlns:p14="http://schemas.microsoft.com/office/powerpoint/2010/main" val="255207266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algn="ctr"/>
            <a:r>
              <a:rPr lang="zh-TW" altLang="en-US" dirty="0" smtClean="0">
                <a:solidFill>
                  <a:srgbClr val="C00000"/>
                </a:solidFill>
                <a:latin typeface="標楷體" pitchFamily="65" charset="-120"/>
                <a:ea typeface="標楷體" pitchFamily="65" charset="-120"/>
              </a:rPr>
              <a:t>特色招生甄選入學 </a:t>
            </a:r>
            <a:r>
              <a:rPr lang="en-US" altLang="zh-TW" dirty="0" smtClean="0">
                <a:solidFill>
                  <a:srgbClr val="C00000"/>
                </a:solidFill>
                <a:latin typeface="標楷體" pitchFamily="65" charset="-120"/>
                <a:ea typeface="標楷體" pitchFamily="65" charset="-120"/>
              </a:rPr>
              <a:t>-</a:t>
            </a:r>
            <a:r>
              <a:rPr lang="zh-TW" altLang="en-US" dirty="0" smtClean="0">
                <a:solidFill>
                  <a:srgbClr val="C00000"/>
                </a:solidFill>
                <a:latin typeface="標楷體" pitchFamily="65" charset="-120"/>
                <a:ea typeface="標楷體" pitchFamily="65" charset="-120"/>
              </a:rPr>
              <a:t> </a:t>
            </a:r>
            <a:r>
              <a:rPr altLang="en-US" dirty="0" smtClean="0">
                <a:solidFill>
                  <a:schemeClr val="tx1"/>
                </a:solidFill>
                <a:latin typeface="標楷體" pitchFamily="65" charset="-120"/>
                <a:ea typeface="標楷體" pitchFamily="65" charset="-120"/>
              </a:rPr>
              <a:t>甄選入學招生作業</a:t>
            </a:r>
            <a:endParaRPr lang="en-US" altLang="zh-TW" dirty="0" smtClean="0">
              <a:solidFill>
                <a:schemeClr val="tx1"/>
              </a:solidFill>
              <a:latin typeface="標楷體" pitchFamily="65" charset="-120"/>
              <a:ea typeface="標楷體" pitchFamily="65" charset="-120"/>
            </a:endParaRPr>
          </a:p>
        </p:txBody>
      </p:sp>
      <p:sp>
        <p:nvSpPr>
          <p:cNvPr id="52227" name="Freeform 17"/>
          <p:cNvSpPr>
            <a:spLocks noEditPoints="1"/>
          </p:cNvSpPr>
          <p:nvPr/>
        </p:nvSpPr>
        <p:spPr bwMode="gray">
          <a:xfrm>
            <a:off x="357158" y="1428736"/>
            <a:ext cx="8001056" cy="500066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1"/>
              </a:gs>
              <a:gs pos="100000">
                <a:schemeClr val="accent2"/>
              </a:gs>
            </a:gsLst>
            <a:lin ang="5400000" scaled="1"/>
          </a:gradFill>
          <a:ln>
            <a:noFill/>
          </a:ln>
          <a:effectLst>
            <a:outerShdw dist="206741" dir="8249373" algn="ctr" rotWithShape="0">
              <a:srgbClr val="000000">
                <a:alpha val="50000"/>
              </a:srgbClr>
            </a:outerShdw>
          </a:effectLst>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zh-TW" altLang="en-US"/>
          </a:p>
        </p:txBody>
      </p:sp>
      <p:sp>
        <p:nvSpPr>
          <p:cNvPr id="52228" name="Oval 20"/>
          <p:cNvSpPr>
            <a:spLocks noChangeArrowheads="1"/>
          </p:cNvSpPr>
          <p:nvPr/>
        </p:nvSpPr>
        <p:spPr bwMode="gray">
          <a:xfrm rot="-723406">
            <a:off x="3382963" y="4927600"/>
            <a:ext cx="1438275" cy="666750"/>
          </a:xfrm>
          <a:prstGeom prst="ellipse">
            <a:avLst/>
          </a:prstGeom>
          <a:solidFill>
            <a:srgbClr val="0F2145">
              <a:alpha val="30196"/>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29" name="Oval 21"/>
          <p:cNvSpPr>
            <a:spLocks noChangeArrowheads="1"/>
          </p:cNvSpPr>
          <p:nvPr/>
        </p:nvSpPr>
        <p:spPr bwMode="gray">
          <a:xfrm>
            <a:off x="3314700" y="3708400"/>
            <a:ext cx="1704975" cy="1706563"/>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0" name="Oval 22"/>
          <p:cNvSpPr>
            <a:spLocks noChangeArrowheads="1"/>
          </p:cNvSpPr>
          <p:nvPr/>
        </p:nvSpPr>
        <p:spPr bwMode="gray">
          <a:xfrm>
            <a:off x="3335338" y="3717925"/>
            <a:ext cx="1665287" cy="166370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1" name="Oval 23"/>
          <p:cNvSpPr>
            <a:spLocks noChangeArrowheads="1"/>
          </p:cNvSpPr>
          <p:nvPr/>
        </p:nvSpPr>
        <p:spPr bwMode="gray">
          <a:xfrm>
            <a:off x="3352800" y="3733800"/>
            <a:ext cx="1584325" cy="155575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2" name="Oval 24"/>
          <p:cNvSpPr>
            <a:spLocks noChangeArrowheads="1"/>
          </p:cNvSpPr>
          <p:nvPr/>
        </p:nvSpPr>
        <p:spPr bwMode="gray">
          <a:xfrm>
            <a:off x="3444875" y="3778250"/>
            <a:ext cx="1409700" cy="1262063"/>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3" name="Text Box 25"/>
          <p:cNvSpPr txBox="1">
            <a:spLocks noChangeArrowheads="1"/>
          </p:cNvSpPr>
          <p:nvPr/>
        </p:nvSpPr>
        <p:spPr bwMode="gray">
          <a:xfrm>
            <a:off x="3643306" y="4000504"/>
            <a:ext cx="107157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3200" b="1" dirty="0">
                <a:solidFill>
                  <a:srgbClr val="008000"/>
                </a:solidFill>
                <a:latin typeface="標楷體" pitchFamily="65" charset="-120"/>
                <a:ea typeface="標楷體" pitchFamily="65" charset="-120"/>
              </a:rPr>
              <a:t>分發</a:t>
            </a:r>
          </a:p>
          <a:p>
            <a:pPr algn="ctr" eaLnBrk="1" hangingPunct="1">
              <a:spcBef>
                <a:spcPct val="0"/>
              </a:spcBef>
              <a:buFontTx/>
              <a:buNone/>
            </a:pPr>
            <a:r>
              <a:rPr lang="zh-TW" altLang="en-US" sz="3200" b="1" dirty="0">
                <a:solidFill>
                  <a:srgbClr val="008000"/>
                </a:solidFill>
                <a:latin typeface="標楷體" pitchFamily="65" charset="-120"/>
                <a:ea typeface="標楷體" pitchFamily="65" charset="-120"/>
              </a:rPr>
              <a:t>作業</a:t>
            </a:r>
          </a:p>
        </p:txBody>
      </p:sp>
      <p:sp>
        <p:nvSpPr>
          <p:cNvPr id="52234" name="Oval 27"/>
          <p:cNvSpPr>
            <a:spLocks noChangeArrowheads="1"/>
          </p:cNvSpPr>
          <p:nvPr/>
        </p:nvSpPr>
        <p:spPr bwMode="gray">
          <a:xfrm rot="-772996">
            <a:off x="1554163" y="4318000"/>
            <a:ext cx="1133475" cy="609600"/>
          </a:xfrm>
          <a:prstGeom prst="ellipse">
            <a:avLst/>
          </a:prstGeom>
          <a:solidFill>
            <a:srgbClr val="0F2145">
              <a:alpha val="30196"/>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5" name="Oval 29"/>
          <p:cNvSpPr>
            <a:spLocks noChangeArrowheads="1"/>
          </p:cNvSpPr>
          <p:nvPr/>
        </p:nvSpPr>
        <p:spPr bwMode="gray">
          <a:xfrm>
            <a:off x="1477963" y="3327400"/>
            <a:ext cx="1371600" cy="144145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6" name="Oval 30"/>
          <p:cNvSpPr>
            <a:spLocks noChangeArrowheads="1"/>
          </p:cNvSpPr>
          <p:nvPr/>
        </p:nvSpPr>
        <p:spPr bwMode="gray">
          <a:xfrm>
            <a:off x="1495425" y="3335338"/>
            <a:ext cx="1338263" cy="1404937"/>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7" name="Oval 31"/>
          <p:cNvSpPr>
            <a:spLocks noChangeArrowheads="1"/>
          </p:cNvSpPr>
          <p:nvPr/>
        </p:nvSpPr>
        <p:spPr bwMode="gray">
          <a:xfrm>
            <a:off x="1508125" y="3349625"/>
            <a:ext cx="1273175" cy="1312863"/>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8" name="Oval 32"/>
          <p:cNvSpPr>
            <a:spLocks noChangeArrowheads="1"/>
          </p:cNvSpPr>
          <p:nvPr/>
        </p:nvSpPr>
        <p:spPr bwMode="gray">
          <a:xfrm>
            <a:off x="1581150" y="3386138"/>
            <a:ext cx="1131888" cy="1065212"/>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9" name="Text Box 33"/>
          <p:cNvSpPr txBox="1">
            <a:spLocks noChangeArrowheads="1"/>
          </p:cNvSpPr>
          <p:nvPr/>
        </p:nvSpPr>
        <p:spPr bwMode="gray">
          <a:xfrm>
            <a:off x="1571604" y="3643314"/>
            <a:ext cx="121058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2000" b="1" dirty="0">
                <a:solidFill>
                  <a:srgbClr val="FF0000"/>
                </a:solidFill>
                <a:latin typeface="標楷體" pitchFamily="65" charset="-120"/>
                <a:ea typeface="標楷體" pitchFamily="65" charset="-120"/>
              </a:rPr>
              <a:t>國中</a:t>
            </a:r>
          </a:p>
          <a:p>
            <a:pPr algn="ctr" eaLnBrk="1" hangingPunct="1">
              <a:spcBef>
                <a:spcPct val="0"/>
              </a:spcBef>
              <a:buFontTx/>
              <a:buNone/>
            </a:pPr>
            <a:r>
              <a:rPr lang="zh-TW" altLang="en-US" sz="2000" b="1" dirty="0">
                <a:solidFill>
                  <a:srgbClr val="FF0000"/>
                </a:solidFill>
                <a:latin typeface="標楷體" pitchFamily="65" charset="-120"/>
                <a:ea typeface="標楷體" pitchFamily="65" charset="-120"/>
              </a:rPr>
              <a:t>教育會考</a:t>
            </a:r>
          </a:p>
        </p:txBody>
      </p:sp>
      <p:sp>
        <p:nvSpPr>
          <p:cNvPr id="52240" name="Oval 35"/>
          <p:cNvSpPr>
            <a:spLocks noChangeArrowheads="1"/>
          </p:cNvSpPr>
          <p:nvPr/>
        </p:nvSpPr>
        <p:spPr bwMode="gray">
          <a:xfrm>
            <a:off x="1219200" y="2562225"/>
            <a:ext cx="914400" cy="533400"/>
          </a:xfrm>
          <a:prstGeom prst="ellipse">
            <a:avLst/>
          </a:prstGeom>
          <a:solidFill>
            <a:srgbClr val="0F2145">
              <a:alpha val="30196"/>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1" name="Oval 36"/>
          <p:cNvSpPr>
            <a:spLocks noChangeArrowheads="1"/>
          </p:cNvSpPr>
          <p:nvPr/>
        </p:nvSpPr>
        <p:spPr bwMode="gray">
          <a:xfrm>
            <a:off x="1295400" y="1955800"/>
            <a:ext cx="1023938" cy="1023938"/>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2" name="Oval 37"/>
          <p:cNvSpPr>
            <a:spLocks noChangeArrowheads="1"/>
          </p:cNvSpPr>
          <p:nvPr/>
        </p:nvSpPr>
        <p:spPr bwMode="gray">
          <a:xfrm>
            <a:off x="1308100" y="1960563"/>
            <a:ext cx="1000125" cy="1000125"/>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3" name="Oval 38"/>
          <p:cNvSpPr>
            <a:spLocks noChangeArrowheads="1"/>
          </p:cNvSpPr>
          <p:nvPr/>
        </p:nvSpPr>
        <p:spPr bwMode="gray">
          <a:xfrm>
            <a:off x="1319213" y="1971675"/>
            <a:ext cx="950912" cy="93345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4" name="Oval 39"/>
          <p:cNvSpPr>
            <a:spLocks noChangeArrowheads="1"/>
          </p:cNvSpPr>
          <p:nvPr/>
        </p:nvSpPr>
        <p:spPr bwMode="gray">
          <a:xfrm>
            <a:off x="1373188" y="1997075"/>
            <a:ext cx="847725" cy="757238"/>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5" name="Text Box 40"/>
          <p:cNvSpPr txBox="1">
            <a:spLocks noChangeArrowheads="1"/>
          </p:cNvSpPr>
          <p:nvPr/>
        </p:nvSpPr>
        <p:spPr bwMode="gray">
          <a:xfrm>
            <a:off x="1428728" y="2071678"/>
            <a:ext cx="697627"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2000" b="1" dirty="0">
                <a:solidFill>
                  <a:srgbClr val="0000FF"/>
                </a:solidFill>
                <a:latin typeface="標楷體" pitchFamily="65" charset="-120"/>
                <a:ea typeface="標楷體" pitchFamily="65" charset="-120"/>
              </a:rPr>
              <a:t>術科</a:t>
            </a:r>
          </a:p>
          <a:p>
            <a:pPr algn="ctr" eaLnBrk="1" hangingPunct="1">
              <a:spcBef>
                <a:spcPct val="0"/>
              </a:spcBef>
              <a:buFontTx/>
              <a:buNone/>
            </a:pPr>
            <a:r>
              <a:rPr lang="zh-TW" altLang="en-US" sz="2000" b="1" dirty="0">
                <a:solidFill>
                  <a:srgbClr val="0000FF"/>
                </a:solidFill>
                <a:latin typeface="標楷體" pitchFamily="65" charset="-120"/>
                <a:ea typeface="標楷體" pitchFamily="65" charset="-120"/>
              </a:rPr>
              <a:t>測驗</a:t>
            </a:r>
          </a:p>
        </p:txBody>
      </p:sp>
      <p:sp>
        <p:nvSpPr>
          <p:cNvPr id="52246" name="AutoShape 48"/>
          <p:cNvSpPr>
            <a:spLocks noChangeArrowheads="1"/>
          </p:cNvSpPr>
          <p:nvPr/>
        </p:nvSpPr>
        <p:spPr bwMode="auto">
          <a:xfrm>
            <a:off x="4151313" y="3068638"/>
            <a:ext cx="1800225" cy="539750"/>
          </a:xfrm>
          <a:prstGeom prst="roundRect">
            <a:avLst>
              <a:gd name="adj" fmla="val 16667"/>
            </a:avLst>
          </a:prstGeom>
          <a:noFill/>
          <a:ln>
            <a:noFill/>
          </a:ln>
          <a:effectLst/>
          <a:extLst>
            <a:ext uri="{909E8E84-426E-40DD-AFC4-6F175D3DCCD1}">
              <a14:hiddenFill xmlns="" xmlns:a14="http://schemas.microsoft.com/office/drawing/2010/main">
                <a:solidFill>
                  <a:srgbClr val="99CCFF"/>
                </a:solidFill>
              </a14:hiddenFill>
            </a:ext>
            <a:ext uri="{91240B29-F687-4F45-9708-019B960494DF}">
              <a14:hiddenLine xmlns="" xmlns:a14="http://schemas.microsoft.com/office/drawing/2010/main" w="317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b="1" dirty="0">
                <a:solidFill>
                  <a:srgbClr val="0000FF"/>
                </a:solidFill>
                <a:latin typeface="標楷體" pitchFamily="65" charset="-120"/>
                <a:ea typeface="標楷體" pitchFamily="65" charset="-120"/>
              </a:rPr>
              <a:t>術科測驗</a:t>
            </a:r>
          </a:p>
        </p:txBody>
      </p:sp>
      <p:sp>
        <p:nvSpPr>
          <p:cNvPr id="156721" name="Freeform 49"/>
          <p:cNvSpPr>
            <a:spLocks/>
          </p:cNvSpPr>
          <p:nvPr/>
        </p:nvSpPr>
        <p:spPr bwMode="gray">
          <a:xfrm>
            <a:off x="5807075" y="2779713"/>
            <a:ext cx="503238" cy="9366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pPr algn="ctr" eaLnBrk="1" hangingPunct="1">
              <a:defRPr/>
            </a:pPr>
            <a:endParaRPr lang="zh-TW" altLang="en-US" sz="1000"/>
          </a:p>
        </p:txBody>
      </p:sp>
      <p:grpSp>
        <p:nvGrpSpPr>
          <p:cNvPr id="52248" name="Group 50"/>
          <p:cNvGrpSpPr>
            <a:grpSpLocks/>
          </p:cNvGrpSpPr>
          <p:nvPr/>
        </p:nvGrpSpPr>
        <p:grpSpPr bwMode="auto">
          <a:xfrm>
            <a:off x="5435600" y="1700213"/>
            <a:ext cx="1811338" cy="1079500"/>
            <a:chOff x="1997" y="1314"/>
            <a:chExt cx="1889" cy="1009"/>
          </a:xfrm>
        </p:grpSpPr>
        <p:grpSp>
          <p:nvGrpSpPr>
            <p:cNvPr id="52251" name="Group 51"/>
            <p:cNvGrpSpPr>
              <a:grpSpLocks/>
            </p:cNvGrpSpPr>
            <p:nvPr/>
          </p:nvGrpSpPr>
          <p:grpSpPr bwMode="auto">
            <a:xfrm>
              <a:off x="1997" y="1404"/>
              <a:ext cx="1889" cy="919"/>
              <a:chOff x="1973" y="1027"/>
              <a:chExt cx="1926" cy="937"/>
            </a:xfrm>
          </p:grpSpPr>
          <p:sp>
            <p:nvSpPr>
              <p:cNvPr id="156724" name="Oval 52"/>
              <p:cNvSpPr>
                <a:spLocks noChangeArrowheads="1"/>
              </p:cNvSpPr>
              <p:nvPr/>
            </p:nvSpPr>
            <p:spPr bwMode="gray">
              <a:xfrm>
                <a:off x="1993" y="1058"/>
                <a:ext cx="1906" cy="906"/>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latin typeface="標楷體" pitchFamily="65" charset="-120"/>
                  <a:ea typeface="標楷體" pitchFamily="65" charset="-120"/>
                </a:endParaRPr>
              </a:p>
            </p:txBody>
          </p:sp>
          <p:sp>
            <p:nvSpPr>
              <p:cNvPr id="156725" name="Oval 53"/>
              <p:cNvSpPr>
                <a:spLocks noChangeArrowheads="1"/>
              </p:cNvSpPr>
              <p:nvPr/>
            </p:nvSpPr>
            <p:spPr bwMode="gray">
              <a:xfrm>
                <a:off x="1973" y="1029"/>
                <a:ext cx="1906" cy="905"/>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latin typeface="標楷體" pitchFamily="65" charset="-120"/>
                  <a:ea typeface="標楷體" pitchFamily="65" charset="-120"/>
                </a:endParaRPr>
              </a:p>
            </p:txBody>
          </p:sp>
        </p:grpSp>
        <p:sp>
          <p:nvSpPr>
            <p:cNvPr id="156726" name="Oval 54"/>
            <p:cNvSpPr>
              <a:spLocks noChangeArrowheads="1"/>
            </p:cNvSpPr>
            <p:nvPr/>
          </p:nvSpPr>
          <p:spPr bwMode="gray">
            <a:xfrm>
              <a:off x="2086" y="1314"/>
              <a:ext cx="1690" cy="844"/>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latin typeface="標楷體" pitchFamily="65" charset="-120"/>
                <a:ea typeface="標楷體" pitchFamily="65" charset="-120"/>
              </a:endParaRPr>
            </a:p>
          </p:txBody>
        </p:sp>
        <p:sp>
          <p:nvSpPr>
            <p:cNvPr id="156727" name="Oval 55"/>
            <p:cNvSpPr>
              <a:spLocks noChangeArrowheads="1"/>
            </p:cNvSpPr>
            <p:nvPr/>
          </p:nvSpPr>
          <p:spPr bwMode="gray">
            <a:xfrm>
              <a:off x="2108" y="1318"/>
              <a:ext cx="1651" cy="825"/>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latin typeface="標楷體" pitchFamily="65" charset="-120"/>
                <a:ea typeface="標楷體" pitchFamily="65" charset="-120"/>
              </a:endParaRPr>
            </a:p>
          </p:txBody>
        </p:sp>
        <p:sp>
          <p:nvSpPr>
            <p:cNvPr id="156728" name="Oval 56"/>
            <p:cNvSpPr>
              <a:spLocks noChangeArrowheads="1"/>
            </p:cNvSpPr>
            <p:nvPr/>
          </p:nvSpPr>
          <p:spPr bwMode="gray">
            <a:xfrm>
              <a:off x="2124" y="1327"/>
              <a:ext cx="1571"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latin typeface="標楷體" pitchFamily="65" charset="-120"/>
                <a:ea typeface="標楷體" pitchFamily="65" charset="-120"/>
              </a:endParaRPr>
            </a:p>
          </p:txBody>
        </p:sp>
        <p:sp>
          <p:nvSpPr>
            <p:cNvPr id="156729" name="Oval 57"/>
            <p:cNvSpPr>
              <a:spLocks noChangeArrowheads="1"/>
            </p:cNvSpPr>
            <p:nvPr/>
          </p:nvSpPr>
          <p:spPr bwMode="gray">
            <a:xfrm>
              <a:off x="2207" y="1344"/>
              <a:ext cx="1382" cy="625"/>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zh-TW" altLang="en-US">
                  <a:solidFill>
                    <a:srgbClr val="FF3300"/>
                  </a:solidFill>
                  <a:latin typeface="標楷體" pitchFamily="65" charset="-120"/>
                  <a:ea typeface="標楷體" pitchFamily="65" charset="-120"/>
                </a:rPr>
                <a:t>招生作業</a:t>
              </a:r>
            </a:p>
          </p:txBody>
        </p:sp>
      </p:grpSp>
      <p:sp>
        <p:nvSpPr>
          <p:cNvPr id="52249" name="AutoShape 58"/>
          <p:cNvSpPr>
            <a:spLocks noChangeArrowheads="1"/>
          </p:cNvSpPr>
          <p:nvPr/>
        </p:nvSpPr>
        <p:spPr bwMode="auto">
          <a:xfrm>
            <a:off x="7031038" y="3140075"/>
            <a:ext cx="1800225" cy="539750"/>
          </a:xfrm>
          <a:prstGeom prst="roundRect">
            <a:avLst>
              <a:gd name="adj" fmla="val 16667"/>
            </a:avLst>
          </a:prstGeom>
          <a:noFill/>
          <a:ln>
            <a:noFill/>
          </a:ln>
          <a:effectLst/>
          <a:extLst>
            <a:ext uri="{909E8E84-426E-40DD-AFC4-6F175D3DCCD1}">
              <a14:hiddenFill xmlns="" xmlns:a14="http://schemas.microsoft.com/office/drawing/2010/main">
                <a:solidFill>
                  <a:srgbClr val="99CCFF"/>
                </a:solidFill>
              </a14:hiddenFill>
            </a:ext>
            <a:ext uri="{91240B29-F687-4F45-9708-019B960494DF}">
              <a14:hiddenLine xmlns="" xmlns:a14="http://schemas.microsoft.com/office/drawing/2010/main" w="381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b="1" dirty="0">
                <a:solidFill>
                  <a:srgbClr val="008000"/>
                </a:solidFill>
                <a:latin typeface="標楷體" pitchFamily="65" charset="-120"/>
                <a:ea typeface="標楷體" pitchFamily="65" charset="-120"/>
              </a:rPr>
              <a:t>分發作業</a:t>
            </a:r>
          </a:p>
        </p:txBody>
      </p:sp>
      <p:sp>
        <p:nvSpPr>
          <p:cNvPr id="52250" name="Freeform 59"/>
          <p:cNvSpPr>
            <a:spLocks/>
          </p:cNvSpPr>
          <p:nvPr/>
        </p:nvSpPr>
        <p:spPr bwMode="gray">
          <a:xfrm flipH="1">
            <a:off x="6672263" y="2779713"/>
            <a:ext cx="503237" cy="9366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9900"/>
          </a:solid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endParaRPr lang="zh-TW" altLang="en-US"/>
          </a:p>
        </p:txBody>
      </p:sp>
    </p:spTree>
    <p:extLst>
      <p:ext uri="{BB962C8B-B14F-4D97-AF65-F5344CB8AC3E}">
        <p14:creationId xmlns="" xmlns:p14="http://schemas.microsoft.com/office/powerpoint/2010/main" val="21570027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357298"/>
            <a:ext cx="8372476" cy="5286412"/>
          </a:xfrm>
        </p:spPr>
        <p:txBody>
          <a:bodyPr rtlCol="0">
            <a:noAutofit/>
          </a:bodyPr>
          <a:lstStyle/>
          <a:p>
            <a:pPr>
              <a:lnSpc>
                <a:spcPct val="150000"/>
              </a:lnSpc>
              <a:defRPr/>
            </a:pPr>
            <a:r>
              <a:rPr altLang="en-US" sz="3200" dirty="0" smtClean="0">
                <a:solidFill>
                  <a:srgbClr val="000000"/>
                </a:solidFill>
                <a:latin typeface="標楷體" pitchFamily="65" charset="-120"/>
                <a:ea typeface="標楷體" pitchFamily="65" charset="-120"/>
              </a:rPr>
              <a:t>招生作業分</a:t>
            </a:r>
            <a:r>
              <a:rPr altLang="en-US" sz="3200" b="1" dirty="0" smtClean="0">
                <a:solidFill>
                  <a:srgbClr val="000000"/>
                </a:solidFill>
                <a:latin typeface="標楷體" pitchFamily="65" charset="-120"/>
                <a:ea typeface="標楷體" pitchFamily="65" charset="-120"/>
              </a:rPr>
              <a:t>術科測驗</a:t>
            </a:r>
            <a:r>
              <a:rPr altLang="en-US" sz="3200" dirty="0" smtClean="0">
                <a:solidFill>
                  <a:srgbClr val="000000"/>
                </a:solidFill>
                <a:latin typeface="標楷體" pitchFamily="65" charset="-120"/>
                <a:ea typeface="標楷體" pitchFamily="65" charset="-120"/>
              </a:rPr>
              <a:t>及</a:t>
            </a:r>
            <a:r>
              <a:rPr altLang="en-US" sz="3200" b="1" dirty="0" smtClean="0">
                <a:solidFill>
                  <a:srgbClr val="000000"/>
                </a:solidFill>
                <a:latin typeface="標楷體" pitchFamily="65" charset="-120"/>
                <a:ea typeface="標楷體" pitchFamily="65" charset="-120"/>
              </a:rPr>
              <a:t>分發作業</a:t>
            </a:r>
            <a:r>
              <a:rPr altLang="en-US" sz="3200" dirty="0" smtClean="0">
                <a:solidFill>
                  <a:srgbClr val="000000"/>
                </a:solidFill>
                <a:latin typeface="標楷體" pitchFamily="65" charset="-120"/>
                <a:ea typeface="標楷體" pitchFamily="65" charset="-120"/>
              </a:rPr>
              <a:t>二階段辦理：</a:t>
            </a:r>
            <a:r>
              <a:rPr lang="en-US" altLang="zh-TW" sz="3200" dirty="0" smtClean="0">
                <a:solidFill>
                  <a:srgbClr val="000000"/>
                </a:solidFill>
                <a:latin typeface="標楷體" pitchFamily="65" charset="-120"/>
                <a:ea typeface="標楷體" pitchFamily="65" charset="-120"/>
              </a:rPr>
              <a:t>(</a:t>
            </a:r>
            <a:r>
              <a:rPr altLang="en-US" sz="3200" dirty="0">
                <a:solidFill>
                  <a:srgbClr val="000000"/>
                </a:solidFill>
                <a:latin typeface="標楷體" pitchFamily="65" charset="-120"/>
                <a:ea typeface="標楷體" pitchFamily="65" charset="-120"/>
              </a:rPr>
              <a:t>一）</a:t>
            </a:r>
            <a:r>
              <a:rPr altLang="en-US" sz="3200" b="1" dirty="0">
                <a:solidFill>
                  <a:srgbClr val="000000"/>
                </a:solidFill>
                <a:latin typeface="標楷體" pitchFamily="65" charset="-120"/>
                <a:ea typeface="標楷體" pitchFamily="65" charset="-120"/>
              </a:rPr>
              <a:t>術科測驗</a:t>
            </a:r>
            <a:r>
              <a:rPr altLang="en-US" sz="3200" dirty="0">
                <a:solidFill>
                  <a:srgbClr val="000000"/>
                </a:solidFill>
                <a:latin typeface="標楷體" pitchFamily="65" charset="-120"/>
                <a:ea typeface="標楷體" pitchFamily="65" charset="-120"/>
              </a:rPr>
              <a:t>：不得施以學科成就測驗</a:t>
            </a:r>
            <a:endParaRPr lang="en-US" altLang="zh-TW" sz="3200" dirty="0">
              <a:solidFill>
                <a:srgbClr val="000000"/>
              </a:solidFill>
              <a:latin typeface="標楷體" pitchFamily="65" charset="-120"/>
              <a:ea typeface="標楷體" pitchFamily="65" charset="-120"/>
            </a:endParaRPr>
          </a:p>
          <a:p>
            <a:pPr marL="0" indent="0">
              <a:lnSpc>
                <a:spcPct val="150000"/>
              </a:lnSpc>
              <a:spcBef>
                <a:spcPct val="0"/>
              </a:spcBef>
              <a:buFont typeface="Arial" pitchFamily="34" charset="0"/>
              <a:buNone/>
              <a:defRPr/>
            </a:pPr>
            <a:r>
              <a:rPr lang="en-US" altLang="zh-TW" sz="3200" dirty="0" smtClean="0">
                <a:solidFill>
                  <a:srgbClr val="000000"/>
                </a:solidFill>
                <a:latin typeface="標楷體" pitchFamily="65" charset="-120"/>
                <a:ea typeface="標楷體" pitchFamily="65" charset="-120"/>
              </a:rPr>
              <a:t>1</a:t>
            </a:r>
            <a:r>
              <a:rPr lang="en-US" altLang="zh-TW" sz="3200" dirty="0">
                <a:solidFill>
                  <a:srgbClr val="000000"/>
                </a:solidFill>
                <a:latin typeface="標楷體" pitchFamily="65" charset="-120"/>
                <a:ea typeface="標楷體" pitchFamily="65" charset="-120"/>
              </a:rPr>
              <a:t>.</a:t>
            </a:r>
            <a:r>
              <a:rPr altLang="en-US" sz="3200" dirty="0">
                <a:solidFill>
                  <a:srgbClr val="000000"/>
                </a:solidFill>
                <a:latin typeface="標楷體" pitchFamily="65" charset="-120"/>
                <a:ea typeface="標楷體" pitchFamily="65" charset="-120"/>
              </a:rPr>
              <a:t>音樂班考主修</a:t>
            </a:r>
            <a:r>
              <a:rPr lang="en-US" altLang="zh-TW" sz="3200" dirty="0">
                <a:solidFill>
                  <a:srgbClr val="000000"/>
                </a:solidFill>
                <a:latin typeface="標楷體" pitchFamily="65" charset="-120"/>
                <a:ea typeface="標楷體" pitchFamily="65" charset="-120"/>
              </a:rPr>
              <a:t>(</a:t>
            </a:r>
            <a:r>
              <a:rPr altLang="en-US" sz="3200" dirty="0">
                <a:solidFill>
                  <a:srgbClr val="000000"/>
                </a:solidFill>
                <a:latin typeface="標楷體" pitchFamily="65" charset="-120"/>
                <a:ea typeface="標楷體" pitchFamily="65" charset="-120"/>
              </a:rPr>
              <a:t>樂器</a:t>
            </a:r>
            <a:r>
              <a:rPr lang="en-US" altLang="zh-TW" sz="3200" dirty="0">
                <a:solidFill>
                  <a:srgbClr val="000000"/>
                </a:solidFill>
                <a:latin typeface="標楷體" pitchFamily="65" charset="-120"/>
                <a:ea typeface="標楷體" pitchFamily="65" charset="-120"/>
              </a:rPr>
              <a:t>)</a:t>
            </a:r>
            <a:r>
              <a:rPr altLang="en-US" sz="3200" dirty="0">
                <a:solidFill>
                  <a:srgbClr val="000000"/>
                </a:solidFill>
                <a:latin typeface="標楷體" pitchFamily="65" charset="-120"/>
                <a:ea typeface="標楷體" pitchFamily="65" charset="-120"/>
              </a:rPr>
              <a:t>、副修</a:t>
            </a:r>
            <a:r>
              <a:rPr lang="en-US" altLang="zh-TW" sz="3200" dirty="0">
                <a:solidFill>
                  <a:srgbClr val="000000"/>
                </a:solidFill>
                <a:latin typeface="標楷體" pitchFamily="65" charset="-120"/>
                <a:ea typeface="標楷體" pitchFamily="65" charset="-120"/>
              </a:rPr>
              <a:t>(</a:t>
            </a:r>
            <a:r>
              <a:rPr altLang="en-US" sz="3200" dirty="0">
                <a:solidFill>
                  <a:srgbClr val="000000"/>
                </a:solidFill>
                <a:latin typeface="標楷體" pitchFamily="65" charset="-120"/>
                <a:ea typeface="標楷體" pitchFamily="65" charset="-120"/>
              </a:rPr>
              <a:t>樂器</a:t>
            </a:r>
            <a:r>
              <a:rPr lang="en-US" altLang="zh-TW" sz="3200" dirty="0">
                <a:solidFill>
                  <a:srgbClr val="000000"/>
                </a:solidFill>
                <a:latin typeface="標楷體" pitchFamily="65" charset="-120"/>
                <a:ea typeface="標楷體" pitchFamily="65" charset="-120"/>
              </a:rPr>
              <a:t>)</a:t>
            </a:r>
            <a:r>
              <a:rPr altLang="en-US" sz="3200" dirty="0" smtClean="0">
                <a:solidFill>
                  <a:srgbClr val="000000"/>
                </a:solidFill>
                <a:latin typeface="標楷體" pitchFamily="65" charset="-120"/>
                <a:ea typeface="標楷體" pitchFamily="65" charset="-120"/>
              </a:rPr>
              <a:t>、 視唱、聽寫、樂理及基礎和聲</a:t>
            </a:r>
            <a:r>
              <a:rPr lang="en-US" altLang="zh-TW" sz="3200" dirty="0">
                <a:solidFill>
                  <a:srgbClr val="000000"/>
                </a:solidFill>
                <a:latin typeface="標楷體" pitchFamily="65" charset="-120"/>
                <a:ea typeface="標楷體" pitchFamily="65" charset="-120"/>
              </a:rPr>
              <a:t>5</a:t>
            </a:r>
            <a:r>
              <a:rPr altLang="en-US" sz="3200" dirty="0" smtClean="0">
                <a:solidFill>
                  <a:srgbClr val="000000"/>
                </a:solidFill>
                <a:latin typeface="標楷體" pitchFamily="65" charset="-120"/>
                <a:ea typeface="標楷體" pitchFamily="65" charset="-120"/>
              </a:rPr>
              <a:t>科</a:t>
            </a:r>
            <a:r>
              <a:rPr lang="zh-TW" altLang="en-US" sz="3200" dirty="0" smtClean="0">
                <a:solidFill>
                  <a:srgbClr val="000000"/>
                </a:solidFill>
                <a:latin typeface="標楷體" pitchFamily="65" charset="-120"/>
                <a:ea typeface="標楷體" pitchFamily="65" charset="-120"/>
              </a:rPr>
              <a:t>。</a:t>
            </a:r>
            <a:endParaRPr altLang="en-US" sz="3200" dirty="0">
              <a:solidFill>
                <a:srgbClr val="000000"/>
              </a:solidFill>
              <a:latin typeface="標楷體" pitchFamily="65" charset="-120"/>
              <a:ea typeface="標楷體" pitchFamily="65" charset="-120"/>
            </a:endParaRPr>
          </a:p>
          <a:p>
            <a:pPr marL="0" indent="0">
              <a:lnSpc>
                <a:spcPct val="150000"/>
              </a:lnSpc>
              <a:spcBef>
                <a:spcPct val="0"/>
              </a:spcBef>
              <a:buFont typeface="Arial" pitchFamily="34" charset="0"/>
              <a:buNone/>
              <a:defRPr/>
            </a:pPr>
            <a:r>
              <a:rPr lang="en-US" altLang="zh-TW" sz="3200" dirty="0" smtClean="0">
                <a:solidFill>
                  <a:srgbClr val="000000"/>
                </a:solidFill>
                <a:latin typeface="標楷體" pitchFamily="65" charset="-120"/>
                <a:ea typeface="標楷體" pitchFamily="65" charset="-120"/>
              </a:rPr>
              <a:t>2</a:t>
            </a:r>
            <a:r>
              <a:rPr lang="en-US" altLang="zh-TW" sz="3200" dirty="0">
                <a:solidFill>
                  <a:srgbClr val="000000"/>
                </a:solidFill>
                <a:latin typeface="標楷體" pitchFamily="65" charset="-120"/>
                <a:ea typeface="標楷體" pitchFamily="65" charset="-120"/>
              </a:rPr>
              <a:t>.</a:t>
            </a:r>
            <a:r>
              <a:rPr altLang="en-US" sz="3200" dirty="0">
                <a:solidFill>
                  <a:srgbClr val="000000"/>
                </a:solidFill>
                <a:latin typeface="標楷體" pitchFamily="65" charset="-120"/>
                <a:ea typeface="標楷體" pitchFamily="65" charset="-120"/>
              </a:rPr>
              <a:t>美術班考素描、水彩、水墨及書法</a:t>
            </a:r>
            <a:r>
              <a:rPr lang="en-US" altLang="zh-TW" sz="3200" dirty="0" smtClean="0">
                <a:solidFill>
                  <a:srgbClr val="000000"/>
                </a:solidFill>
                <a:latin typeface="標楷體" pitchFamily="65" charset="-120"/>
                <a:ea typeface="標楷體" pitchFamily="65" charset="-120"/>
              </a:rPr>
              <a:t>4</a:t>
            </a:r>
            <a:r>
              <a:rPr altLang="en-US" sz="3200" dirty="0" smtClean="0">
                <a:solidFill>
                  <a:srgbClr val="000000"/>
                </a:solidFill>
                <a:latin typeface="標楷體" pitchFamily="65" charset="-120"/>
                <a:ea typeface="標楷體" pitchFamily="65" charset="-120"/>
              </a:rPr>
              <a:t>科</a:t>
            </a:r>
            <a:r>
              <a:rPr altLang="en-US" sz="3200" dirty="0">
                <a:solidFill>
                  <a:srgbClr val="000000"/>
                </a:solidFill>
                <a:latin typeface="標楷體" pitchFamily="65" charset="-120"/>
                <a:ea typeface="標楷體" pitchFamily="65" charset="-120"/>
              </a:rPr>
              <a:t>；</a:t>
            </a:r>
            <a:r>
              <a:rPr altLang="en-US" sz="3200" dirty="0" smtClean="0">
                <a:solidFill>
                  <a:srgbClr val="000000"/>
                </a:solidFill>
                <a:latin typeface="標楷體" pitchFamily="65" charset="-120"/>
                <a:ea typeface="標楷體" pitchFamily="65" charset="-120"/>
              </a:rPr>
              <a:t>舞蹈班</a:t>
            </a:r>
            <a:r>
              <a:rPr altLang="en-US" sz="3200" dirty="0">
                <a:solidFill>
                  <a:srgbClr val="000000"/>
                </a:solidFill>
                <a:latin typeface="標楷體" pitchFamily="65" charset="-120"/>
                <a:ea typeface="標楷體" pitchFamily="65" charset="-120"/>
              </a:rPr>
              <a:t>考芭蕾、現代舞、</a:t>
            </a:r>
            <a:r>
              <a:rPr altLang="en-US" sz="3200" dirty="0" smtClean="0">
                <a:solidFill>
                  <a:srgbClr val="000000"/>
                </a:solidFill>
                <a:latin typeface="標楷體" pitchFamily="65" charset="-120"/>
                <a:ea typeface="標楷體" pitchFamily="65" charset="-120"/>
              </a:rPr>
              <a:t>中國舞、</a:t>
            </a:r>
            <a:r>
              <a:rPr altLang="en-US" sz="3200" dirty="0">
                <a:solidFill>
                  <a:srgbClr val="000000"/>
                </a:solidFill>
                <a:latin typeface="標楷體" pitchFamily="65" charset="-120"/>
                <a:ea typeface="標楷體" pitchFamily="65" charset="-120"/>
              </a:rPr>
              <a:t>即興與創作</a:t>
            </a:r>
            <a:r>
              <a:rPr lang="en-US" altLang="zh-TW" sz="3200" dirty="0">
                <a:solidFill>
                  <a:srgbClr val="000000"/>
                </a:solidFill>
                <a:latin typeface="標楷體" pitchFamily="65" charset="-120"/>
                <a:ea typeface="標楷體" pitchFamily="65" charset="-120"/>
              </a:rPr>
              <a:t>4</a:t>
            </a:r>
            <a:r>
              <a:rPr altLang="en-US" sz="3200" dirty="0" smtClean="0">
                <a:solidFill>
                  <a:srgbClr val="000000"/>
                </a:solidFill>
                <a:latin typeface="標楷體" pitchFamily="65" charset="-120"/>
                <a:ea typeface="標楷體" pitchFamily="65" charset="-120"/>
              </a:rPr>
              <a:t>科</a:t>
            </a:r>
            <a:r>
              <a:rPr lang="zh-TW" altLang="en-US" sz="3200" dirty="0" smtClean="0">
                <a:solidFill>
                  <a:srgbClr val="000000"/>
                </a:solidFill>
                <a:latin typeface="標楷體" pitchFamily="65" charset="-120"/>
                <a:ea typeface="標楷體" pitchFamily="65" charset="-120"/>
              </a:rPr>
              <a:t>。</a:t>
            </a:r>
            <a:endParaRPr altLang="en-US" sz="3200" dirty="0">
              <a:solidFill>
                <a:srgbClr val="000000"/>
              </a:solidFill>
              <a:latin typeface="標楷體" pitchFamily="65" charset="-120"/>
              <a:ea typeface="標楷體" pitchFamily="65" charset="-120"/>
            </a:endParaRPr>
          </a:p>
        </p:txBody>
      </p:sp>
      <p:sp>
        <p:nvSpPr>
          <p:cNvPr id="51204" name="投影片編號版面配置區 3"/>
          <p:cNvSpPr>
            <a:spLocks noGrp="1"/>
          </p:cNvSpPr>
          <p:nvPr>
            <p:ph type="sldNum" sz="quarter" idx="4294967295"/>
          </p:nvPr>
        </p:nvSpPr>
        <p:spPr bwMode="auto">
          <a:xfrm>
            <a:off x="0" y="6411913"/>
            <a:ext cx="571500" cy="228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4744A192-97B4-40F5-8DCD-E60C50444F62}" type="slidenum">
              <a:rPr lang="zh-TW" altLang="en-US" sz="1200" b="1" smtClean="0">
                <a:solidFill>
                  <a:srgbClr val="000000"/>
                </a:solidFill>
                <a:latin typeface="Arial" pitchFamily="34" charset="0"/>
                <a:ea typeface="新細明體" pitchFamily="18" charset="-120"/>
              </a:rPr>
              <a:pPr>
                <a:spcBef>
                  <a:spcPct val="0"/>
                </a:spcBef>
                <a:buFontTx/>
                <a:buNone/>
              </a:pPr>
              <a:t>75</a:t>
            </a:fld>
            <a:endParaRPr lang="zh-TW" altLang="en-US" sz="1200" b="1" smtClean="0">
              <a:solidFill>
                <a:srgbClr val="000000"/>
              </a:solidFill>
              <a:latin typeface="Arial" pitchFamily="34" charset="0"/>
              <a:ea typeface="新細明體" pitchFamily="18" charset="-120"/>
            </a:endParaRPr>
          </a:p>
        </p:txBody>
      </p:sp>
      <p:sp>
        <p:nvSpPr>
          <p:cNvPr id="6" name="標題 1"/>
          <p:cNvSpPr txBox="1">
            <a:spLocks/>
          </p:cNvSpPr>
          <p:nvPr/>
        </p:nvSpPr>
        <p:spPr>
          <a:xfrm>
            <a:off x="0" y="0"/>
            <a:ext cx="9144000" cy="1071546"/>
          </a:xfrm>
          <a:prstGeom prst="rect">
            <a:avLst/>
          </a:prstGeom>
        </p:spPr>
        <p:txBody>
          <a:bodyPr vert="horz" lIns="91440" tIns="45720" rIns="91440" bIns="45720" rtlCol="0" anchor="ctr"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000" dirty="0" smtClean="0">
                <a:solidFill>
                  <a:srgbClr val="C00000"/>
                </a:solidFill>
                <a:latin typeface="標楷體" pitchFamily="65" charset="-120"/>
                <a:ea typeface="標楷體" pitchFamily="65" charset="-120"/>
              </a:rPr>
              <a:t>特色招生甄選入學 </a:t>
            </a:r>
            <a:r>
              <a:rPr lang="en-US" altLang="zh-TW" sz="4000" dirty="0" smtClean="0">
                <a:solidFill>
                  <a:srgbClr val="C00000"/>
                </a:solidFill>
                <a:latin typeface="標楷體" pitchFamily="65" charset="-120"/>
                <a:ea typeface="標楷體" pitchFamily="65" charset="-120"/>
              </a:rPr>
              <a:t>-</a:t>
            </a:r>
            <a:r>
              <a:rPr lang="zh-TW" altLang="en-US" sz="4000" dirty="0" smtClean="0">
                <a:solidFill>
                  <a:srgbClr val="C00000"/>
                </a:solidFill>
                <a:latin typeface="標楷體" pitchFamily="65" charset="-120"/>
                <a:ea typeface="標楷體" pitchFamily="65" charset="-120"/>
              </a:rPr>
              <a:t> </a:t>
            </a:r>
            <a:r>
              <a:rPr lang="zh-TW" altLang="en-US" sz="4000" b="1" dirty="0" smtClean="0">
                <a:solidFill>
                  <a:srgbClr val="000000"/>
                </a:solidFill>
                <a:latin typeface="標楷體" pitchFamily="65" charset="-120"/>
                <a:ea typeface="標楷體" pitchFamily="65" charset="-120"/>
              </a:rPr>
              <a:t>術科測驗</a:t>
            </a:r>
            <a:endParaRPr lang="zh-TW" altLang="en-US" sz="4000" dirty="0" smtClean="0">
              <a:solidFill>
                <a:srgbClr val="C00000"/>
              </a:solidFill>
              <a:latin typeface="標楷體" pitchFamily="65" charset="-120"/>
              <a:ea typeface="標楷體" pitchFamily="65" charset="-120"/>
            </a:endParaRPr>
          </a:p>
        </p:txBody>
      </p:sp>
    </p:spTree>
    <p:extLst>
      <p:ext uri="{BB962C8B-B14F-4D97-AF65-F5344CB8AC3E}">
        <p14:creationId xmlns="" xmlns:p14="http://schemas.microsoft.com/office/powerpoint/2010/main" val="39162785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2910" y="1142984"/>
            <a:ext cx="8229600" cy="3429024"/>
          </a:xfrm>
        </p:spPr>
        <p:txBody>
          <a:bodyPr rtlCol="0">
            <a:noAutofit/>
          </a:bodyPr>
          <a:lstStyle/>
          <a:p>
            <a:pPr>
              <a:lnSpc>
                <a:spcPct val="200000"/>
              </a:lnSpc>
              <a:defRPr/>
            </a:pPr>
            <a:r>
              <a:rPr altLang="en-US" sz="3200" dirty="0" smtClean="0">
                <a:solidFill>
                  <a:srgbClr val="000000"/>
                </a:solidFill>
                <a:latin typeface="標楷體" pitchFamily="65" charset="-120"/>
                <a:ea typeface="標楷體" pitchFamily="65" charset="-120"/>
              </a:rPr>
              <a:t>（</a:t>
            </a:r>
            <a:r>
              <a:rPr altLang="en-US" sz="3200" dirty="0">
                <a:solidFill>
                  <a:srgbClr val="000000"/>
                </a:solidFill>
                <a:latin typeface="標楷體" pitchFamily="65" charset="-120"/>
                <a:ea typeface="標楷體" pitchFamily="65" charset="-120"/>
              </a:rPr>
              <a:t>二）</a:t>
            </a:r>
            <a:r>
              <a:rPr altLang="en-US" sz="3200" b="1" dirty="0">
                <a:solidFill>
                  <a:srgbClr val="000000"/>
                </a:solidFill>
                <a:latin typeface="標楷體" pitchFamily="65" charset="-120"/>
                <a:ea typeface="標楷體" pitchFamily="65" charset="-120"/>
              </a:rPr>
              <a:t>分發作業</a:t>
            </a:r>
            <a:r>
              <a:rPr altLang="en-US" sz="3200" dirty="0">
                <a:solidFill>
                  <a:srgbClr val="000000"/>
                </a:solidFill>
                <a:latin typeface="標楷體" pitchFamily="65" charset="-120"/>
                <a:ea typeface="標楷體" pitchFamily="65" charset="-120"/>
              </a:rPr>
              <a:t>：</a:t>
            </a:r>
            <a:r>
              <a:rPr altLang="en-US" sz="3200" dirty="0" smtClean="0">
                <a:solidFill>
                  <a:srgbClr val="000000"/>
                </a:solidFill>
                <a:latin typeface="標楷體" pitchFamily="65" charset="-120"/>
                <a:ea typeface="標楷體" pitchFamily="65" charset="-120"/>
              </a:rPr>
              <a:t>以術科測驗分數，現場撕榜作業，並</a:t>
            </a:r>
            <a:r>
              <a:rPr altLang="en-US" sz="3200" b="1" dirty="0" smtClean="0">
                <a:solidFill>
                  <a:srgbClr val="C00000"/>
                </a:solidFill>
                <a:latin typeface="標楷體" pitchFamily="65" charset="-120"/>
                <a:ea typeface="標楷體" pitchFamily="65" charset="-120"/>
              </a:rPr>
              <a:t>得以國民中學教育會考成績為入學門檻</a:t>
            </a:r>
            <a:r>
              <a:rPr altLang="en-US" sz="3200" b="1" dirty="0">
                <a:solidFill>
                  <a:srgbClr val="C00000"/>
                </a:solidFill>
                <a:latin typeface="標楷體" pitchFamily="65" charset="-120"/>
                <a:ea typeface="標楷體" pitchFamily="65" charset="-120"/>
              </a:rPr>
              <a:t>。</a:t>
            </a:r>
            <a:endParaRPr lang="en-US" altLang="zh-TW" sz="3200" b="1" dirty="0">
              <a:solidFill>
                <a:srgbClr val="C00000"/>
              </a:solidFill>
              <a:latin typeface="標楷體" pitchFamily="65" charset="-120"/>
              <a:ea typeface="標楷體" pitchFamily="65" charset="-120"/>
            </a:endParaRPr>
          </a:p>
        </p:txBody>
      </p:sp>
      <p:sp>
        <p:nvSpPr>
          <p:cNvPr id="51204" name="投影片編號版面配置區 3"/>
          <p:cNvSpPr>
            <a:spLocks noGrp="1"/>
          </p:cNvSpPr>
          <p:nvPr>
            <p:ph type="sldNum" sz="quarter" idx="4294967295"/>
          </p:nvPr>
        </p:nvSpPr>
        <p:spPr bwMode="auto">
          <a:xfrm>
            <a:off x="0" y="6411913"/>
            <a:ext cx="571500" cy="228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4744A192-97B4-40F5-8DCD-E60C50444F62}" type="slidenum">
              <a:rPr lang="zh-TW" altLang="en-US" sz="1200" b="1" smtClean="0">
                <a:solidFill>
                  <a:srgbClr val="000000"/>
                </a:solidFill>
                <a:latin typeface="Arial" pitchFamily="34" charset="0"/>
                <a:ea typeface="新細明體" pitchFamily="18" charset="-120"/>
              </a:rPr>
              <a:pPr>
                <a:spcBef>
                  <a:spcPct val="0"/>
                </a:spcBef>
                <a:buFontTx/>
                <a:buNone/>
              </a:pPr>
              <a:t>76</a:t>
            </a:fld>
            <a:endParaRPr lang="zh-TW" altLang="en-US" sz="1200" b="1" smtClean="0">
              <a:solidFill>
                <a:srgbClr val="000000"/>
              </a:solidFill>
              <a:latin typeface="Arial" pitchFamily="34" charset="0"/>
              <a:ea typeface="新細明體" pitchFamily="18" charset="-120"/>
            </a:endParaRPr>
          </a:p>
        </p:txBody>
      </p:sp>
      <p:sp>
        <p:nvSpPr>
          <p:cNvPr id="6" name="標題 1"/>
          <p:cNvSpPr txBox="1">
            <a:spLocks/>
          </p:cNvSpPr>
          <p:nvPr/>
        </p:nvSpPr>
        <p:spPr>
          <a:xfrm>
            <a:off x="0" y="0"/>
            <a:ext cx="9144000" cy="1071546"/>
          </a:xfrm>
          <a:prstGeom prst="rect">
            <a:avLst/>
          </a:prstGeom>
        </p:spPr>
        <p:txBody>
          <a:bodyPr vert="horz" lIns="91440" tIns="45720" rIns="91440" bIns="45720" rtlCol="0" anchor="ctr"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000" dirty="0" smtClean="0">
                <a:solidFill>
                  <a:srgbClr val="C00000"/>
                </a:solidFill>
                <a:latin typeface="標楷體" pitchFamily="65" charset="-120"/>
                <a:ea typeface="標楷體" pitchFamily="65" charset="-120"/>
              </a:rPr>
              <a:t>特色招生甄選入學 </a:t>
            </a:r>
            <a:r>
              <a:rPr lang="en-US" altLang="zh-TW" sz="4000" dirty="0" smtClean="0">
                <a:solidFill>
                  <a:srgbClr val="C00000"/>
                </a:solidFill>
                <a:latin typeface="標楷體" pitchFamily="65" charset="-120"/>
                <a:ea typeface="標楷體" pitchFamily="65" charset="-120"/>
              </a:rPr>
              <a:t>-</a:t>
            </a:r>
            <a:r>
              <a:rPr lang="zh-TW" altLang="en-US" sz="4000" dirty="0" smtClean="0">
                <a:solidFill>
                  <a:srgbClr val="C00000"/>
                </a:solidFill>
                <a:latin typeface="標楷體" pitchFamily="65" charset="-120"/>
                <a:ea typeface="標楷體" pitchFamily="65" charset="-120"/>
              </a:rPr>
              <a:t> </a:t>
            </a:r>
            <a:r>
              <a:rPr lang="zh-TW" altLang="en-US" sz="4000" b="1" dirty="0" smtClean="0">
                <a:solidFill>
                  <a:srgbClr val="000000"/>
                </a:solidFill>
                <a:latin typeface="標楷體" pitchFamily="65" charset="-120"/>
                <a:ea typeface="標楷體" pitchFamily="65" charset="-120"/>
              </a:rPr>
              <a:t>分發作業</a:t>
            </a:r>
            <a:endParaRPr lang="zh-TW" altLang="en-US" sz="4000" dirty="0" smtClean="0">
              <a:solidFill>
                <a:srgbClr val="C00000"/>
              </a:solidFill>
              <a:latin typeface="標楷體" pitchFamily="65" charset="-120"/>
              <a:ea typeface="標楷體" pitchFamily="65" charset="-120"/>
            </a:endParaRPr>
          </a:p>
        </p:txBody>
      </p:sp>
      <p:pic>
        <p:nvPicPr>
          <p:cNvPr id="189442" name="Picture 2"/>
          <p:cNvPicPr>
            <a:picLocks noChangeAspect="1" noChangeArrowheads="1"/>
          </p:cNvPicPr>
          <p:nvPr/>
        </p:nvPicPr>
        <p:blipFill>
          <a:blip r:embed="rId3"/>
          <a:srcRect/>
          <a:stretch>
            <a:fillRect/>
          </a:stretch>
        </p:blipFill>
        <p:spPr bwMode="auto">
          <a:xfrm>
            <a:off x="3747672" y="4143380"/>
            <a:ext cx="4715299" cy="2147894"/>
          </a:xfrm>
          <a:prstGeom prst="rect">
            <a:avLst/>
          </a:prstGeom>
          <a:noFill/>
          <a:ln w="9525">
            <a:noFill/>
            <a:miter lim="800000"/>
            <a:headEnd/>
            <a:tailEnd/>
          </a:ln>
          <a:effectLst/>
        </p:spPr>
      </p:pic>
    </p:spTree>
    <p:extLst>
      <p:ext uri="{BB962C8B-B14F-4D97-AF65-F5344CB8AC3E}">
        <p14:creationId xmlns="" xmlns:p14="http://schemas.microsoft.com/office/powerpoint/2010/main" val="39162785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dirty="0" smtClean="0">
                <a:solidFill>
                  <a:srgbClr val="7030A0"/>
                </a:solidFill>
                <a:latin typeface="標楷體" pitchFamily="65" charset="-120"/>
                <a:ea typeface="標楷體" pitchFamily="65" charset="-120"/>
              </a:rPr>
              <a:t>藝才班甄選入學</a:t>
            </a:r>
            <a:r>
              <a:rPr altLang="en-US" dirty="0" smtClean="0">
                <a:solidFill>
                  <a:srgbClr val="7030A0"/>
                </a:solidFill>
                <a:latin typeface="標楷體" pitchFamily="65" charset="-120"/>
                <a:ea typeface="標楷體" pitchFamily="65" charset="-120"/>
              </a:rPr>
              <a:t>術科測驗科目</a:t>
            </a:r>
            <a:r>
              <a:rPr altLang="zh-TW" dirty="0" smtClean="0">
                <a:solidFill>
                  <a:srgbClr val="7030A0"/>
                </a:solidFill>
                <a:latin typeface="標楷體" pitchFamily="65" charset="-120"/>
                <a:ea typeface="標楷體" pitchFamily="65" charset="-120"/>
              </a:rPr>
              <a:t>（1/4）</a:t>
            </a:r>
            <a:r>
              <a:rPr altLang="en-US" dirty="0" smtClean="0">
                <a:solidFill>
                  <a:srgbClr val="7030A0"/>
                </a:solidFill>
                <a:latin typeface="標楷體" pitchFamily="65" charset="-120"/>
                <a:ea typeface="標楷體" pitchFamily="65" charset="-120"/>
              </a:rPr>
              <a:t> </a:t>
            </a:r>
            <a:endParaRPr lang="en-US" altLang="zh-TW" dirty="0" smtClean="0">
              <a:solidFill>
                <a:srgbClr val="7030A0"/>
              </a:solidFill>
              <a:latin typeface="標楷體" pitchFamily="65" charset="-120"/>
              <a:ea typeface="標楷體" pitchFamily="65" charset="-120"/>
            </a:endParaRPr>
          </a:p>
        </p:txBody>
      </p:sp>
      <p:grpSp>
        <p:nvGrpSpPr>
          <p:cNvPr id="62467" name="Group 80"/>
          <p:cNvGrpSpPr>
            <a:grpSpLocks/>
          </p:cNvGrpSpPr>
          <p:nvPr/>
        </p:nvGrpSpPr>
        <p:grpSpPr bwMode="auto">
          <a:xfrm>
            <a:off x="1428728" y="2071678"/>
            <a:ext cx="6357982" cy="4071966"/>
            <a:chOff x="385" y="1752"/>
            <a:chExt cx="2358" cy="1249"/>
          </a:xfrm>
        </p:grpSpPr>
        <p:sp>
          <p:nvSpPr>
            <p:cNvPr id="62470" name="Oval 10"/>
            <p:cNvSpPr>
              <a:spLocks noChangeArrowheads="1"/>
            </p:cNvSpPr>
            <p:nvPr/>
          </p:nvSpPr>
          <p:spPr bwMode="gray">
            <a:xfrm rot="-998297">
              <a:off x="393" y="1844"/>
              <a:ext cx="2154" cy="1015"/>
            </a:xfrm>
            <a:prstGeom prst="ellipse">
              <a:avLst/>
            </a:prstGeom>
            <a:gradFill rotWithShape="0">
              <a:gsLst>
                <a:gs pos="0">
                  <a:srgbClr val="808080"/>
                </a:gs>
                <a:gs pos="50000">
                  <a:srgbClr val="AEAEAE"/>
                </a:gs>
                <a:gs pos="100000">
                  <a:srgbClr val="808080"/>
                </a:gs>
              </a:gsLst>
              <a:lin ang="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000" b="1">
                <a:latin typeface="標楷體" pitchFamily="65" charset="-120"/>
                <a:ea typeface="標楷體" pitchFamily="65" charset="-120"/>
              </a:endParaRPr>
            </a:p>
          </p:txBody>
        </p:sp>
        <p:sp>
          <p:nvSpPr>
            <p:cNvPr id="62471" name="Oval 9"/>
            <p:cNvSpPr>
              <a:spLocks noChangeArrowheads="1"/>
            </p:cNvSpPr>
            <p:nvPr/>
          </p:nvSpPr>
          <p:spPr bwMode="gray">
            <a:xfrm>
              <a:off x="664" y="2555"/>
              <a:ext cx="2079" cy="446"/>
            </a:xfrm>
            <a:prstGeom prst="ellipse">
              <a:avLst/>
            </a:prstGeom>
            <a:gradFill rotWithShape="1">
              <a:gsLst>
                <a:gs pos="0">
                  <a:schemeClr val="bg2"/>
                </a:gs>
                <a:gs pos="100000">
                  <a:srgbClr val="F7F9F2"/>
                </a:gs>
              </a:gsLst>
              <a:lin ang="2700000" scaled="1"/>
            </a:gradFill>
            <a:ln>
              <a:noFill/>
            </a:ln>
            <a:effectLst/>
            <a:extLst>
              <a:ext uri="{91240B29-F687-4F45-9708-019B960494DF}">
                <a14:hiddenLine xmlns="" xmlns:a14="http://schemas.microsoft.com/office/drawing/2010/main" w="3175">
                  <a:solidFill>
                    <a:schemeClr val="tx1"/>
                  </a:solidFill>
                  <a:round/>
                  <a:headEnd/>
                  <a:tailEnd type="none" w="sm" len="sm"/>
                </a14:hiddenLine>
              </a:ext>
              <a:ext uri="{AF507438-7753-43E0-B8FC-AC1667EBCBE1}">
                <a14:hiddenEffects xmln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000" b="1">
                <a:latin typeface="標楷體" pitchFamily="65" charset="-120"/>
                <a:ea typeface="標楷體" pitchFamily="65" charset="-120"/>
              </a:endParaRPr>
            </a:p>
          </p:txBody>
        </p:sp>
        <p:sp>
          <p:nvSpPr>
            <p:cNvPr id="62472" name="Oval 11"/>
            <p:cNvSpPr>
              <a:spLocks noChangeArrowheads="1"/>
            </p:cNvSpPr>
            <p:nvPr/>
          </p:nvSpPr>
          <p:spPr bwMode="gray">
            <a:xfrm rot="-998297">
              <a:off x="414" y="1789"/>
              <a:ext cx="2079" cy="984"/>
            </a:xfrm>
            <a:prstGeom prst="ellipse">
              <a:avLst/>
            </a:prstGeom>
            <a:gradFill rotWithShape="1">
              <a:gsLst>
                <a:gs pos="0">
                  <a:srgbClr val="2791BB"/>
                </a:gs>
                <a:gs pos="100000">
                  <a:srgbClr val="000000"/>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000" b="1">
                <a:latin typeface="標楷體" pitchFamily="65" charset="-120"/>
                <a:ea typeface="標楷體" pitchFamily="65" charset="-120"/>
              </a:endParaRPr>
            </a:p>
          </p:txBody>
        </p:sp>
        <p:sp>
          <p:nvSpPr>
            <p:cNvPr id="159756" name="Arc 12"/>
            <p:cNvSpPr>
              <a:spLocks/>
            </p:cNvSpPr>
            <p:nvPr/>
          </p:nvSpPr>
          <p:spPr bwMode="gray">
            <a:xfrm rot="-998297">
              <a:off x="1407" y="1752"/>
              <a:ext cx="1065" cy="662"/>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000">
                <a:latin typeface="標楷體" pitchFamily="65" charset="-120"/>
                <a:ea typeface="標楷體" pitchFamily="65" charset="-120"/>
              </a:endParaRPr>
            </a:p>
          </p:txBody>
        </p:sp>
        <p:sp>
          <p:nvSpPr>
            <p:cNvPr id="159757" name="Arc 13"/>
            <p:cNvSpPr>
              <a:spLocks/>
            </p:cNvSpPr>
            <p:nvPr/>
          </p:nvSpPr>
          <p:spPr bwMode="gray">
            <a:xfrm rot="20601703" flipH="1">
              <a:off x="505" y="2383"/>
              <a:ext cx="1227" cy="497"/>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599"/>
                  </a:cubicBezTo>
                  <a:cubicBezTo>
                    <a:pt x="2432" y="21599"/>
                    <a:pt x="1208" y="21495"/>
                    <a:pt x="0" y="21287"/>
                  </a:cubicBezTo>
                </a:path>
                <a:path w="25114" h="21600" stroke="0" extrusionOk="0">
                  <a:moveTo>
                    <a:pt x="25114" y="2497"/>
                  </a:moveTo>
                  <a:cubicBezTo>
                    <a:pt x="23846" y="13386"/>
                    <a:pt x="14622" y="21599"/>
                    <a:pt x="3659" y="21599"/>
                  </a:cubicBezTo>
                  <a:cubicBezTo>
                    <a:pt x="2432" y="21599"/>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000">
                <a:latin typeface="標楷體" pitchFamily="65" charset="-120"/>
                <a:ea typeface="標楷體" pitchFamily="65" charset="-120"/>
              </a:endParaRPr>
            </a:p>
          </p:txBody>
        </p:sp>
        <p:sp>
          <p:nvSpPr>
            <p:cNvPr id="159758" name="Arc 14"/>
            <p:cNvSpPr>
              <a:spLocks/>
            </p:cNvSpPr>
            <p:nvPr/>
          </p:nvSpPr>
          <p:spPr bwMode="gray">
            <a:xfrm rot="-998297">
              <a:off x="882" y="1767"/>
              <a:ext cx="1207" cy="47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accent2"/>
                </a:gs>
                <a:gs pos="100000">
                  <a:schemeClr val="accent2">
                    <a:gamma/>
                    <a:tint val="54510"/>
                    <a:invGamma/>
                  </a:schemeClr>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000">
                <a:latin typeface="標楷體" pitchFamily="65" charset="-120"/>
                <a:ea typeface="標楷體" pitchFamily="65" charset="-120"/>
              </a:endParaRPr>
            </a:p>
          </p:txBody>
        </p:sp>
        <p:sp>
          <p:nvSpPr>
            <p:cNvPr id="159759" name="Arc 15"/>
            <p:cNvSpPr>
              <a:spLocks/>
            </p:cNvSpPr>
            <p:nvPr/>
          </p:nvSpPr>
          <p:spPr bwMode="gray">
            <a:xfrm rot="20601703" flipH="1">
              <a:off x="385" y="1964"/>
              <a:ext cx="1066" cy="696"/>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tx1"/>
                </a:gs>
                <a:gs pos="100000">
                  <a:schemeClr val="tx1">
                    <a:gamma/>
                    <a:shade val="46275"/>
                    <a:invGamma/>
                  </a:schemeClr>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000">
                <a:latin typeface="標楷體" pitchFamily="65" charset="-120"/>
                <a:ea typeface="標楷體" pitchFamily="65" charset="-120"/>
              </a:endParaRPr>
            </a:p>
          </p:txBody>
        </p:sp>
        <p:sp>
          <p:nvSpPr>
            <p:cNvPr id="159760" name="Freeform 16"/>
            <p:cNvSpPr>
              <a:spLocks/>
            </p:cNvSpPr>
            <p:nvPr/>
          </p:nvSpPr>
          <p:spPr bwMode="gray">
            <a:xfrm>
              <a:off x="1907" y="2271"/>
              <a:ext cx="655" cy="158"/>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endParaRPr lang="zh-TW" altLang="en-US" sz="2000">
                <a:latin typeface="標楷體" pitchFamily="65" charset="-120"/>
                <a:ea typeface="標楷體" pitchFamily="65" charset="-120"/>
              </a:endParaRPr>
            </a:p>
          </p:txBody>
        </p:sp>
        <p:sp>
          <p:nvSpPr>
            <p:cNvPr id="159761" name="Arc 17"/>
            <p:cNvSpPr>
              <a:spLocks/>
            </p:cNvSpPr>
            <p:nvPr/>
          </p:nvSpPr>
          <p:spPr bwMode="gray">
            <a:xfrm rot="-1060795">
              <a:off x="1550" y="2065"/>
              <a:ext cx="1019" cy="626"/>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000">
                <a:latin typeface="標楷體" pitchFamily="65" charset="-120"/>
                <a:ea typeface="標楷體" pitchFamily="65" charset="-120"/>
              </a:endParaRPr>
            </a:p>
          </p:txBody>
        </p:sp>
        <p:sp>
          <p:nvSpPr>
            <p:cNvPr id="159762" name="Freeform 18"/>
            <p:cNvSpPr>
              <a:spLocks/>
            </p:cNvSpPr>
            <p:nvPr/>
          </p:nvSpPr>
          <p:spPr bwMode="gray">
            <a:xfrm>
              <a:off x="1537" y="2386"/>
              <a:ext cx="383" cy="158"/>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endParaRPr lang="zh-TW" altLang="en-US" sz="2000">
                <a:latin typeface="標楷體" pitchFamily="65" charset="-120"/>
                <a:ea typeface="標楷體" pitchFamily="65" charset="-120"/>
              </a:endParaRPr>
            </a:p>
          </p:txBody>
        </p:sp>
        <p:sp>
          <p:nvSpPr>
            <p:cNvPr id="62480" name="Oval 19"/>
            <p:cNvSpPr>
              <a:spLocks noChangeArrowheads="1"/>
            </p:cNvSpPr>
            <p:nvPr/>
          </p:nvSpPr>
          <p:spPr bwMode="gray">
            <a:xfrm rot="-998297">
              <a:off x="959" y="2030"/>
              <a:ext cx="1008" cy="451"/>
            </a:xfrm>
            <a:prstGeom prst="ellipse">
              <a:avLst/>
            </a:prstGeom>
            <a:gradFill rotWithShape="0">
              <a:gsLst>
                <a:gs pos="0">
                  <a:srgbClr val="000000"/>
                </a:gs>
                <a:gs pos="50000">
                  <a:srgbClr val="C1C1C1"/>
                </a:gs>
                <a:gs pos="100000">
                  <a:srgbClr val="000000"/>
                </a:gs>
              </a:gsLst>
              <a:lin ang="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000" b="1">
                <a:latin typeface="標楷體" pitchFamily="65" charset="-120"/>
                <a:ea typeface="標楷體" pitchFamily="65" charset="-120"/>
              </a:endParaRPr>
            </a:p>
          </p:txBody>
        </p:sp>
        <p:sp>
          <p:nvSpPr>
            <p:cNvPr id="62481" name="Text Box 20"/>
            <p:cNvSpPr txBox="1">
              <a:spLocks noChangeArrowheads="1"/>
            </p:cNvSpPr>
            <p:nvPr/>
          </p:nvSpPr>
          <p:spPr bwMode="gray">
            <a:xfrm>
              <a:off x="504" y="2276"/>
              <a:ext cx="492"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000" b="1">
                  <a:solidFill>
                    <a:srgbClr val="FFFFFF"/>
                  </a:solidFill>
                  <a:latin typeface="標楷體" pitchFamily="65" charset="-120"/>
                  <a:ea typeface="標楷體" pitchFamily="65" charset="-120"/>
                </a:rPr>
                <a:t>聽寫</a:t>
              </a:r>
              <a:r>
                <a:rPr lang="en-US" altLang="zh-TW" sz="2000" b="1">
                  <a:solidFill>
                    <a:srgbClr val="FFFFFF"/>
                  </a:solidFill>
                  <a:latin typeface="標楷體" pitchFamily="65" charset="-120"/>
                  <a:ea typeface="標楷體" pitchFamily="65" charset="-120"/>
                </a:rPr>
                <a:t>10%</a:t>
              </a:r>
              <a:endParaRPr lang="zh-TW" altLang="en-US" sz="2000" b="1">
                <a:solidFill>
                  <a:srgbClr val="FFFFFF"/>
                </a:solidFill>
                <a:latin typeface="標楷體" pitchFamily="65" charset="-120"/>
                <a:ea typeface="標楷體" pitchFamily="65" charset="-120"/>
              </a:endParaRPr>
            </a:p>
          </p:txBody>
        </p:sp>
        <p:sp>
          <p:nvSpPr>
            <p:cNvPr id="62482" name="Text Box 21"/>
            <p:cNvSpPr txBox="1">
              <a:spLocks noChangeArrowheads="1"/>
            </p:cNvSpPr>
            <p:nvPr/>
          </p:nvSpPr>
          <p:spPr bwMode="gray">
            <a:xfrm>
              <a:off x="1218" y="1797"/>
              <a:ext cx="492"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000" b="1">
                  <a:solidFill>
                    <a:srgbClr val="FFFFFF"/>
                  </a:solidFill>
                  <a:latin typeface="標楷體" pitchFamily="65" charset="-120"/>
                  <a:ea typeface="標楷體" pitchFamily="65" charset="-120"/>
                </a:rPr>
                <a:t>視唱</a:t>
              </a:r>
              <a:r>
                <a:rPr lang="en-US" altLang="zh-TW" sz="2000" b="1">
                  <a:solidFill>
                    <a:srgbClr val="FFFFFF"/>
                  </a:solidFill>
                  <a:latin typeface="標楷體" pitchFamily="65" charset="-120"/>
                  <a:ea typeface="標楷體" pitchFamily="65" charset="-120"/>
                </a:rPr>
                <a:t>10%</a:t>
              </a:r>
            </a:p>
          </p:txBody>
        </p:sp>
        <p:sp>
          <p:nvSpPr>
            <p:cNvPr id="62483" name="Text Box 22"/>
            <p:cNvSpPr txBox="1">
              <a:spLocks noChangeArrowheads="1"/>
            </p:cNvSpPr>
            <p:nvPr/>
          </p:nvSpPr>
          <p:spPr bwMode="gray">
            <a:xfrm>
              <a:off x="1901" y="1888"/>
              <a:ext cx="492"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000" b="1">
                  <a:solidFill>
                    <a:srgbClr val="FFFFFF"/>
                  </a:solidFill>
                  <a:latin typeface="標楷體" pitchFamily="65" charset="-120"/>
                  <a:ea typeface="標楷體" pitchFamily="65" charset="-120"/>
                </a:rPr>
                <a:t>副修</a:t>
              </a:r>
              <a:r>
                <a:rPr lang="en-US" altLang="zh-TW" sz="2000" b="1">
                  <a:solidFill>
                    <a:srgbClr val="FFFFFF"/>
                  </a:solidFill>
                  <a:latin typeface="標楷體" pitchFamily="65" charset="-120"/>
                  <a:ea typeface="標楷體" pitchFamily="65" charset="-120"/>
                </a:rPr>
                <a:t>20%</a:t>
              </a:r>
            </a:p>
          </p:txBody>
        </p:sp>
        <p:sp>
          <p:nvSpPr>
            <p:cNvPr id="62484" name="Text Box 23"/>
            <p:cNvSpPr txBox="1">
              <a:spLocks noChangeArrowheads="1"/>
            </p:cNvSpPr>
            <p:nvPr/>
          </p:nvSpPr>
          <p:spPr bwMode="gray">
            <a:xfrm>
              <a:off x="1788" y="2379"/>
              <a:ext cx="492"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000" b="1">
                  <a:solidFill>
                    <a:srgbClr val="FFFFFF"/>
                  </a:solidFill>
                  <a:latin typeface="標楷體" pitchFamily="65" charset="-120"/>
                  <a:ea typeface="標楷體" pitchFamily="65" charset="-120"/>
                </a:rPr>
                <a:t>主修</a:t>
              </a:r>
              <a:r>
                <a:rPr lang="en-US" altLang="zh-TW" sz="2000" b="1">
                  <a:solidFill>
                    <a:srgbClr val="FFFFFF"/>
                  </a:solidFill>
                  <a:latin typeface="標楷體" pitchFamily="65" charset="-120"/>
                  <a:ea typeface="標楷體" pitchFamily="65" charset="-120"/>
                </a:rPr>
                <a:t>50%</a:t>
              </a:r>
              <a:endParaRPr lang="zh-TW" altLang="en-US" sz="2000" b="1">
                <a:solidFill>
                  <a:srgbClr val="FFFFFF"/>
                </a:solidFill>
                <a:latin typeface="標楷體" pitchFamily="65" charset="-120"/>
                <a:ea typeface="標楷體" pitchFamily="65" charset="-120"/>
              </a:endParaRPr>
            </a:p>
          </p:txBody>
        </p:sp>
        <p:sp>
          <p:nvSpPr>
            <p:cNvPr id="62485" name="Text Box 24"/>
            <p:cNvSpPr txBox="1">
              <a:spLocks noChangeArrowheads="1"/>
            </p:cNvSpPr>
            <p:nvPr/>
          </p:nvSpPr>
          <p:spPr bwMode="gray">
            <a:xfrm>
              <a:off x="892" y="2478"/>
              <a:ext cx="726" cy="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000" b="1">
                  <a:solidFill>
                    <a:srgbClr val="FFFFFF"/>
                  </a:solidFill>
                  <a:latin typeface="標楷體" pitchFamily="65" charset="-120"/>
                  <a:ea typeface="標楷體" pitchFamily="65" charset="-120"/>
                </a:rPr>
                <a:t>樂理</a:t>
              </a:r>
            </a:p>
            <a:p>
              <a:pPr algn="ctr">
                <a:spcBef>
                  <a:spcPct val="0"/>
                </a:spcBef>
                <a:buFontTx/>
                <a:buNone/>
              </a:pPr>
              <a:r>
                <a:rPr lang="zh-TW" altLang="en-US" sz="2000" b="1">
                  <a:solidFill>
                    <a:srgbClr val="FFFFFF"/>
                  </a:solidFill>
                  <a:latin typeface="標楷體" pitchFamily="65" charset="-120"/>
                  <a:ea typeface="標楷體" pitchFamily="65" charset="-120"/>
                </a:rPr>
                <a:t>基礎和聲</a:t>
              </a:r>
              <a:r>
                <a:rPr lang="en-US" altLang="zh-TW" sz="2000" b="1">
                  <a:solidFill>
                    <a:srgbClr val="FFFFFF"/>
                  </a:solidFill>
                  <a:latin typeface="標楷體" pitchFamily="65" charset="-120"/>
                  <a:ea typeface="標楷體" pitchFamily="65" charset="-120"/>
                </a:rPr>
                <a:t>10%</a:t>
              </a:r>
              <a:endParaRPr lang="zh-TW" altLang="en-US" sz="2000" b="1">
                <a:solidFill>
                  <a:srgbClr val="FFFFFF"/>
                </a:solidFill>
                <a:latin typeface="標楷體" pitchFamily="65" charset="-120"/>
                <a:ea typeface="標楷體" pitchFamily="65" charset="-120"/>
              </a:endParaRPr>
            </a:p>
          </p:txBody>
        </p:sp>
        <p:sp>
          <p:nvSpPr>
            <p:cNvPr id="62486" name="Freeform 25"/>
            <p:cNvSpPr>
              <a:spLocks/>
            </p:cNvSpPr>
            <p:nvPr/>
          </p:nvSpPr>
          <p:spPr bwMode="gray">
            <a:xfrm>
              <a:off x="1506" y="2458"/>
              <a:ext cx="324" cy="363"/>
            </a:xfrm>
            <a:custGeom>
              <a:avLst/>
              <a:gdLst>
                <a:gd name="T0" fmla="*/ 0 w 544"/>
                <a:gd name="T1" fmla="*/ 1 h 680"/>
                <a:gd name="T2" fmla="*/ 1 w 544"/>
                <a:gd name="T3" fmla="*/ 1 h 680"/>
                <a:gd name="T4" fmla="*/ 1 w 544"/>
                <a:gd name="T5" fmla="*/ 1 h 680"/>
                <a:gd name="T6" fmla="*/ 1 w 544"/>
                <a:gd name="T7" fmla="*/ 1 h 680"/>
                <a:gd name="T8" fmla="*/ 1 w 544"/>
                <a:gd name="T9" fmla="*/ 1 h 680"/>
                <a:gd name="T10" fmla="*/ 1 w 544"/>
                <a:gd name="T11" fmla="*/ 0 h 680"/>
                <a:gd name="T12" fmla="*/ 0 w 544"/>
                <a:gd name="T13" fmla="*/ 1 h 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2">
                <a:alpha val="50195"/>
              </a:schemeClr>
            </a:soli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標楷體" pitchFamily="65" charset="-120"/>
                <a:ea typeface="標楷體" pitchFamily="65" charset="-120"/>
              </a:endParaRPr>
            </a:p>
          </p:txBody>
        </p:sp>
        <p:sp>
          <p:nvSpPr>
            <p:cNvPr id="62487" name="Oval 26"/>
            <p:cNvSpPr>
              <a:spLocks noChangeArrowheads="1"/>
            </p:cNvSpPr>
            <p:nvPr/>
          </p:nvSpPr>
          <p:spPr bwMode="gray">
            <a:xfrm rot="-998297">
              <a:off x="1020" y="2115"/>
              <a:ext cx="967" cy="367"/>
            </a:xfrm>
            <a:prstGeom prst="ellipse">
              <a:avLst/>
            </a:prstGeom>
            <a:solidFill>
              <a:srgbClr val="FFFFFF"/>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000" b="1">
                <a:latin typeface="標楷體" pitchFamily="65" charset="-120"/>
                <a:ea typeface="標楷體" pitchFamily="65" charset="-120"/>
              </a:endParaRPr>
            </a:p>
          </p:txBody>
        </p:sp>
      </p:grpSp>
      <p:sp>
        <p:nvSpPr>
          <p:cNvPr id="62468" name="Text Box 37"/>
          <p:cNvSpPr txBox="1">
            <a:spLocks noChangeArrowheads="1"/>
          </p:cNvSpPr>
          <p:nvPr/>
        </p:nvSpPr>
        <p:spPr bwMode="gray">
          <a:xfrm>
            <a:off x="285720" y="1285860"/>
            <a:ext cx="214314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4000" b="1" dirty="0">
                <a:solidFill>
                  <a:srgbClr val="FF3300"/>
                </a:solidFill>
                <a:latin typeface="標楷體" pitchFamily="65" charset="-120"/>
                <a:ea typeface="標楷體" pitchFamily="65" charset="-120"/>
              </a:rPr>
              <a:t>音樂類</a:t>
            </a:r>
          </a:p>
        </p:txBody>
      </p:sp>
      <p:sp>
        <p:nvSpPr>
          <p:cNvPr id="32829" name="Text Box 61"/>
          <p:cNvSpPr txBox="1">
            <a:spLocks noChangeArrowheads="1"/>
          </p:cNvSpPr>
          <p:nvPr/>
        </p:nvSpPr>
        <p:spPr bwMode="gray">
          <a:xfrm>
            <a:off x="6215074" y="6286520"/>
            <a:ext cx="2492990"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2000" dirty="0">
                <a:latin typeface="標楷體" pitchFamily="65" charset="-120"/>
                <a:ea typeface="標楷體" pitchFamily="65" charset="-120"/>
              </a:rPr>
              <a:t>以各區簡章公告為準</a:t>
            </a:r>
          </a:p>
        </p:txBody>
      </p:sp>
    </p:spTree>
    <p:extLst>
      <p:ext uri="{BB962C8B-B14F-4D97-AF65-F5344CB8AC3E}">
        <p14:creationId xmlns="" xmlns:p14="http://schemas.microsoft.com/office/powerpoint/2010/main" val="29413701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3"/>
          <p:cNvSpPr txBox="1">
            <a:spLocks noChangeArrowheads="1"/>
          </p:cNvSpPr>
          <p:nvPr/>
        </p:nvSpPr>
        <p:spPr bwMode="gray">
          <a:xfrm>
            <a:off x="684213" y="1700213"/>
            <a:ext cx="1723549"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4000" b="1" dirty="0">
                <a:solidFill>
                  <a:srgbClr val="FF3300"/>
                </a:solidFill>
                <a:latin typeface="標楷體" pitchFamily="65" charset="-120"/>
                <a:ea typeface="標楷體" pitchFamily="65" charset="-120"/>
              </a:rPr>
              <a:t>美術類</a:t>
            </a:r>
          </a:p>
        </p:txBody>
      </p:sp>
      <p:grpSp>
        <p:nvGrpSpPr>
          <p:cNvPr id="63491" name="Group 33"/>
          <p:cNvGrpSpPr>
            <a:grpSpLocks/>
          </p:cNvGrpSpPr>
          <p:nvPr/>
        </p:nvGrpSpPr>
        <p:grpSpPr bwMode="auto">
          <a:xfrm>
            <a:off x="1285853" y="1285860"/>
            <a:ext cx="7072362" cy="5214974"/>
            <a:chOff x="1017" y="1152"/>
            <a:chExt cx="3735" cy="2486"/>
          </a:xfrm>
        </p:grpSpPr>
        <p:grpSp>
          <p:nvGrpSpPr>
            <p:cNvPr id="63494" name="Group 34"/>
            <p:cNvGrpSpPr>
              <a:grpSpLocks/>
            </p:cNvGrpSpPr>
            <p:nvPr/>
          </p:nvGrpSpPr>
          <p:grpSpPr bwMode="auto">
            <a:xfrm>
              <a:off x="2132" y="1152"/>
              <a:ext cx="1487" cy="1247"/>
              <a:chOff x="2057" y="862"/>
              <a:chExt cx="1549" cy="1351"/>
            </a:xfrm>
          </p:grpSpPr>
          <p:sp>
            <p:nvSpPr>
              <p:cNvPr id="63511" name="AutoShape 3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sp>
            <p:nvSpPr>
              <p:cNvPr id="63512" name="AutoShape 3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sp>
            <p:nvSpPr>
              <p:cNvPr id="63513" name="AutoShape 37"/>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grpSp>
        <p:grpSp>
          <p:nvGrpSpPr>
            <p:cNvPr id="63495" name="Group 38"/>
            <p:cNvGrpSpPr>
              <a:grpSpLocks/>
            </p:cNvGrpSpPr>
            <p:nvPr/>
          </p:nvGrpSpPr>
          <p:grpSpPr bwMode="auto">
            <a:xfrm>
              <a:off x="1017" y="1773"/>
              <a:ext cx="1488" cy="1247"/>
              <a:chOff x="1110" y="2656"/>
              <a:chExt cx="1549" cy="1351"/>
            </a:xfrm>
          </p:grpSpPr>
          <p:sp>
            <p:nvSpPr>
              <p:cNvPr id="63508" name="AutoShape 3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sp>
            <p:nvSpPr>
              <p:cNvPr id="63509" name="AutoShape 4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sp>
            <p:nvSpPr>
              <p:cNvPr id="63510" name="AutoShape 41"/>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grpSp>
        <p:sp>
          <p:nvSpPr>
            <p:cNvPr id="63496" name="Text Box 42"/>
            <p:cNvSpPr txBox="1">
              <a:spLocks noChangeArrowheads="1"/>
            </p:cNvSpPr>
            <p:nvPr/>
          </p:nvSpPr>
          <p:spPr bwMode="gray">
            <a:xfrm>
              <a:off x="2488" y="1595"/>
              <a:ext cx="724" cy="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3200" b="1" dirty="0">
                  <a:solidFill>
                    <a:srgbClr val="FFFFFF"/>
                  </a:solidFill>
                  <a:latin typeface="標楷體" pitchFamily="65" charset="-120"/>
                  <a:ea typeface="標楷體" pitchFamily="65" charset="-120"/>
                </a:rPr>
                <a:t>素描</a:t>
              </a:r>
            </a:p>
          </p:txBody>
        </p:sp>
        <p:sp>
          <p:nvSpPr>
            <p:cNvPr id="63497" name="Text Box 43"/>
            <p:cNvSpPr txBox="1">
              <a:spLocks noChangeArrowheads="1"/>
            </p:cNvSpPr>
            <p:nvPr/>
          </p:nvSpPr>
          <p:spPr bwMode="gray">
            <a:xfrm>
              <a:off x="1394" y="2242"/>
              <a:ext cx="724" cy="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3200" b="1" dirty="0">
                  <a:solidFill>
                    <a:srgbClr val="FFFFFF"/>
                  </a:solidFill>
                  <a:latin typeface="標楷體" pitchFamily="65" charset="-120"/>
                  <a:ea typeface="標楷體" pitchFamily="65" charset="-120"/>
                </a:rPr>
                <a:t>水墨</a:t>
              </a:r>
            </a:p>
          </p:txBody>
        </p:sp>
        <p:grpSp>
          <p:nvGrpSpPr>
            <p:cNvPr id="63498" name="Group 44"/>
            <p:cNvGrpSpPr>
              <a:grpSpLocks/>
            </p:cNvGrpSpPr>
            <p:nvPr/>
          </p:nvGrpSpPr>
          <p:grpSpPr bwMode="auto">
            <a:xfrm>
              <a:off x="3264" y="1776"/>
              <a:ext cx="1488" cy="1247"/>
              <a:chOff x="3174" y="2656"/>
              <a:chExt cx="1549" cy="1351"/>
            </a:xfrm>
          </p:grpSpPr>
          <p:sp>
            <p:nvSpPr>
              <p:cNvPr id="63505" name="AutoShape 4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sp>
            <p:nvSpPr>
              <p:cNvPr id="63506" name="AutoShape 4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sp>
            <p:nvSpPr>
              <p:cNvPr id="63507" name="AutoShape 47"/>
              <p:cNvSpPr>
                <a:spLocks noChangeArrowheads="1"/>
              </p:cNvSpPr>
              <p:nvPr/>
            </p:nvSpPr>
            <p:spPr bwMode="gray">
              <a:xfrm>
                <a:off x="3264" y="2736"/>
                <a:ext cx="1350" cy="1168"/>
              </a:xfrm>
              <a:prstGeom prst="hexagon">
                <a:avLst>
                  <a:gd name="adj" fmla="val 28896"/>
                  <a:gd name="vf" fmla="val 115470"/>
                </a:avLst>
              </a:prstGeom>
              <a:gradFill rotWithShape="1">
                <a:gsLst>
                  <a:gs pos="0">
                    <a:srgbClr val="6D440E"/>
                  </a:gs>
                  <a:gs pos="100000">
                    <a:srgbClr val="EC941E"/>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grpSp>
        <p:sp>
          <p:nvSpPr>
            <p:cNvPr id="63499" name="Text Box 48"/>
            <p:cNvSpPr txBox="1">
              <a:spLocks noChangeArrowheads="1"/>
            </p:cNvSpPr>
            <p:nvPr/>
          </p:nvSpPr>
          <p:spPr bwMode="gray">
            <a:xfrm>
              <a:off x="3658" y="2242"/>
              <a:ext cx="724" cy="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3200" b="1" dirty="0">
                  <a:solidFill>
                    <a:srgbClr val="FFFFFF"/>
                  </a:solidFill>
                  <a:latin typeface="標楷體" pitchFamily="65" charset="-120"/>
                  <a:ea typeface="標楷體" pitchFamily="65" charset="-120"/>
                </a:rPr>
                <a:t>水彩</a:t>
              </a:r>
            </a:p>
          </p:txBody>
        </p:sp>
        <p:grpSp>
          <p:nvGrpSpPr>
            <p:cNvPr id="63500" name="Group 49"/>
            <p:cNvGrpSpPr>
              <a:grpSpLocks/>
            </p:cNvGrpSpPr>
            <p:nvPr/>
          </p:nvGrpSpPr>
          <p:grpSpPr bwMode="auto">
            <a:xfrm>
              <a:off x="2142" y="2391"/>
              <a:ext cx="1488" cy="1247"/>
              <a:chOff x="3174" y="2656"/>
              <a:chExt cx="1549" cy="1351"/>
            </a:xfrm>
          </p:grpSpPr>
          <p:sp>
            <p:nvSpPr>
              <p:cNvPr id="63502" name="AutoShape 5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sp>
            <p:nvSpPr>
              <p:cNvPr id="63503" name="AutoShape 5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sp>
            <p:nvSpPr>
              <p:cNvPr id="63504" name="AutoShape 52"/>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200" b="1">
                  <a:latin typeface="標楷體" pitchFamily="65" charset="-120"/>
                  <a:ea typeface="標楷體" pitchFamily="65" charset="-120"/>
                </a:endParaRPr>
              </a:p>
            </p:txBody>
          </p:sp>
        </p:grpSp>
        <p:sp>
          <p:nvSpPr>
            <p:cNvPr id="63501" name="Text Box 53"/>
            <p:cNvSpPr txBox="1">
              <a:spLocks noChangeArrowheads="1"/>
            </p:cNvSpPr>
            <p:nvPr/>
          </p:nvSpPr>
          <p:spPr bwMode="gray">
            <a:xfrm>
              <a:off x="2488" y="2821"/>
              <a:ext cx="724" cy="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3200" b="1">
                  <a:solidFill>
                    <a:srgbClr val="FFFFFF"/>
                  </a:solidFill>
                  <a:latin typeface="標楷體" pitchFamily="65" charset="-120"/>
                  <a:ea typeface="標楷體" pitchFamily="65" charset="-120"/>
                </a:rPr>
                <a:t>書法</a:t>
              </a:r>
            </a:p>
          </p:txBody>
        </p:sp>
      </p:grpSp>
      <p:sp>
        <p:nvSpPr>
          <p:cNvPr id="63492" name="Rectangle 103"/>
          <p:cNvSpPr>
            <a:spLocks noGrp="1" noChangeArrowheads="1"/>
          </p:cNvSpPr>
          <p:nvPr>
            <p:ph type="title"/>
          </p:nvPr>
        </p:nvSpPr>
        <p:spPr>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dirty="0" smtClean="0">
                <a:solidFill>
                  <a:srgbClr val="7030A0"/>
                </a:solidFill>
                <a:latin typeface="標楷體" pitchFamily="65" charset="-120"/>
                <a:ea typeface="標楷體" pitchFamily="65" charset="-120"/>
              </a:rPr>
              <a:t>藝才班甄選入學</a:t>
            </a:r>
            <a:r>
              <a:rPr altLang="en-US" dirty="0" smtClean="0">
                <a:solidFill>
                  <a:srgbClr val="7030A0"/>
                </a:solidFill>
                <a:latin typeface="標楷體" pitchFamily="65" charset="-120"/>
                <a:ea typeface="標楷體" pitchFamily="65" charset="-120"/>
              </a:rPr>
              <a:t>術科測驗科目</a:t>
            </a:r>
            <a:r>
              <a:rPr altLang="zh-TW" dirty="0" smtClean="0">
                <a:solidFill>
                  <a:srgbClr val="7030A0"/>
                </a:solidFill>
                <a:latin typeface="標楷體" pitchFamily="65" charset="-120"/>
                <a:ea typeface="標楷體" pitchFamily="65" charset="-120"/>
              </a:rPr>
              <a:t>（2/4）</a:t>
            </a:r>
            <a:r>
              <a:rPr altLang="en-US" dirty="0" smtClean="0">
                <a:solidFill>
                  <a:srgbClr val="7030A0"/>
                </a:solidFill>
                <a:latin typeface="標楷體" pitchFamily="65" charset="-120"/>
                <a:ea typeface="標楷體" pitchFamily="65" charset="-120"/>
              </a:rPr>
              <a:t> </a:t>
            </a:r>
            <a:endParaRPr lang="en-US" altLang="zh-TW" dirty="0" smtClean="0">
              <a:solidFill>
                <a:srgbClr val="7030A0"/>
              </a:solidFill>
              <a:latin typeface="標楷體" pitchFamily="65" charset="-120"/>
              <a:ea typeface="標楷體" pitchFamily="65" charset="-120"/>
            </a:endParaRPr>
          </a:p>
        </p:txBody>
      </p:sp>
      <p:sp>
        <p:nvSpPr>
          <p:cNvPr id="33854" name="Text Box 62"/>
          <p:cNvSpPr txBox="1">
            <a:spLocks noChangeArrowheads="1"/>
          </p:cNvSpPr>
          <p:nvPr/>
        </p:nvSpPr>
        <p:spPr bwMode="gray">
          <a:xfrm>
            <a:off x="6215074" y="6072206"/>
            <a:ext cx="2492990"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2000" dirty="0">
                <a:latin typeface="標楷體" pitchFamily="65" charset="-120"/>
                <a:ea typeface="標楷體" pitchFamily="65" charset="-120"/>
              </a:rPr>
              <a:t>以各區簡章公告為準</a:t>
            </a:r>
          </a:p>
        </p:txBody>
      </p:sp>
    </p:spTree>
    <p:extLst>
      <p:ext uri="{BB962C8B-B14F-4D97-AF65-F5344CB8AC3E}">
        <p14:creationId xmlns="" xmlns:p14="http://schemas.microsoft.com/office/powerpoint/2010/main" val="161155820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gray">
          <a:xfrm>
            <a:off x="395288" y="1484313"/>
            <a:ext cx="1723549"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4000" b="1" dirty="0">
                <a:solidFill>
                  <a:srgbClr val="FF3300"/>
                </a:solidFill>
                <a:latin typeface="標楷體" pitchFamily="65" charset="-120"/>
                <a:ea typeface="標楷體" pitchFamily="65" charset="-120"/>
              </a:rPr>
              <a:t>舞蹈類</a:t>
            </a:r>
          </a:p>
        </p:txBody>
      </p:sp>
      <p:grpSp>
        <p:nvGrpSpPr>
          <p:cNvPr id="64515" name="Group 224"/>
          <p:cNvGrpSpPr>
            <a:grpSpLocks/>
          </p:cNvGrpSpPr>
          <p:nvPr/>
        </p:nvGrpSpPr>
        <p:grpSpPr bwMode="auto">
          <a:xfrm>
            <a:off x="1571605" y="1285860"/>
            <a:ext cx="6357982" cy="4929222"/>
            <a:chOff x="708" y="1424"/>
            <a:chExt cx="2260" cy="2051"/>
          </a:xfrm>
        </p:grpSpPr>
        <p:grpSp>
          <p:nvGrpSpPr>
            <p:cNvPr id="64518" name="Group 160"/>
            <p:cNvGrpSpPr>
              <a:grpSpLocks/>
            </p:cNvGrpSpPr>
            <p:nvPr/>
          </p:nvGrpSpPr>
          <p:grpSpPr bwMode="auto">
            <a:xfrm>
              <a:off x="1292" y="2478"/>
              <a:ext cx="1099" cy="997"/>
              <a:chOff x="1349" y="2203"/>
              <a:chExt cx="924" cy="922"/>
            </a:xfrm>
          </p:grpSpPr>
          <p:sp>
            <p:nvSpPr>
              <p:cNvPr id="64535" name="AutoShape 161"/>
              <p:cNvSpPr>
                <a:spLocks noChangeArrowheads="1"/>
              </p:cNvSpPr>
              <p:nvPr/>
            </p:nvSpPr>
            <p:spPr bwMode="gray">
              <a:xfrm>
                <a:off x="1349" y="2203"/>
                <a:ext cx="924" cy="922"/>
              </a:xfrm>
              <a:prstGeom prst="diamond">
                <a:avLst/>
              </a:prstGeom>
              <a:solidFill>
                <a:srgbClr val="926408"/>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sp>
            <p:nvSpPr>
              <p:cNvPr id="64536" name="AutoShape 162"/>
              <p:cNvSpPr>
                <a:spLocks noChangeArrowheads="1"/>
              </p:cNvSpPr>
              <p:nvPr/>
            </p:nvSpPr>
            <p:spPr bwMode="gray">
              <a:xfrm>
                <a:off x="1590" y="2222"/>
                <a:ext cx="442" cy="228"/>
              </a:xfrm>
              <a:prstGeom prst="triangle">
                <a:avLst>
                  <a:gd name="adj" fmla="val 50000"/>
                </a:avLst>
              </a:prstGeom>
              <a:gradFill rotWithShape="1">
                <a:gsLst>
                  <a:gs pos="0">
                    <a:srgbClr val="F0EADD"/>
                  </a:gs>
                  <a:gs pos="100000">
                    <a:srgbClr val="926408"/>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sp>
            <p:nvSpPr>
              <p:cNvPr id="64537" name="AutoShape 163"/>
              <p:cNvSpPr>
                <a:spLocks noChangeArrowheads="1"/>
              </p:cNvSpPr>
              <p:nvPr/>
            </p:nvSpPr>
            <p:spPr bwMode="gray">
              <a:xfrm flipV="1">
                <a:off x="1593" y="2881"/>
                <a:ext cx="429" cy="216"/>
              </a:xfrm>
              <a:prstGeom prst="triangle">
                <a:avLst>
                  <a:gd name="adj" fmla="val 50000"/>
                </a:avLst>
              </a:prstGeom>
              <a:gradFill rotWithShape="1">
                <a:gsLst>
                  <a:gs pos="0">
                    <a:srgbClr val="442E04"/>
                  </a:gs>
                  <a:gs pos="100000">
                    <a:srgbClr val="926408"/>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grpSp>
        <p:grpSp>
          <p:nvGrpSpPr>
            <p:cNvPr id="64519" name="Group 164"/>
            <p:cNvGrpSpPr>
              <a:grpSpLocks/>
            </p:cNvGrpSpPr>
            <p:nvPr/>
          </p:nvGrpSpPr>
          <p:grpSpPr bwMode="auto">
            <a:xfrm>
              <a:off x="1286" y="1424"/>
              <a:ext cx="1100" cy="999"/>
              <a:chOff x="751" y="1531"/>
              <a:chExt cx="1161" cy="1161"/>
            </a:xfrm>
          </p:grpSpPr>
          <p:sp>
            <p:nvSpPr>
              <p:cNvPr id="64532" name="AutoShape 165"/>
              <p:cNvSpPr>
                <a:spLocks noChangeArrowheads="1"/>
              </p:cNvSpPr>
              <p:nvPr/>
            </p:nvSpPr>
            <p:spPr bwMode="gray">
              <a:xfrm>
                <a:off x="751" y="1531"/>
                <a:ext cx="1161" cy="1161"/>
              </a:xfrm>
              <a:prstGeom prst="diamond">
                <a:avLst/>
              </a:prstGeom>
              <a:solidFill>
                <a:srgbClr val="08926B"/>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sp>
            <p:nvSpPr>
              <p:cNvPr id="64533" name="AutoShape 166"/>
              <p:cNvSpPr>
                <a:spLocks noChangeArrowheads="1"/>
              </p:cNvSpPr>
              <p:nvPr/>
            </p:nvSpPr>
            <p:spPr bwMode="gray">
              <a:xfrm>
                <a:off x="1061" y="1554"/>
                <a:ext cx="540" cy="272"/>
              </a:xfrm>
              <a:prstGeom prst="triangle">
                <a:avLst>
                  <a:gd name="adj" fmla="val 50000"/>
                </a:avLst>
              </a:prstGeom>
              <a:gradFill rotWithShape="1">
                <a:gsLst>
                  <a:gs pos="0">
                    <a:srgbClr val="49F5C4"/>
                  </a:gs>
                  <a:gs pos="100000">
                    <a:srgbClr val="08926B"/>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sp>
            <p:nvSpPr>
              <p:cNvPr id="64534" name="AutoShape 167"/>
              <p:cNvSpPr>
                <a:spLocks noChangeArrowheads="1"/>
              </p:cNvSpPr>
              <p:nvPr/>
            </p:nvSpPr>
            <p:spPr bwMode="gray">
              <a:xfrm flipV="1">
                <a:off x="1057" y="2385"/>
                <a:ext cx="540" cy="272"/>
              </a:xfrm>
              <a:prstGeom prst="triangle">
                <a:avLst>
                  <a:gd name="adj" fmla="val 50000"/>
                </a:avLst>
              </a:prstGeom>
              <a:gradFill rotWithShape="1">
                <a:gsLst>
                  <a:gs pos="0">
                    <a:srgbClr val="044432"/>
                  </a:gs>
                  <a:gs pos="100000">
                    <a:srgbClr val="08926B"/>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grpSp>
        <p:sp>
          <p:nvSpPr>
            <p:cNvPr id="64520" name="Rectangle 168"/>
            <p:cNvSpPr>
              <a:spLocks noChangeArrowheads="1"/>
            </p:cNvSpPr>
            <p:nvPr/>
          </p:nvSpPr>
          <p:spPr bwMode="gray">
            <a:xfrm>
              <a:off x="1450" y="1832"/>
              <a:ext cx="815" cy="263"/>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rgbClr val="52BAEF"/>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b="1">
                  <a:solidFill>
                    <a:schemeClr val="bg1"/>
                  </a:solidFill>
                  <a:latin typeface="標楷體" pitchFamily="65" charset="-120"/>
                  <a:ea typeface="標楷體" pitchFamily="65" charset="-120"/>
                </a:rPr>
                <a:t>芭蕾</a:t>
              </a:r>
            </a:p>
          </p:txBody>
        </p:sp>
        <p:grpSp>
          <p:nvGrpSpPr>
            <p:cNvPr id="64521" name="Group 179"/>
            <p:cNvGrpSpPr>
              <a:grpSpLocks/>
            </p:cNvGrpSpPr>
            <p:nvPr/>
          </p:nvGrpSpPr>
          <p:grpSpPr bwMode="auto">
            <a:xfrm>
              <a:off x="708" y="1947"/>
              <a:ext cx="1100" cy="999"/>
              <a:chOff x="751" y="1531"/>
              <a:chExt cx="1161" cy="1161"/>
            </a:xfrm>
          </p:grpSpPr>
          <p:sp>
            <p:nvSpPr>
              <p:cNvPr id="64529" name="AutoShape 180"/>
              <p:cNvSpPr>
                <a:spLocks noChangeArrowheads="1"/>
              </p:cNvSpPr>
              <p:nvPr/>
            </p:nvSpPr>
            <p:spPr bwMode="gray">
              <a:xfrm>
                <a:off x="751" y="1531"/>
                <a:ext cx="1161" cy="1161"/>
              </a:xfrm>
              <a:prstGeom prst="diamond">
                <a:avLst/>
              </a:prstGeom>
              <a:solidFill>
                <a:srgbClr val="085092"/>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sp>
            <p:nvSpPr>
              <p:cNvPr id="64530" name="AutoShape 181"/>
              <p:cNvSpPr>
                <a:spLocks noChangeArrowheads="1"/>
              </p:cNvSpPr>
              <p:nvPr/>
            </p:nvSpPr>
            <p:spPr bwMode="gray">
              <a:xfrm>
                <a:off x="1061" y="1554"/>
                <a:ext cx="540" cy="272"/>
              </a:xfrm>
              <a:prstGeom prst="triangle">
                <a:avLst>
                  <a:gd name="adj" fmla="val 50000"/>
                </a:avLst>
              </a:prstGeom>
              <a:gradFill rotWithShape="1">
                <a:gsLst>
                  <a:gs pos="0">
                    <a:srgbClr val="DDE7F0"/>
                  </a:gs>
                  <a:gs pos="100000">
                    <a:srgbClr val="085092"/>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sp>
            <p:nvSpPr>
              <p:cNvPr id="64531" name="AutoShape 182"/>
              <p:cNvSpPr>
                <a:spLocks noChangeArrowheads="1"/>
              </p:cNvSpPr>
              <p:nvPr/>
            </p:nvSpPr>
            <p:spPr bwMode="gray">
              <a:xfrm flipV="1">
                <a:off x="1057" y="2385"/>
                <a:ext cx="540" cy="272"/>
              </a:xfrm>
              <a:prstGeom prst="triangle">
                <a:avLst>
                  <a:gd name="adj" fmla="val 50000"/>
                </a:avLst>
              </a:prstGeom>
              <a:gradFill rotWithShape="1">
                <a:gsLst>
                  <a:gs pos="0">
                    <a:srgbClr val="042544"/>
                  </a:gs>
                  <a:gs pos="100000">
                    <a:srgbClr val="085092"/>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grpSp>
        <p:grpSp>
          <p:nvGrpSpPr>
            <p:cNvPr id="64522" name="Group 183"/>
            <p:cNvGrpSpPr>
              <a:grpSpLocks/>
            </p:cNvGrpSpPr>
            <p:nvPr/>
          </p:nvGrpSpPr>
          <p:grpSpPr bwMode="auto">
            <a:xfrm>
              <a:off x="1877" y="1965"/>
              <a:ext cx="1091" cy="976"/>
              <a:chOff x="1349" y="2203"/>
              <a:chExt cx="924" cy="922"/>
            </a:xfrm>
          </p:grpSpPr>
          <p:sp>
            <p:nvSpPr>
              <p:cNvPr id="64526" name="AutoShape 184"/>
              <p:cNvSpPr>
                <a:spLocks noChangeArrowheads="1"/>
              </p:cNvSpPr>
              <p:nvPr/>
            </p:nvSpPr>
            <p:spPr bwMode="gray">
              <a:xfrm>
                <a:off x="1349" y="2203"/>
                <a:ext cx="924" cy="922"/>
              </a:xfrm>
              <a:prstGeom prst="diamond">
                <a:avLst/>
              </a:prstGeom>
              <a:solidFill>
                <a:srgbClr val="5A9208"/>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sp>
            <p:nvSpPr>
              <p:cNvPr id="64527" name="AutoShape 185"/>
              <p:cNvSpPr>
                <a:spLocks noChangeArrowheads="1"/>
              </p:cNvSpPr>
              <p:nvPr/>
            </p:nvSpPr>
            <p:spPr bwMode="gray">
              <a:xfrm>
                <a:off x="1590" y="2222"/>
                <a:ext cx="442" cy="228"/>
              </a:xfrm>
              <a:prstGeom prst="triangle">
                <a:avLst>
                  <a:gd name="adj" fmla="val 50000"/>
                </a:avLst>
              </a:prstGeom>
              <a:gradFill rotWithShape="1">
                <a:gsLst>
                  <a:gs pos="0">
                    <a:srgbClr val="E1EBD2"/>
                  </a:gs>
                  <a:gs pos="100000">
                    <a:srgbClr val="5A9208"/>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sp>
            <p:nvSpPr>
              <p:cNvPr id="64528" name="AutoShape 186"/>
              <p:cNvSpPr>
                <a:spLocks noChangeArrowheads="1"/>
              </p:cNvSpPr>
              <p:nvPr/>
            </p:nvSpPr>
            <p:spPr bwMode="gray">
              <a:xfrm flipV="1">
                <a:off x="1593" y="2881"/>
                <a:ext cx="429" cy="216"/>
              </a:xfrm>
              <a:prstGeom prst="triangle">
                <a:avLst>
                  <a:gd name="adj" fmla="val 50000"/>
                </a:avLst>
              </a:prstGeom>
              <a:gradFill rotWithShape="1">
                <a:gsLst>
                  <a:gs pos="0">
                    <a:srgbClr val="2A4404"/>
                  </a:gs>
                  <a:gs pos="100000">
                    <a:srgbClr val="5A9208"/>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b="1">
                  <a:latin typeface="標楷體" pitchFamily="65" charset="-120"/>
                  <a:ea typeface="標楷體" pitchFamily="65" charset="-120"/>
                </a:endParaRPr>
              </a:p>
            </p:txBody>
          </p:sp>
        </p:grpSp>
        <p:sp>
          <p:nvSpPr>
            <p:cNvPr id="64523" name="Rectangle 187"/>
            <p:cNvSpPr>
              <a:spLocks noChangeArrowheads="1"/>
            </p:cNvSpPr>
            <p:nvPr/>
          </p:nvSpPr>
          <p:spPr bwMode="gray">
            <a:xfrm>
              <a:off x="908" y="2308"/>
              <a:ext cx="687" cy="263"/>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rgbClr val="52BAEF"/>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b="1">
                  <a:solidFill>
                    <a:schemeClr val="bg1"/>
                  </a:solidFill>
                  <a:latin typeface="標楷體" pitchFamily="65" charset="-120"/>
                  <a:ea typeface="標楷體" pitchFamily="65" charset="-120"/>
                </a:rPr>
                <a:t>中國舞</a:t>
              </a:r>
            </a:p>
          </p:txBody>
        </p:sp>
        <p:sp>
          <p:nvSpPr>
            <p:cNvPr id="64524" name="Rectangle 188"/>
            <p:cNvSpPr>
              <a:spLocks noChangeArrowheads="1"/>
            </p:cNvSpPr>
            <p:nvPr/>
          </p:nvSpPr>
          <p:spPr bwMode="gray">
            <a:xfrm>
              <a:off x="2057" y="2308"/>
              <a:ext cx="736" cy="263"/>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rgbClr val="52BAEF"/>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b="1">
                  <a:solidFill>
                    <a:schemeClr val="bg1"/>
                  </a:solidFill>
                  <a:latin typeface="標楷體" pitchFamily="65" charset="-120"/>
                  <a:ea typeface="標楷體" pitchFamily="65" charset="-120"/>
                </a:rPr>
                <a:t>現代舞</a:t>
              </a:r>
              <a:endParaRPr lang="en-US" altLang="zh-TW" b="1">
                <a:solidFill>
                  <a:schemeClr val="bg1"/>
                </a:solidFill>
                <a:latin typeface="標楷體" pitchFamily="65" charset="-120"/>
                <a:ea typeface="標楷體" pitchFamily="65" charset="-120"/>
              </a:endParaRPr>
            </a:p>
          </p:txBody>
        </p:sp>
        <p:sp>
          <p:nvSpPr>
            <p:cNvPr id="64525" name="Rectangle 189"/>
            <p:cNvSpPr>
              <a:spLocks noChangeArrowheads="1"/>
            </p:cNvSpPr>
            <p:nvPr/>
          </p:nvSpPr>
          <p:spPr bwMode="gray">
            <a:xfrm>
              <a:off x="1518" y="2820"/>
              <a:ext cx="651" cy="473"/>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rgbClr val="52BAEF"/>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b="1">
                  <a:solidFill>
                    <a:schemeClr val="bg1"/>
                  </a:solidFill>
                  <a:latin typeface="標楷體" pitchFamily="65" charset="-120"/>
                  <a:ea typeface="標楷體" pitchFamily="65" charset="-120"/>
                </a:rPr>
                <a:t>即興</a:t>
              </a:r>
            </a:p>
            <a:p>
              <a:pPr algn="ctr" eaLnBrk="1" hangingPunct="1">
                <a:spcBef>
                  <a:spcPct val="0"/>
                </a:spcBef>
                <a:buFontTx/>
                <a:buNone/>
              </a:pPr>
              <a:r>
                <a:rPr lang="zh-TW" altLang="en-US" b="1">
                  <a:solidFill>
                    <a:schemeClr val="bg1"/>
                  </a:solidFill>
                  <a:latin typeface="標楷體" pitchFamily="65" charset="-120"/>
                  <a:ea typeface="標楷體" pitchFamily="65" charset="-120"/>
                </a:rPr>
                <a:t>與創作</a:t>
              </a:r>
              <a:endParaRPr lang="en-US" altLang="zh-TW" b="1">
                <a:solidFill>
                  <a:schemeClr val="bg1"/>
                </a:solidFill>
                <a:latin typeface="標楷體" pitchFamily="65" charset="-120"/>
                <a:ea typeface="標楷體" pitchFamily="65" charset="-120"/>
              </a:endParaRPr>
            </a:p>
          </p:txBody>
        </p:sp>
      </p:grpSp>
      <p:sp>
        <p:nvSpPr>
          <p:cNvPr id="64516" name="Rectangle 263"/>
          <p:cNvSpPr>
            <a:spLocks noGrp="1" noChangeArrowheads="1"/>
          </p:cNvSpPr>
          <p:nvPr>
            <p:ph type="title"/>
          </p:nvPr>
        </p:nvSpPr>
        <p:spPr>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dirty="0" smtClean="0">
                <a:solidFill>
                  <a:srgbClr val="7030A0"/>
                </a:solidFill>
                <a:latin typeface="標楷體" pitchFamily="65" charset="-120"/>
                <a:ea typeface="標楷體" pitchFamily="65" charset="-120"/>
              </a:rPr>
              <a:t>藝才班甄選入學</a:t>
            </a:r>
            <a:r>
              <a:rPr altLang="en-US" dirty="0" smtClean="0">
                <a:solidFill>
                  <a:srgbClr val="7030A0"/>
                </a:solidFill>
                <a:latin typeface="標楷體" pitchFamily="65" charset="-120"/>
                <a:ea typeface="標楷體" pitchFamily="65" charset="-120"/>
              </a:rPr>
              <a:t>術科測驗科目</a:t>
            </a:r>
            <a:r>
              <a:rPr altLang="zh-TW" dirty="0" smtClean="0">
                <a:solidFill>
                  <a:srgbClr val="7030A0"/>
                </a:solidFill>
                <a:latin typeface="標楷體" pitchFamily="65" charset="-120"/>
                <a:ea typeface="標楷體" pitchFamily="65" charset="-120"/>
              </a:rPr>
              <a:t>（3/4）</a:t>
            </a:r>
            <a:r>
              <a:rPr altLang="en-US" dirty="0" smtClean="0">
                <a:solidFill>
                  <a:srgbClr val="7030A0"/>
                </a:solidFill>
                <a:latin typeface="標楷體" pitchFamily="65" charset="-120"/>
                <a:ea typeface="標楷體" pitchFamily="65" charset="-120"/>
              </a:rPr>
              <a:t> </a:t>
            </a:r>
            <a:endParaRPr lang="en-US" altLang="zh-TW" dirty="0" smtClean="0">
              <a:solidFill>
                <a:srgbClr val="7030A0"/>
              </a:solidFill>
              <a:latin typeface="標楷體" pitchFamily="65" charset="-120"/>
              <a:ea typeface="標楷體" pitchFamily="65" charset="-120"/>
            </a:endParaRPr>
          </a:p>
        </p:txBody>
      </p:sp>
      <p:sp>
        <p:nvSpPr>
          <p:cNvPr id="34874" name="Text Box 58"/>
          <p:cNvSpPr txBox="1">
            <a:spLocks noChangeArrowheads="1"/>
          </p:cNvSpPr>
          <p:nvPr/>
        </p:nvSpPr>
        <p:spPr bwMode="gray">
          <a:xfrm>
            <a:off x="6215074" y="6072206"/>
            <a:ext cx="2492990"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2000" dirty="0">
                <a:latin typeface="標楷體" pitchFamily="65" charset="-120"/>
                <a:ea typeface="標楷體" pitchFamily="65" charset="-120"/>
              </a:rPr>
              <a:t>以各區簡章公告為準</a:t>
            </a:r>
          </a:p>
        </p:txBody>
      </p:sp>
    </p:spTree>
    <p:extLst>
      <p:ext uri="{BB962C8B-B14F-4D97-AF65-F5344CB8AC3E}">
        <p14:creationId xmlns="" xmlns:p14="http://schemas.microsoft.com/office/powerpoint/2010/main" val="20810006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85720" y="0"/>
            <a:ext cx="857256" cy="5143512"/>
          </a:xfrm>
        </p:spPr>
        <p:txBody>
          <a:bodyPr>
            <a:normAutofit/>
          </a:bodyPr>
          <a:lstStyle/>
          <a:p>
            <a:r>
              <a:rPr lang="zh-TW" altLang="en-US" sz="3200" b="1" dirty="0" smtClean="0">
                <a:solidFill>
                  <a:schemeClr val="accent1">
                    <a:lumMod val="50000"/>
                  </a:schemeClr>
                </a:solidFill>
                <a:latin typeface="標楷體" pitchFamily="65" charset="-120"/>
                <a:ea typeface="標楷體" pitchFamily="65" charset="-120"/>
              </a:rPr>
              <a:t>十</a:t>
            </a:r>
            <a:r>
              <a:rPr lang="en-US" altLang="zh-TW" sz="3200" b="1" dirty="0" smtClean="0">
                <a:solidFill>
                  <a:schemeClr val="accent1">
                    <a:lumMod val="50000"/>
                  </a:schemeClr>
                </a:solidFill>
                <a:latin typeface="標楷體" pitchFamily="65" charset="-120"/>
                <a:ea typeface="標楷體" pitchFamily="65" charset="-120"/>
              </a:rPr>
              <a:t/>
            </a:r>
            <a:br>
              <a:rPr lang="en-US" altLang="zh-TW" sz="3200" b="1" dirty="0" smtClean="0">
                <a:solidFill>
                  <a:schemeClr val="accent1">
                    <a:lumMod val="50000"/>
                  </a:schemeClr>
                </a:solidFill>
                <a:latin typeface="標楷體" pitchFamily="65" charset="-120"/>
                <a:ea typeface="標楷體" pitchFamily="65" charset="-120"/>
              </a:rPr>
            </a:br>
            <a:r>
              <a:rPr lang="zh-TW" altLang="en-US" sz="3200" b="1" dirty="0" smtClean="0">
                <a:solidFill>
                  <a:schemeClr val="accent1">
                    <a:lumMod val="50000"/>
                  </a:schemeClr>
                </a:solidFill>
                <a:latin typeface="標楷體" pitchFamily="65" charset="-120"/>
                <a:ea typeface="標楷體" pitchFamily="65" charset="-120"/>
              </a:rPr>
              <a:t>二年國教免學費政策</a:t>
            </a:r>
            <a:endParaRPr lang="zh-TW" altLang="en-US" sz="3200" dirty="0">
              <a:solidFill>
                <a:schemeClr val="accent1">
                  <a:lumMod val="50000"/>
                </a:schemeClr>
              </a:solidFill>
              <a:latin typeface="標楷體" pitchFamily="65" charset="-120"/>
              <a:ea typeface="標楷體" pitchFamily="65" charset="-120"/>
            </a:endParaRPr>
          </a:p>
        </p:txBody>
      </p:sp>
      <p:sp>
        <p:nvSpPr>
          <p:cNvPr id="4" name="內容版面配置區 3"/>
          <p:cNvSpPr>
            <a:spLocks noGrp="1"/>
          </p:cNvSpPr>
          <p:nvPr>
            <p:ph idx="1"/>
          </p:nvPr>
        </p:nvSpPr>
        <p:spPr/>
        <p:txBody>
          <a:bodyPr/>
          <a:lstStyle/>
          <a:p>
            <a:endParaRPr lang="zh-TW" altLang="en-US"/>
          </a:p>
        </p:txBody>
      </p:sp>
      <p:sp>
        <p:nvSpPr>
          <p:cNvPr id="5" name="內容版面配置區 4"/>
          <p:cNvSpPr>
            <a:spLocks noGrp="1"/>
          </p:cNvSpPr>
          <p:nvPr>
            <p:ph idx="10"/>
          </p:nvPr>
        </p:nvSpPr>
        <p:spPr/>
        <p:txBody>
          <a:bodyPr/>
          <a:lstStyle/>
          <a:p>
            <a:endParaRPr lang="zh-TW" altLang="en-US"/>
          </a:p>
        </p:txBody>
      </p:sp>
      <p:pic>
        <p:nvPicPr>
          <p:cNvPr id="146435" name="Picture 3"/>
          <p:cNvPicPr>
            <a:picLocks noChangeAspect="1" noChangeArrowheads="1"/>
          </p:cNvPicPr>
          <p:nvPr/>
        </p:nvPicPr>
        <p:blipFill>
          <a:blip r:embed="rId3"/>
          <a:srcRect/>
          <a:stretch>
            <a:fillRect/>
          </a:stretch>
        </p:blipFill>
        <p:spPr bwMode="auto">
          <a:xfrm>
            <a:off x="1214415" y="214290"/>
            <a:ext cx="7715304" cy="6429420"/>
          </a:xfrm>
          <a:prstGeom prst="rect">
            <a:avLst/>
          </a:prstGeom>
          <a:noFill/>
          <a:ln w="9525">
            <a:noFill/>
            <a:miter lim="800000"/>
            <a:headEnd/>
            <a:tailEnd/>
          </a:ln>
          <a:effectLst/>
        </p:spPr>
      </p:pic>
    </p:spTree>
    <p:extLst>
      <p:ext uri="{BB962C8B-B14F-4D97-AF65-F5344CB8AC3E}">
        <p14:creationId xmlns="" xmlns:p14="http://schemas.microsoft.com/office/powerpoint/2010/main" val="2789192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3"/>
          <p:cNvSpPr>
            <a:spLocks noGrp="1" noChangeArrowheads="1"/>
          </p:cNvSpPr>
          <p:nvPr>
            <p:ph type="title"/>
          </p:nvPr>
        </p:nvSpPr>
        <p:spPr>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dirty="0" smtClean="0">
                <a:solidFill>
                  <a:srgbClr val="7030A0"/>
                </a:solidFill>
                <a:latin typeface="標楷體" pitchFamily="65" charset="-120"/>
                <a:ea typeface="標楷體" pitchFamily="65" charset="-120"/>
              </a:rPr>
              <a:t>藝才班甄選入學</a:t>
            </a:r>
            <a:r>
              <a:rPr altLang="en-US" dirty="0" smtClean="0">
                <a:solidFill>
                  <a:srgbClr val="7030A0"/>
                </a:solidFill>
                <a:latin typeface="標楷體" pitchFamily="65" charset="-120"/>
                <a:ea typeface="標楷體" pitchFamily="65" charset="-120"/>
              </a:rPr>
              <a:t>術科測驗科目</a:t>
            </a:r>
            <a:r>
              <a:rPr altLang="zh-TW" dirty="0" smtClean="0">
                <a:solidFill>
                  <a:srgbClr val="7030A0"/>
                </a:solidFill>
                <a:latin typeface="標楷體" pitchFamily="65" charset="-120"/>
                <a:ea typeface="標楷體" pitchFamily="65" charset="-120"/>
              </a:rPr>
              <a:t>（</a:t>
            </a:r>
            <a:r>
              <a:rPr lang="en-US" altLang="zh-TW" dirty="0" smtClean="0">
                <a:solidFill>
                  <a:srgbClr val="7030A0"/>
                </a:solidFill>
                <a:latin typeface="標楷體" pitchFamily="65" charset="-120"/>
                <a:ea typeface="標楷體" pitchFamily="65" charset="-120"/>
              </a:rPr>
              <a:t>4</a:t>
            </a:r>
            <a:r>
              <a:rPr altLang="zh-TW" dirty="0" smtClean="0">
                <a:solidFill>
                  <a:srgbClr val="7030A0"/>
                </a:solidFill>
                <a:latin typeface="標楷體" pitchFamily="65" charset="-120"/>
                <a:ea typeface="標楷體" pitchFamily="65" charset="-120"/>
              </a:rPr>
              <a:t>/4）</a:t>
            </a:r>
            <a:r>
              <a:rPr altLang="en-US" dirty="0" smtClean="0">
                <a:solidFill>
                  <a:srgbClr val="7030A0"/>
                </a:solidFill>
                <a:latin typeface="標楷體" pitchFamily="65" charset="-120"/>
                <a:ea typeface="標楷體" pitchFamily="65" charset="-120"/>
              </a:rPr>
              <a:t> </a:t>
            </a:r>
            <a:endParaRPr lang="en-US" altLang="zh-TW" dirty="0" smtClean="0">
              <a:solidFill>
                <a:srgbClr val="7030A0"/>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01090" y="6357958"/>
            <a:ext cx="479425" cy="287316"/>
          </a:xfrm>
          <a:prstGeom prst="rect">
            <a:avLst/>
          </a:prstGeom>
        </p:spPr>
        <p:txBody>
          <a:bodyPr/>
          <a:lstStyle/>
          <a:p>
            <a:pPr>
              <a:defRPr/>
            </a:pPr>
            <a:fld id="{FB8AD0DE-A118-4F45-B9B6-089AA85C8FDD}" type="slidenum">
              <a:rPr lang="en-US" altLang="zh-TW" smtClean="0"/>
              <a:pPr>
                <a:defRPr/>
              </a:pPr>
              <a:t>80</a:t>
            </a:fld>
            <a:endParaRPr lang="en-US" altLang="zh-TW" dirty="0"/>
          </a:p>
        </p:txBody>
      </p:sp>
      <p:sp>
        <p:nvSpPr>
          <p:cNvPr id="6" name="Text Box 5"/>
          <p:cNvSpPr txBox="1">
            <a:spLocks noChangeArrowheads="1"/>
          </p:cNvSpPr>
          <p:nvPr/>
        </p:nvSpPr>
        <p:spPr bwMode="gray">
          <a:xfrm>
            <a:off x="390569" y="1484313"/>
            <a:ext cx="172355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4000" b="1" dirty="0" smtClean="0">
                <a:solidFill>
                  <a:srgbClr val="FF3300"/>
                </a:solidFill>
                <a:latin typeface="標楷體" pitchFamily="65" charset="-120"/>
                <a:ea typeface="標楷體" pitchFamily="65" charset="-120"/>
              </a:rPr>
              <a:t>戲劇類</a:t>
            </a:r>
            <a:endParaRPr lang="zh-TW" altLang="en-US" sz="4000" b="1" dirty="0">
              <a:solidFill>
                <a:srgbClr val="FF3300"/>
              </a:solidFill>
              <a:latin typeface="標楷體" pitchFamily="65" charset="-120"/>
              <a:ea typeface="標楷體" pitchFamily="65" charset="-120"/>
            </a:endParaRPr>
          </a:p>
        </p:txBody>
      </p:sp>
      <p:sp>
        <p:nvSpPr>
          <p:cNvPr id="7" name="Text Box 25"/>
          <p:cNvSpPr txBox="1">
            <a:spLocks noChangeArrowheads="1"/>
          </p:cNvSpPr>
          <p:nvPr/>
        </p:nvSpPr>
        <p:spPr bwMode="gray">
          <a:xfrm>
            <a:off x="6643702" y="6072206"/>
            <a:ext cx="1980029"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2000" dirty="0">
                <a:latin typeface="標楷體" pitchFamily="65" charset="-120"/>
                <a:ea typeface="標楷體" pitchFamily="65" charset="-120"/>
              </a:rPr>
              <a:t>以簡章公告為準</a:t>
            </a:r>
          </a:p>
        </p:txBody>
      </p:sp>
      <p:pic>
        <p:nvPicPr>
          <p:cNvPr id="8" name="Picture 49" descr="circuler_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84438" y="1844675"/>
            <a:ext cx="4032250" cy="361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rc 50"/>
          <p:cNvSpPr>
            <a:spLocks/>
          </p:cNvSpPr>
          <p:nvPr/>
        </p:nvSpPr>
        <p:spPr bwMode="gray">
          <a:xfrm rot="5400000" flipH="1" flipV="1">
            <a:off x="1709737" y="2619376"/>
            <a:ext cx="3598863" cy="2049462"/>
          </a:xfrm>
          <a:custGeom>
            <a:avLst/>
            <a:gdLst>
              <a:gd name="T0" fmla="*/ 0 w 43189"/>
              <a:gd name="T1" fmla="*/ 2147483647 h 21791"/>
              <a:gd name="T2" fmla="*/ 2147483647 w 43189"/>
              <a:gd name="T3" fmla="*/ 2147483647 h 21791"/>
              <a:gd name="T4" fmla="*/ 2147483647 w 43189"/>
              <a:gd name="T5" fmla="*/ 2147483647 h 21791"/>
              <a:gd name="T6" fmla="*/ 0 60000 65536"/>
              <a:gd name="T7" fmla="*/ 0 60000 65536"/>
              <a:gd name="T8" fmla="*/ 0 60000 65536"/>
            </a:gdLst>
            <a:ahLst/>
            <a:cxnLst>
              <a:cxn ang="T6">
                <a:pos x="T0" y="T1"/>
              </a:cxn>
              <a:cxn ang="T7">
                <a:pos x="T2" y="T3"/>
              </a:cxn>
              <a:cxn ang="T8">
                <a:pos x="T4" y="T5"/>
              </a:cxn>
            </a:cxnLst>
            <a:rect l="0" t="0" r="r" b="b"/>
            <a:pathLst>
              <a:path w="43189" h="21791" fill="none" extrusionOk="0">
                <a:moveTo>
                  <a:pt x="-1" y="20914"/>
                </a:moveTo>
                <a:cubicBezTo>
                  <a:pt x="369" y="9258"/>
                  <a:pt x="9926" y="0"/>
                  <a:pt x="21589" y="0"/>
                </a:cubicBezTo>
                <a:cubicBezTo>
                  <a:pt x="33518" y="0"/>
                  <a:pt x="43189" y="9670"/>
                  <a:pt x="43189" y="21600"/>
                </a:cubicBezTo>
                <a:cubicBezTo>
                  <a:pt x="43189" y="21663"/>
                  <a:pt x="43188" y="21727"/>
                  <a:pt x="43188" y="21791"/>
                </a:cubicBezTo>
              </a:path>
              <a:path w="43189" h="21791" stroke="0" extrusionOk="0">
                <a:moveTo>
                  <a:pt x="-1" y="20914"/>
                </a:moveTo>
                <a:cubicBezTo>
                  <a:pt x="369" y="9258"/>
                  <a:pt x="9926" y="0"/>
                  <a:pt x="21589" y="0"/>
                </a:cubicBezTo>
                <a:cubicBezTo>
                  <a:pt x="33518" y="0"/>
                  <a:pt x="43189" y="9670"/>
                  <a:pt x="43189" y="21600"/>
                </a:cubicBezTo>
                <a:cubicBezTo>
                  <a:pt x="43189" y="21663"/>
                  <a:pt x="43188" y="21727"/>
                  <a:pt x="43188" y="21791"/>
                </a:cubicBezTo>
                <a:lnTo>
                  <a:pt x="21589" y="21600"/>
                </a:lnTo>
                <a:lnTo>
                  <a:pt x="-1" y="20914"/>
                </a:lnTo>
                <a:close/>
              </a:path>
            </a:pathLst>
          </a:custGeom>
          <a:solidFill>
            <a:schemeClr val="accent1">
              <a:alpha val="50195"/>
            </a:scheme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標楷體" pitchFamily="65" charset="-120"/>
              <a:ea typeface="標楷體" pitchFamily="65" charset="-120"/>
            </a:endParaRPr>
          </a:p>
        </p:txBody>
      </p:sp>
      <p:sp>
        <p:nvSpPr>
          <p:cNvPr id="10" name="Text Box 52"/>
          <p:cNvSpPr txBox="1">
            <a:spLocks noChangeArrowheads="1"/>
          </p:cNvSpPr>
          <p:nvPr/>
        </p:nvSpPr>
        <p:spPr bwMode="auto">
          <a:xfrm>
            <a:off x="3071802" y="2786058"/>
            <a:ext cx="137001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r>
              <a:rPr lang="zh-TW" altLang="en-US" sz="3600" b="1" dirty="0" smtClean="0">
                <a:solidFill>
                  <a:srgbClr val="FF0000"/>
                </a:solidFill>
                <a:latin typeface="標楷體" pitchFamily="65" charset="-120"/>
                <a:ea typeface="標楷體" pitchFamily="65" charset="-120"/>
              </a:rPr>
              <a:t>口語</a:t>
            </a:r>
            <a:endParaRPr lang="en-US" altLang="zh-TW" sz="3600" b="1" dirty="0" smtClean="0">
              <a:solidFill>
                <a:srgbClr val="FF0000"/>
              </a:solidFill>
              <a:latin typeface="標楷體" pitchFamily="65" charset="-120"/>
              <a:ea typeface="標楷體" pitchFamily="65" charset="-120"/>
            </a:endParaRPr>
          </a:p>
          <a:p>
            <a:pPr eaLnBrk="1" hangingPunct="1">
              <a:spcBef>
                <a:spcPct val="0"/>
              </a:spcBef>
              <a:buFontTx/>
              <a:buNone/>
            </a:pPr>
            <a:r>
              <a:rPr lang="zh-TW" altLang="en-US" sz="3600" b="1" dirty="0" smtClean="0">
                <a:solidFill>
                  <a:srgbClr val="FF0000"/>
                </a:solidFill>
                <a:latin typeface="標楷體" pitchFamily="65" charset="-120"/>
                <a:ea typeface="標楷體" pitchFamily="65" charset="-120"/>
              </a:rPr>
              <a:t>表達</a:t>
            </a:r>
            <a:endParaRPr lang="en-US" altLang="zh-TW" sz="3600" b="1" dirty="0">
              <a:solidFill>
                <a:srgbClr val="FF0000"/>
              </a:solidFill>
              <a:latin typeface="標楷體" pitchFamily="65" charset="-120"/>
              <a:ea typeface="標楷體" pitchFamily="65" charset="-120"/>
            </a:endParaRPr>
          </a:p>
        </p:txBody>
      </p:sp>
      <p:sp>
        <p:nvSpPr>
          <p:cNvPr id="11" name="Text Box 53"/>
          <p:cNvSpPr txBox="1">
            <a:spLocks noChangeArrowheads="1"/>
          </p:cNvSpPr>
          <p:nvPr/>
        </p:nvSpPr>
        <p:spPr bwMode="auto">
          <a:xfrm>
            <a:off x="4643438" y="2786058"/>
            <a:ext cx="159385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r>
              <a:rPr lang="zh-TW" altLang="en-US" sz="3600" b="1" dirty="0" smtClean="0">
                <a:solidFill>
                  <a:srgbClr val="FF0000"/>
                </a:solidFill>
                <a:latin typeface="標楷體" pitchFamily="65" charset="-120"/>
                <a:ea typeface="標楷體" pitchFamily="65" charset="-120"/>
              </a:rPr>
              <a:t>專長</a:t>
            </a:r>
            <a:endParaRPr lang="en-US" altLang="zh-TW" sz="3600" b="1" dirty="0" smtClean="0">
              <a:solidFill>
                <a:srgbClr val="FF0000"/>
              </a:solidFill>
              <a:latin typeface="標楷體" pitchFamily="65" charset="-120"/>
              <a:ea typeface="標楷體" pitchFamily="65" charset="-120"/>
            </a:endParaRPr>
          </a:p>
          <a:p>
            <a:pPr eaLnBrk="1" hangingPunct="1">
              <a:spcBef>
                <a:spcPct val="0"/>
              </a:spcBef>
              <a:buFontTx/>
              <a:buNone/>
            </a:pPr>
            <a:r>
              <a:rPr lang="zh-TW" altLang="en-US" sz="3600" b="1" dirty="0" smtClean="0">
                <a:solidFill>
                  <a:srgbClr val="FF0000"/>
                </a:solidFill>
                <a:latin typeface="標楷體" pitchFamily="65" charset="-120"/>
                <a:ea typeface="標楷體" pitchFamily="65" charset="-120"/>
              </a:rPr>
              <a:t>表演</a:t>
            </a:r>
            <a:endParaRPr lang="en-US" altLang="zh-TW" sz="3600" b="1" dirty="0">
              <a:solidFill>
                <a:srgbClr val="FF0000"/>
              </a:solidFill>
              <a:latin typeface="標楷體" pitchFamily="65" charset="-120"/>
              <a:ea typeface="標楷體" pitchFamily="65" charset="-120"/>
            </a:endParaRPr>
          </a:p>
        </p:txBody>
      </p:sp>
    </p:spTree>
    <p:extLst>
      <p:ext uri="{BB962C8B-B14F-4D97-AF65-F5344CB8AC3E}">
        <p14:creationId xmlns="" xmlns:p14="http://schemas.microsoft.com/office/powerpoint/2010/main" val="208714353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90"/>
          <p:cNvSpPr>
            <a:spLocks noChangeShapeType="1"/>
          </p:cNvSpPr>
          <p:nvPr/>
        </p:nvSpPr>
        <p:spPr bwMode="gray">
          <a:xfrm>
            <a:off x="866775" y="1042988"/>
            <a:ext cx="0"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87" name="Line 291"/>
          <p:cNvSpPr>
            <a:spLocks noChangeShapeType="1"/>
          </p:cNvSpPr>
          <p:nvPr/>
        </p:nvSpPr>
        <p:spPr bwMode="gray">
          <a:xfrm>
            <a:off x="866775" y="1295400"/>
            <a:ext cx="0" cy="0"/>
          </a:xfrm>
          <a:prstGeom prst="line">
            <a:avLst/>
          </a:prstGeom>
          <a:noFill/>
          <a:ln w="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88" name="Line 294"/>
          <p:cNvSpPr>
            <a:spLocks noChangeShapeType="1"/>
          </p:cNvSpPr>
          <p:nvPr/>
        </p:nvSpPr>
        <p:spPr bwMode="gray">
          <a:xfrm>
            <a:off x="898525" y="1547813"/>
            <a:ext cx="0"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90" name="Line 1009"/>
          <p:cNvSpPr>
            <a:spLocks noChangeShapeType="1"/>
          </p:cNvSpPr>
          <p:nvPr/>
        </p:nvSpPr>
        <p:spPr bwMode="gray">
          <a:xfrm>
            <a:off x="6513513" y="3111500"/>
            <a:ext cx="0"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91" name="Line 1010"/>
          <p:cNvSpPr>
            <a:spLocks noChangeShapeType="1"/>
          </p:cNvSpPr>
          <p:nvPr/>
        </p:nvSpPr>
        <p:spPr bwMode="gray">
          <a:xfrm>
            <a:off x="6513513" y="3363913"/>
            <a:ext cx="0" cy="0"/>
          </a:xfrm>
          <a:prstGeom prst="line">
            <a:avLst/>
          </a:prstGeom>
          <a:noFill/>
          <a:ln w="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92" name="Line 1649"/>
          <p:cNvSpPr>
            <a:spLocks noChangeShapeType="1"/>
          </p:cNvSpPr>
          <p:nvPr/>
        </p:nvSpPr>
        <p:spPr bwMode="gray">
          <a:xfrm>
            <a:off x="2647950" y="3225800"/>
            <a:ext cx="0"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93" name="Line 1650"/>
          <p:cNvSpPr>
            <a:spLocks noChangeShapeType="1"/>
          </p:cNvSpPr>
          <p:nvPr/>
        </p:nvSpPr>
        <p:spPr bwMode="gray">
          <a:xfrm>
            <a:off x="2647950" y="3478213"/>
            <a:ext cx="0" cy="0"/>
          </a:xfrm>
          <a:prstGeom prst="line">
            <a:avLst/>
          </a:prstGeom>
          <a:noFill/>
          <a:ln w="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aphicFrame>
        <p:nvGraphicFramePr>
          <p:cNvPr id="217998" name="Group 1934"/>
          <p:cNvGraphicFramePr>
            <a:graphicFrameLocks noGrp="1"/>
          </p:cNvGraphicFramePr>
          <p:nvPr/>
        </p:nvGraphicFramePr>
        <p:xfrm>
          <a:off x="468313" y="1484313"/>
          <a:ext cx="8280400" cy="5087958"/>
        </p:xfrm>
        <a:graphic>
          <a:graphicData uri="http://schemas.openxmlformats.org/drawingml/2006/table">
            <a:tbl>
              <a:tblPr/>
              <a:tblGrid>
                <a:gridCol w="2641650"/>
                <a:gridCol w="5638750"/>
              </a:tblGrid>
              <a:tr h="922334">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4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班別</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4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承辦學校</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041406">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4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音樂班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FF66"/>
                    </a:solid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4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新北市立新北高中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FF66"/>
                    </a:solidFill>
                  </a:tcPr>
                </a:tc>
              </a:tr>
              <a:tr h="1041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舞蹈班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臺北市立復興高中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041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美術班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國立基隆高中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FF66"/>
                    </a:solidFill>
                  </a:tcPr>
                </a:tc>
              </a:tr>
              <a:tr h="1041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戲劇班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臺北市立復興高中</a:t>
                      </a:r>
                      <a:r>
                        <a:rPr kumimoji="0" lang="en-US" altLang="zh-TW"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a:t>
                      </a: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全國唯一</a:t>
                      </a:r>
                      <a:r>
                        <a:rPr kumimoji="0" lang="en-US" altLang="zh-TW"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a:t>
                      </a:r>
                      <a:endPar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endParaRP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11" name="標題 10"/>
          <p:cNvSpPr>
            <a:spLocks noGrp="1"/>
          </p:cNvSpPr>
          <p:nvPr>
            <p:ph type="title"/>
          </p:nvPr>
        </p:nvSpPr>
        <p:spPr>
          <a:xfrm>
            <a:off x="0" y="0"/>
            <a:ext cx="9144000" cy="1069514"/>
          </a:xfrm>
        </p:spPr>
        <p:txBody>
          <a:bodyPr/>
          <a:lstStyle/>
          <a:p>
            <a:pPr algn="ctr"/>
            <a:r>
              <a:rPr lang="zh-TW" altLang="en-US" dirty="0" smtClean="0">
                <a:solidFill>
                  <a:srgbClr val="7030A0"/>
                </a:solidFill>
                <a:latin typeface="標楷體" pitchFamily="65" charset="-120"/>
                <a:ea typeface="標楷體" pitchFamily="65" charset="-120"/>
                <a:cs typeface="Times New Roman" pitchFamily="18" charset="0"/>
              </a:rPr>
              <a:t>藝才班北區承辦學校</a:t>
            </a:r>
            <a:endParaRPr lang="zh-TW" altLang="en-US" dirty="0">
              <a:solidFill>
                <a:srgbClr val="7030A0"/>
              </a:solidFill>
            </a:endParaRPr>
          </a:p>
        </p:txBody>
      </p:sp>
    </p:spTree>
    <p:extLst>
      <p:ext uri="{BB962C8B-B14F-4D97-AF65-F5344CB8AC3E}">
        <p14:creationId xmlns="" xmlns:p14="http://schemas.microsoft.com/office/powerpoint/2010/main" val="25606142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42910" y="1129009"/>
          <a:ext cx="8208962" cy="5546369"/>
        </p:xfrm>
        <a:graphic>
          <a:graphicData uri="http://schemas.openxmlformats.org/drawingml/2006/table">
            <a:tbl>
              <a:tblPr firstRow="1" firstCol="1" lastRow="1" lastCol="1" bandRow="1" bandCol="1"/>
              <a:tblGrid>
                <a:gridCol w="1793554"/>
                <a:gridCol w="1434885"/>
                <a:gridCol w="1507073"/>
                <a:gridCol w="2006600"/>
                <a:gridCol w="1466850"/>
              </a:tblGrid>
              <a:tr h="499707">
                <a:tc>
                  <a:txBody>
                    <a:bodyPr/>
                    <a:lstStyle/>
                    <a:p>
                      <a:pPr marL="609600" algn="just">
                        <a:spcAft>
                          <a:spcPts val="0"/>
                        </a:spcAft>
                      </a:pPr>
                      <a:r>
                        <a:rPr lang="zh-TW" sz="1700" kern="0" spc="-40" dirty="0">
                          <a:solidFill>
                            <a:srgbClr val="000000"/>
                          </a:solidFill>
                          <a:effectLst/>
                          <a:latin typeface="標楷體" pitchFamily="65" charset="-120"/>
                          <a:ea typeface="標楷體" pitchFamily="65" charset="-120"/>
                          <a:cs typeface="標楷體"/>
                        </a:rPr>
                        <a:t>班別</a:t>
                      </a:r>
                      <a:endParaRPr lang="zh-TW" sz="1700" kern="100" dirty="0">
                        <a:effectLst/>
                        <a:latin typeface="標楷體" pitchFamily="65" charset="-120"/>
                        <a:ea typeface="標楷體" pitchFamily="65" charset="-120"/>
                      </a:endParaRPr>
                    </a:p>
                    <a:p>
                      <a:pPr algn="just">
                        <a:spcAft>
                          <a:spcPts val="0"/>
                        </a:spcAft>
                      </a:pPr>
                      <a:r>
                        <a:rPr lang="zh-TW" sz="1700" kern="0" spc="-40" dirty="0">
                          <a:solidFill>
                            <a:srgbClr val="000000"/>
                          </a:solidFill>
                          <a:effectLst/>
                          <a:latin typeface="標楷體" pitchFamily="65" charset="-120"/>
                          <a:ea typeface="標楷體" pitchFamily="65" charset="-120"/>
                          <a:cs typeface="標楷體"/>
                        </a:rPr>
                        <a:t>工作項目</a:t>
                      </a:r>
                      <a:endParaRPr lang="zh-TW" sz="1700" kern="100" dirty="0">
                        <a:effectLst/>
                        <a:latin typeface="標楷體" pitchFamily="65" charset="-120"/>
                        <a:ea typeface="標楷體" pitchFamily="65" charset="-120"/>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solidFill>
                  </a:tcPr>
                </a:tc>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音樂</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舞蹈</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美術</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戲劇</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6144">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承辦學校</a:t>
                      </a:r>
                      <a:endParaRPr lang="zh-TW" sz="1700" kern="100" dirty="0">
                        <a:effectLst/>
                        <a:latin typeface="標楷體" pitchFamily="65" charset="-120"/>
                        <a:ea typeface="標楷體" pitchFamily="65" charset="-120"/>
                      </a:endParaRPr>
                    </a:p>
                    <a:p>
                      <a:pPr algn="ctr">
                        <a:spcAft>
                          <a:spcPts val="0"/>
                        </a:spcAft>
                      </a:pPr>
                      <a:r>
                        <a:rPr lang="zh-TW" sz="1700" kern="0" spc="-40" dirty="0">
                          <a:solidFill>
                            <a:srgbClr val="000000"/>
                          </a:solidFill>
                          <a:effectLst/>
                          <a:latin typeface="標楷體" pitchFamily="65" charset="-120"/>
                          <a:ea typeface="標楷體" pitchFamily="65" charset="-120"/>
                          <a:cs typeface="標楷體"/>
                        </a:rPr>
                        <a:t>【臺灣北區】</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altLang="en-US" sz="1700" kern="100" dirty="0" smtClean="0">
                          <a:solidFill>
                            <a:srgbClr val="000000"/>
                          </a:solidFill>
                          <a:effectLst/>
                          <a:latin typeface="標楷體" pitchFamily="65" charset="-120"/>
                          <a:ea typeface="標楷體" pitchFamily="65" charset="-120"/>
                          <a:cs typeface="標楷體"/>
                        </a:rPr>
                        <a:t>新北市</a:t>
                      </a:r>
                      <a:r>
                        <a:rPr lang="zh-TW" sz="1700" kern="100" dirty="0" smtClean="0">
                          <a:solidFill>
                            <a:srgbClr val="000000"/>
                          </a:solidFill>
                          <a:effectLst/>
                          <a:latin typeface="標楷體" pitchFamily="65" charset="-120"/>
                          <a:ea typeface="標楷體" pitchFamily="65" charset="-120"/>
                          <a:cs typeface="標楷體"/>
                        </a:rPr>
                        <a:t>立</a:t>
                      </a:r>
                      <a:endParaRPr lang="zh-TW" sz="1700" kern="100" dirty="0">
                        <a:effectLst/>
                        <a:latin typeface="標楷體" pitchFamily="65" charset="-120"/>
                        <a:ea typeface="標楷體" pitchFamily="65" charset="-120"/>
                      </a:endParaRPr>
                    </a:p>
                    <a:p>
                      <a:pPr algn="ctr">
                        <a:spcAft>
                          <a:spcPts val="0"/>
                        </a:spcAft>
                      </a:pPr>
                      <a:r>
                        <a:rPr lang="zh-TW" altLang="en-US" sz="1700" kern="100" dirty="0" smtClean="0">
                          <a:solidFill>
                            <a:srgbClr val="000000"/>
                          </a:solidFill>
                          <a:effectLst/>
                          <a:latin typeface="標楷體" pitchFamily="65" charset="-120"/>
                          <a:ea typeface="標楷體" pitchFamily="65" charset="-120"/>
                          <a:cs typeface="標楷體"/>
                        </a:rPr>
                        <a:t>新北</a:t>
                      </a:r>
                      <a:r>
                        <a:rPr lang="zh-TW" sz="1700" kern="100" dirty="0" smtClean="0">
                          <a:solidFill>
                            <a:srgbClr val="000000"/>
                          </a:solidFill>
                          <a:effectLst/>
                          <a:latin typeface="標楷體" pitchFamily="65" charset="-120"/>
                          <a:ea typeface="標楷體" pitchFamily="65" charset="-120"/>
                          <a:cs typeface="標楷體"/>
                        </a:rPr>
                        <a:t>高級中學</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100" dirty="0">
                          <a:solidFill>
                            <a:srgbClr val="000000"/>
                          </a:solidFill>
                          <a:effectLst/>
                          <a:latin typeface="標楷體" pitchFamily="65" charset="-120"/>
                          <a:ea typeface="標楷體" pitchFamily="65" charset="-120"/>
                          <a:cs typeface="標楷體"/>
                        </a:rPr>
                        <a:t>臺北市立</a:t>
                      </a:r>
                      <a:endParaRPr lang="zh-TW" sz="1700" kern="100" dirty="0">
                        <a:effectLst/>
                        <a:latin typeface="標楷體" pitchFamily="65" charset="-120"/>
                        <a:ea typeface="標楷體" pitchFamily="65" charset="-120"/>
                      </a:endParaRPr>
                    </a:p>
                    <a:p>
                      <a:pPr algn="ctr">
                        <a:spcAft>
                          <a:spcPts val="0"/>
                        </a:spcAft>
                      </a:pPr>
                      <a:r>
                        <a:rPr kumimoji="0" lang="zh-TW" altLang="en-US" sz="1700" b="0" i="0" u="none" strike="noStrike" kern="100" cap="none" spc="0" normalizeH="0" baseline="0" noProof="0" dirty="0" smtClean="0">
                          <a:ln>
                            <a:noFill/>
                          </a:ln>
                          <a:solidFill>
                            <a:srgbClr val="000000"/>
                          </a:solidFill>
                          <a:effectLst/>
                          <a:uLnTx/>
                          <a:uFillTx/>
                          <a:latin typeface="標楷體" pitchFamily="65" charset="-120"/>
                          <a:ea typeface="標楷體" pitchFamily="65" charset="-120"/>
                          <a:cs typeface="標楷體"/>
                        </a:rPr>
                        <a:t>復興</a:t>
                      </a:r>
                      <a:r>
                        <a:rPr lang="zh-TW" sz="1700" kern="100" dirty="0" smtClean="0">
                          <a:solidFill>
                            <a:srgbClr val="000000"/>
                          </a:solidFill>
                          <a:effectLst/>
                          <a:latin typeface="標楷體" pitchFamily="65" charset="-120"/>
                          <a:ea typeface="標楷體" pitchFamily="65" charset="-120"/>
                          <a:cs typeface="標楷體"/>
                        </a:rPr>
                        <a:t>高級中學</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altLang="en-US" sz="1700" kern="100" dirty="0" smtClean="0">
                          <a:solidFill>
                            <a:srgbClr val="000000"/>
                          </a:solidFill>
                          <a:effectLst/>
                          <a:latin typeface="標楷體" pitchFamily="65" charset="-120"/>
                          <a:ea typeface="標楷體" pitchFamily="65" charset="-120"/>
                          <a:cs typeface="標楷體"/>
                        </a:rPr>
                        <a:t>國立基隆</a:t>
                      </a:r>
                      <a:endParaRPr lang="zh-TW" sz="1700" kern="100" dirty="0">
                        <a:effectLst/>
                        <a:latin typeface="標楷體" pitchFamily="65" charset="-120"/>
                        <a:ea typeface="標楷體" pitchFamily="65" charset="-120"/>
                      </a:endParaRPr>
                    </a:p>
                    <a:p>
                      <a:pPr algn="ctr">
                        <a:spcAft>
                          <a:spcPts val="0"/>
                        </a:spcAft>
                      </a:pPr>
                      <a:r>
                        <a:rPr lang="zh-TW" sz="1700" kern="100" dirty="0" smtClean="0">
                          <a:solidFill>
                            <a:srgbClr val="000000"/>
                          </a:solidFill>
                          <a:effectLst/>
                          <a:latin typeface="標楷體" pitchFamily="65" charset="-120"/>
                          <a:ea typeface="標楷體" pitchFamily="65" charset="-120"/>
                          <a:cs typeface="標楷體"/>
                        </a:rPr>
                        <a:t>高級中學</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100" dirty="0">
                          <a:solidFill>
                            <a:srgbClr val="000000"/>
                          </a:solidFill>
                          <a:effectLst/>
                          <a:latin typeface="標楷體" pitchFamily="65" charset="-120"/>
                          <a:ea typeface="標楷體" pitchFamily="65" charset="-120"/>
                          <a:cs typeface="標楷體"/>
                        </a:rPr>
                        <a:t>臺北市立</a:t>
                      </a:r>
                      <a:endParaRPr lang="zh-TW" sz="1700" kern="100" dirty="0">
                        <a:effectLst/>
                        <a:latin typeface="標楷體" pitchFamily="65" charset="-120"/>
                        <a:ea typeface="標楷體" pitchFamily="65" charset="-120"/>
                      </a:endParaRPr>
                    </a:p>
                    <a:p>
                      <a:pPr algn="ctr">
                        <a:spcAft>
                          <a:spcPts val="0"/>
                        </a:spcAft>
                      </a:pPr>
                      <a:r>
                        <a:rPr lang="zh-TW" sz="1700" kern="100" dirty="0">
                          <a:solidFill>
                            <a:srgbClr val="000000"/>
                          </a:solidFill>
                          <a:effectLst/>
                          <a:latin typeface="標楷體" pitchFamily="65" charset="-120"/>
                          <a:ea typeface="標楷體" pitchFamily="65" charset="-120"/>
                          <a:cs typeface="標楷體"/>
                        </a:rPr>
                        <a:t>復興高級中學</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9853">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簡章公告</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algn="ctr" defTabSz="914400" rtl="0" eaLnBrk="1" latinLnBrk="0" hangingPunct="1">
                        <a:spcAft>
                          <a:spcPts val="0"/>
                        </a:spcAft>
                      </a:pP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100" dirty="0">
                          <a:solidFill>
                            <a:srgbClr val="FF0000"/>
                          </a:solidFill>
                          <a:effectLst/>
                          <a:latin typeface="標楷體" pitchFamily="65" charset="-120"/>
                          <a:ea typeface="標楷體" pitchFamily="65" charset="-120"/>
                          <a:cs typeface="Times New Roman" panose="02020603050405020304" pitchFamily="18" charset="0"/>
                        </a:rPr>
                        <a:t>1</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11</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99707">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術科測驗線上報名暨郵寄繳件</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algn="ctr" defTabSz="914400" rtl="0" eaLnBrk="1" latinLnBrk="0" hangingPunct="1">
                        <a:spcAft>
                          <a:spcPts val="0"/>
                        </a:spcAft>
                      </a:pP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100" dirty="0">
                          <a:solidFill>
                            <a:srgbClr val="FF0000"/>
                          </a:solidFill>
                          <a:effectLst/>
                          <a:latin typeface="標楷體" pitchFamily="65" charset="-120"/>
                          <a:ea typeface="標楷體" pitchFamily="65" charset="-120"/>
                          <a:cs typeface="Times New Roman" panose="02020603050405020304" pitchFamily="18" charset="0"/>
                        </a:rPr>
                        <a:t>3</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日至</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3</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7</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99707">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以競賽表現</a:t>
                      </a:r>
                      <a:r>
                        <a:rPr lang="zh-TW" sz="1700" kern="0" spc="-40" dirty="0" smtClean="0">
                          <a:solidFill>
                            <a:srgbClr val="000000"/>
                          </a:solidFill>
                          <a:effectLst/>
                          <a:latin typeface="標楷體" pitchFamily="65" charset="-120"/>
                          <a:ea typeface="標楷體" pitchFamily="65" charset="-120"/>
                          <a:cs typeface="標楷體"/>
                        </a:rPr>
                        <a:t>入學</a:t>
                      </a:r>
                      <a:endParaRPr lang="en-US" altLang="zh-TW" sz="1700" kern="0" spc="-40" dirty="0" smtClean="0">
                        <a:solidFill>
                          <a:srgbClr val="000000"/>
                        </a:solidFill>
                        <a:effectLst/>
                        <a:latin typeface="標楷體" pitchFamily="65" charset="-120"/>
                        <a:ea typeface="標楷體" pitchFamily="65" charset="-120"/>
                        <a:cs typeface="標楷體"/>
                      </a:endParaRPr>
                    </a:p>
                    <a:p>
                      <a:pPr algn="ctr">
                        <a:spcAft>
                          <a:spcPts val="0"/>
                        </a:spcAft>
                      </a:pPr>
                      <a:r>
                        <a:rPr lang="zh-TW" sz="1700" kern="0" spc="-40" dirty="0" smtClean="0">
                          <a:solidFill>
                            <a:srgbClr val="000000"/>
                          </a:solidFill>
                          <a:effectLst/>
                          <a:latin typeface="標楷體" pitchFamily="65" charset="-120"/>
                          <a:ea typeface="標楷體" pitchFamily="65" charset="-120"/>
                          <a:cs typeface="標楷體"/>
                        </a:rPr>
                        <a:t>報名</a:t>
                      </a:r>
                      <a:r>
                        <a:rPr lang="zh-TW" sz="1700" kern="0" spc="-40" dirty="0">
                          <a:solidFill>
                            <a:srgbClr val="000000"/>
                          </a:solidFill>
                          <a:effectLst/>
                          <a:latin typeface="標楷體" pitchFamily="65" charset="-120"/>
                          <a:ea typeface="標楷體" pitchFamily="65" charset="-120"/>
                          <a:cs typeface="標楷體"/>
                        </a:rPr>
                        <a:t>暨郵寄繳件</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algn="ctr" defTabSz="914400" rtl="0" eaLnBrk="1" latinLnBrk="0" hangingPunct="1">
                        <a:spcAft>
                          <a:spcPts val="0"/>
                        </a:spcAft>
                      </a:pP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3</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24</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日至</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3</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30</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3</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16</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日至</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
                      </a:r>
                      <a:b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b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3</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21</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0" spc="-40" dirty="0">
                          <a:solidFill>
                            <a:srgbClr val="000000"/>
                          </a:solidFill>
                          <a:effectLst/>
                          <a:latin typeface="標楷體" pitchFamily="65" charset="-120"/>
                          <a:ea typeface="標楷體" pitchFamily="65" charset="-120"/>
                        </a:rPr>
                        <a:t> </a:t>
                      </a:r>
                      <a:endParaRPr lang="zh-TW" sz="1700" kern="100" dirty="0">
                        <a:effectLst/>
                        <a:latin typeface="標楷體" pitchFamily="65" charset="-120"/>
                        <a:ea typeface="標楷體" pitchFamily="65" charset="-120"/>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r>
              <a:tr h="595865">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以競賽表現入學放榜暨寄發錄取通知</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4</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8</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4</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0" spc="-40" dirty="0">
                          <a:solidFill>
                            <a:srgbClr val="000000"/>
                          </a:solidFill>
                          <a:effectLst/>
                          <a:latin typeface="標楷體" pitchFamily="65" charset="-120"/>
                          <a:ea typeface="標楷體" pitchFamily="65" charset="-120"/>
                        </a:rPr>
                        <a:t> </a:t>
                      </a:r>
                      <a:endParaRPr lang="zh-TW" sz="1700" kern="100" dirty="0">
                        <a:effectLst/>
                        <a:latin typeface="標楷體" pitchFamily="65" charset="-120"/>
                        <a:ea typeface="標楷體" pitchFamily="65" charset="-120"/>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r>
              <a:tr h="499707">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以競賽表現</a:t>
                      </a:r>
                      <a:r>
                        <a:rPr lang="zh-TW" sz="1700" kern="0" spc="-40" dirty="0" smtClean="0">
                          <a:solidFill>
                            <a:srgbClr val="000000"/>
                          </a:solidFill>
                          <a:effectLst/>
                          <a:latin typeface="標楷體" pitchFamily="65" charset="-120"/>
                          <a:ea typeface="標楷體" pitchFamily="65" charset="-120"/>
                          <a:cs typeface="標楷體"/>
                        </a:rPr>
                        <a:t>入學</a:t>
                      </a:r>
                      <a:endParaRPr lang="en-US" altLang="zh-TW" sz="1700" kern="0" spc="-40" dirty="0" smtClean="0">
                        <a:solidFill>
                          <a:srgbClr val="000000"/>
                        </a:solidFill>
                        <a:effectLst/>
                        <a:latin typeface="標楷體" pitchFamily="65" charset="-120"/>
                        <a:ea typeface="標楷體" pitchFamily="65" charset="-120"/>
                        <a:cs typeface="標楷體"/>
                      </a:endParaRPr>
                    </a:p>
                    <a:p>
                      <a:pPr algn="ctr">
                        <a:spcAft>
                          <a:spcPts val="0"/>
                        </a:spcAft>
                      </a:pPr>
                      <a:r>
                        <a:rPr lang="zh-TW" sz="1700" kern="0" spc="-40" dirty="0" smtClean="0">
                          <a:solidFill>
                            <a:srgbClr val="000000"/>
                          </a:solidFill>
                          <a:effectLst/>
                          <a:latin typeface="標楷體" pitchFamily="65" charset="-120"/>
                          <a:ea typeface="標楷體" pitchFamily="65" charset="-120"/>
                          <a:cs typeface="標楷體"/>
                        </a:rPr>
                        <a:t>報到</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4</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13</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4</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6</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0" spc="-40" dirty="0">
                          <a:solidFill>
                            <a:srgbClr val="000000"/>
                          </a:solidFill>
                          <a:effectLst/>
                          <a:latin typeface="標楷體" pitchFamily="65" charset="-120"/>
                          <a:ea typeface="標楷體" pitchFamily="65" charset="-120"/>
                        </a:rPr>
                        <a:t> </a:t>
                      </a:r>
                      <a:endParaRPr lang="zh-TW" sz="1700" kern="100" dirty="0">
                        <a:effectLst/>
                        <a:latin typeface="標楷體" pitchFamily="65" charset="-120"/>
                        <a:ea typeface="標楷體" pitchFamily="65" charset="-120"/>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r>
              <a:tr h="749560">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術科測驗</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700" b="1" kern="0" spc="-4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0" spc="-40" dirty="0">
                          <a:solidFill>
                            <a:srgbClr val="FF0000"/>
                          </a:solidFill>
                          <a:effectLst/>
                          <a:latin typeface="標楷體" pitchFamily="65" charset="-120"/>
                          <a:ea typeface="標楷體" pitchFamily="65" charset="-120"/>
                          <a:cs typeface="Times New Roman" panose="02020603050405020304" pitchFamily="18" charset="0"/>
                        </a:rPr>
                        <a:t>4</a:t>
                      </a:r>
                      <a:r>
                        <a:rPr lang="zh-TW" sz="1700" b="1" kern="0" spc="-40" dirty="0">
                          <a:solidFill>
                            <a:srgbClr val="FF0000"/>
                          </a:solidFill>
                          <a:effectLst/>
                          <a:latin typeface="標楷體" pitchFamily="65" charset="-120"/>
                          <a:ea typeface="標楷體" pitchFamily="65" charset="-120"/>
                          <a:cs typeface="Times New Roman" panose="02020603050405020304" pitchFamily="18" charset="0"/>
                        </a:rPr>
                        <a:t>月</a:t>
                      </a:r>
                      <a:r>
                        <a:rPr lang="en-US" sz="1700" b="1" kern="0" spc="-40" dirty="0" smtClean="0">
                          <a:solidFill>
                            <a:srgbClr val="FF0000"/>
                          </a:solidFill>
                          <a:effectLst/>
                          <a:latin typeface="標楷體" pitchFamily="65" charset="-120"/>
                          <a:ea typeface="標楷體" pitchFamily="65" charset="-120"/>
                          <a:cs typeface="Times New Roman" panose="02020603050405020304" pitchFamily="18" charset="0"/>
                        </a:rPr>
                        <a:t>1</a:t>
                      </a:r>
                      <a:r>
                        <a:rPr lang="en-US" alt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6</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p>
                      <a:pPr algn="ctr">
                        <a:spcAft>
                          <a:spcPts val="0"/>
                        </a:spcAft>
                      </a:pPr>
                      <a:r>
                        <a:rPr lang="zh-TW" sz="1700" b="1" kern="0" spc="-40" dirty="0">
                          <a:solidFill>
                            <a:srgbClr val="FF0000"/>
                          </a:solidFill>
                          <a:effectLst/>
                          <a:latin typeface="標楷體" pitchFamily="65" charset="-120"/>
                          <a:ea typeface="標楷體" pitchFamily="65" charset="-120"/>
                          <a:cs typeface="Times New Roman" panose="02020603050405020304" pitchFamily="18" charset="0"/>
                        </a:rPr>
                        <a:t>至</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p>
                      <a:pPr algn="ctr">
                        <a:spcAft>
                          <a:spcPts val="0"/>
                        </a:spcAft>
                      </a:pPr>
                      <a:r>
                        <a:rPr lang="en-US" sz="1700" b="1" kern="0" spc="-4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0" spc="-40" dirty="0">
                          <a:solidFill>
                            <a:srgbClr val="FF0000"/>
                          </a:solidFill>
                          <a:effectLst/>
                          <a:latin typeface="標楷體" pitchFamily="65" charset="-120"/>
                          <a:ea typeface="標楷體" pitchFamily="65" charset="-120"/>
                          <a:cs typeface="Times New Roman" panose="02020603050405020304" pitchFamily="18" charset="0"/>
                        </a:rPr>
                        <a:t>4</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18</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4</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16</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日</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至</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4</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noProof="0" dirty="0" smtClean="0">
                          <a:solidFill>
                            <a:srgbClr val="FF0000"/>
                          </a:solidFill>
                          <a:effectLst/>
                          <a:latin typeface="標楷體" pitchFamily="65" charset="-120"/>
                          <a:ea typeface="標楷體" pitchFamily="65" charset="-120"/>
                          <a:cs typeface="Times New Roman" panose="02020603050405020304" pitchFamily="18" charset="0"/>
                        </a:rPr>
                        <a:t>17</a:t>
                      </a:r>
                      <a:r>
                        <a:rPr lang="zh-TW" altLang="en-US" sz="1700" b="1" kern="100" noProof="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altLang="en-US" sz="1700" b="1" kern="100" noProof="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100" dirty="0">
                          <a:solidFill>
                            <a:srgbClr val="FF0000"/>
                          </a:solidFill>
                          <a:effectLst/>
                          <a:latin typeface="標楷體" pitchFamily="65" charset="-120"/>
                          <a:ea typeface="標楷體" pitchFamily="65" charset="-120"/>
                          <a:cs typeface="Times New Roman" panose="02020603050405020304" pitchFamily="18" charset="0"/>
                        </a:rPr>
                        <a:t>4</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9</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日</a:t>
                      </a:r>
                      <a:endPar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endParaRPr>
                    </a:p>
                    <a:p>
                      <a:pPr marL="0" algn="ctr" defTabSz="914400" rtl="0" eaLnBrk="1" latinLnBrk="0" hangingPunct="1">
                        <a:spcAft>
                          <a:spcPts val="0"/>
                        </a:spcAft>
                      </a:pP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至</a:t>
                      </a:r>
                      <a:endPar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endParaRPr>
                    </a:p>
                    <a:p>
                      <a:pPr marL="0" algn="ctr" defTabSz="914400" rtl="0" eaLnBrk="1" latinLnBrk="0" hangingPunct="1">
                        <a:spcAft>
                          <a:spcPts val="0"/>
                        </a:spcAft>
                      </a:pP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4</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10</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700" b="1" kern="0" spc="-4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0" spc="-40" dirty="0">
                          <a:solidFill>
                            <a:srgbClr val="FF0000"/>
                          </a:solidFill>
                          <a:effectLst/>
                          <a:latin typeface="標楷體" pitchFamily="65" charset="-120"/>
                          <a:ea typeface="標楷體" pitchFamily="65" charset="-120"/>
                          <a:cs typeface="Times New Roman" panose="02020603050405020304" pitchFamily="18" charset="0"/>
                        </a:rPr>
                        <a:t>4</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9</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0" spc="-40" dirty="0">
                        <a:solidFill>
                          <a:srgbClr val="FF0000"/>
                        </a:solidFill>
                        <a:effectLst/>
                        <a:latin typeface="標楷體" pitchFamily="65" charset="-120"/>
                        <a:ea typeface="標楷體" pitchFamily="65" charset="-120"/>
                        <a:cs typeface="Times New Roman" panose="02020603050405020304" pitchFamily="18" charset="0"/>
                      </a:endParaRPr>
                    </a:p>
                    <a:p>
                      <a:pPr marL="0" algn="ctr" defTabSz="914400" rtl="0" eaLnBrk="1" latinLnBrk="0" hangingPunct="1">
                        <a:spcAft>
                          <a:spcPts val="0"/>
                        </a:spcAft>
                      </a:pPr>
                      <a:r>
                        <a:rPr lang="zh-TW" sz="1700" b="1" kern="0" spc="-40" dirty="0">
                          <a:solidFill>
                            <a:srgbClr val="FF0000"/>
                          </a:solidFill>
                          <a:effectLst/>
                          <a:latin typeface="標楷體" pitchFamily="65" charset="-120"/>
                          <a:ea typeface="標楷體" pitchFamily="65" charset="-120"/>
                          <a:cs typeface="Times New Roman" panose="02020603050405020304" pitchFamily="18" charset="0"/>
                        </a:rPr>
                        <a:t>至</a:t>
                      </a:r>
                    </a:p>
                    <a:p>
                      <a:pPr marL="0" algn="ctr" defTabSz="914400" rtl="0" eaLnBrk="1" latinLnBrk="0" hangingPunct="1">
                        <a:spcAft>
                          <a:spcPts val="0"/>
                        </a:spcAft>
                      </a:pPr>
                      <a:r>
                        <a:rPr lang="en-US" sz="1700" b="1" kern="0" spc="-4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0" spc="-40" dirty="0">
                          <a:solidFill>
                            <a:srgbClr val="FF0000"/>
                          </a:solidFill>
                          <a:effectLst/>
                          <a:latin typeface="標楷體" pitchFamily="65" charset="-120"/>
                          <a:ea typeface="標楷體" pitchFamily="65" charset="-120"/>
                          <a:cs typeface="Times New Roman" panose="02020603050405020304" pitchFamily="18" charset="0"/>
                        </a:rPr>
                        <a:t>4</a:t>
                      </a:r>
                      <a:r>
                        <a:rPr lang="zh-TW" sz="1700" b="1" kern="0" spc="-40" dirty="0">
                          <a:solidFill>
                            <a:srgbClr val="FF0000"/>
                          </a:solidFill>
                          <a:effectLst/>
                          <a:latin typeface="標楷體" pitchFamily="65" charset="-120"/>
                          <a:ea typeface="標楷體" pitchFamily="65" charset="-120"/>
                          <a:cs typeface="Times New Roman" panose="02020603050405020304" pitchFamily="18" charset="0"/>
                        </a:rPr>
                        <a:t>月</a:t>
                      </a:r>
                      <a:r>
                        <a:rPr lang="en-US" sz="1700" b="1" kern="0" spc="-40" dirty="0" smtClean="0">
                          <a:solidFill>
                            <a:srgbClr val="FF0000"/>
                          </a:solidFill>
                          <a:effectLst/>
                          <a:latin typeface="標楷體" pitchFamily="65" charset="-120"/>
                          <a:ea typeface="標楷體" pitchFamily="65" charset="-120"/>
                          <a:cs typeface="Times New Roman" panose="02020603050405020304" pitchFamily="18" charset="0"/>
                        </a:rPr>
                        <a:t>1</a:t>
                      </a:r>
                      <a:r>
                        <a:rPr lang="en-US" alt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0</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0" spc="-4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9853">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國中教育會考</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algn="ctr" defTabSz="914400" rtl="0" eaLnBrk="1" latinLnBrk="0" hangingPunct="1">
                        <a:spcAft>
                          <a:spcPts val="0"/>
                        </a:spcAft>
                      </a:pP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100" dirty="0">
                          <a:solidFill>
                            <a:srgbClr val="FF0000"/>
                          </a:solidFill>
                          <a:effectLst/>
                          <a:latin typeface="標楷體" pitchFamily="65" charset="-120"/>
                          <a:ea typeface="標楷體" pitchFamily="65" charset="-120"/>
                          <a:cs typeface="Times New Roman" panose="02020603050405020304" pitchFamily="18" charset="0"/>
                        </a:rPr>
                        <a:t>5</a:t>
                      </a:r>
                      <a:r>
                        <a:rPr lang="zh-TW" sz="1700" b="1" kern="100" dirty="0">
                          <a:solidFill>
                            <a:srgbClr val="FF0000"/>
                          </a:solidFill>
                          <a:effectLst/>
                          <a:latin typeface="標楷體" pitchFamily="65" charset="-120"/>
                          <a:ea typeface="標楷體" pitchFamily="65" charset="-120"/>
                          <a:cs typeface="Times New Roman" panose="02020603050405020304" pitchFamily="18" charset="0"/>
                        </a:rPr>
                        <a:t>月</a:t>
                      </a: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1</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4</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日至</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100" dirty="0">
                          <a:solidFill>
                            <a:srgbClr val="FF0000"/>
                          </a:solidFill>
                          <a:effectLst/>
                          <a:latin typeface="標楷體" pitchFamily="65" charset="-120"/>
                          <a:ea typeface="標楷體" pitchFamily="65" charset="-120"/>
                          <a:cs typeface="Times New Roman" panose="02020603050405020304" pitchFamily="18" charset="0"/>
                        </a:rPr>
                        <a:t>月</a:t>
                      </a: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1</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99707">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甄選入學</a:t>
                      </a:r>
                      <a:r>
                        <a:rPr lang="zh-TW" sz="1700" kern="0" spc="-40" dirty="0" smtClean="0">
                          <a:solidFill>
                            <a:srgbClr val="000000"/>
                          </a:solidFill>
                          <a:effectLst/>
                          <a:latin typeface="標楷體" pitchFamily="65" charset="-120"/>
                          <a:ea typeface="標楷體" pitchFamily="65" charset="-120"/>
                          <a:cs typeface="標楷體"/>
                        </a:rPr>
                        <a:t>報名</a:t>
                      </a:r>
                      <a:endParaRPr lang="en-US" altLang="zh-TW" sz="1700" kern="0" spc="-40" dirty="0" smtClean="0">
                        <a:solidFill>
                          <a:srgbClr val="000000"/>
                        </a:solidFill>
                        <a:effectLst/>
                        <a:latin typeface="標楷體" pitchFamily="65" charset="-120"/>
                        <a:ea typeface="標楷體" pitchFamily="65" charset="-120"/>
                        <a:cs typeface="標楷體"/>
                      </a:endParaRPr>
                    </a:p>
                    <a:p>
                      <a:pPr algn="ctr">
                        <a:spcAft>
                          <a:spcPts val="0"/>
                        </a:spcAft>
                      </a:pPr>
                      <a:r>
                        <a:rPr lang="zh-TW" sz="1700" kern="0" spc="-40" dirty="0" smtClean="0">
                          <a:solidFill>
                            <a:srgbClr val="000000"/>
                          </a:solidFill>
                          <a:effectLst/>
                          <a:latin typeface="標楷體" pitchFamily="65" charset="-120"/>
                          <a:ea typeface="標楷體" pitchFamily="65" charset="-120"/>
                          <a:cs typeface="標楷體"/>
                        </a:rPr>
                        <a:t>暨</a:t>
                      </a:r>
                      <a:r>
                        <a:rPr lang="zh-TW" sz="1700" kern="0" spc="-40" dirty="0">
                          <a:solidFill>
                            <a:srgbClr val="000000"/>
                          </a:solidFill>
                          <a:effectLst/>
                          <a:latin typeface="標楷體" pitchFamily="65" charset="-120"/>
                          <a:ea typeface="標楷體" pitchFamily="65" charset="-120"/>
                          <a:cs typeface="標楷體"/>
                        </a:rPr>
                        <a:t>郵寄繳件</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algn="ctr" defTabSz="914400" rtl="0" eaLnBrk="1" latinLnBrk="0" hangingPunct="1">
                        <a:spcAft>
                          <a:spcPts val="0"/>
                        </a:spcAft>
                      </a:pP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10</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5</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100" dirty="0">
                          <a:solidFill>
                            <a:srgbClr val="FF0000"/>
                          </a:solidFill>
                          <a:effectLst/>
                          <a:latin typeface="標楷體" pitchFamily="65" charset="-120"/>
                          <a:ea typeface="標楷體" pitchFamily="65" charset="-120"/>
                          <a:cs typeface="Times New Roman" panose="02020603050405020304" pitchFamily="18" charset="0"/>
                        </a:rPr>
                        <a:t>6</a:t>
                      </a:r>
                      <a:r>
                        <a:rPr lang="zh-TW" sz="1700" b="1" kern="100" dirty="0">
                          <a:solidFill>
                            <a:srgbClr val="FF0000"/>
                          </a:solidFill>
                          <a:effectLst/>
                          <a:latin typeface="標楷體" pitchFamily="65" charset="-120"/>
                          <a:ea typeface="標楷體" pitchFamily="65" charset="-120"/>
                          <a:cs typeface="Times New Roman" panose="02020603050405020304" pitchFamily="18" charset="0"/>
                        </a:rPr>
                        <a:t>月</a:t>
                      </a:r>
                      <a:r>
                        <a:rPr lang="en-US" sz="1700" b="1" kern="100" dirty="0" smtClean="0">
                          <a:solidFill>
                            <a:srgbClr val="FF0000"/>
                          </a:solidFill>
                          <a:effectLst/>
                          <a:latin typeface="標楷體" pitchFamily="65" charset="-120"/>
                          <a:ea typeface="標楷體" pitchFamily="65" charset="-120"/>
                          <a:cs typeface="Times New Roman" panose="02020603050405020304" pitchFamily="18" charset="0"/>
                        </a:rPr>
                        <a:t>1</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3</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日</a:t>
                      </a:r>
                      <a:r>
                        <a:rPr lang="zh-TW" sz="1700" b="1" kern="100" dirty="0" smtClean="0">
                          <a:solidFill>
                            <a:srgbClr val="FF0000"/>
                          </a:solidFill>
                          <a:effectLst/>
                          <a:latin typeface="標楷體" pitchFamily="65" charset="-120"/>
                          <a:ea typeface="標楷體" pitchFamily="65" charset="-120"/>
                          <a:cs typeface="Times New Roman" panose="02020603050405020304" pitchFamily="18" charset="0"/>
                        </a:rPr>
                        <a:t>至</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105</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年</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6</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月</a:t>
                      </a:r>
                      <a:r>
                        <a:rPr lang="en-US" altLang="zh-TW" sz="1700" b="1" kern="100" dirty="0" smtClean="0">
                          <a:solidFill>
                            <a:srgbClr val="FF0000"/>
                          </a:solidFill>
                          <a:effectLst/>
                          <a:latin typeface="標楷體" pitchFamily="65" charset="-120"/>
                          <a:ea typeface="標楷體" pitchFamily="65" charset="-120"/>
                          <a:cs typeface="Times New Roman" panose="02020603050405020304" pitchFamily="18" charset="0"/>
                        </a:rPr>
                        <a:t>17</a:t>
                      </a:r>
                      <a:r>
                        <a:rPr lang="zh-TW" altLang="en-US" sz="1700" b="1" kern="10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99707">
                <a:tc>
                  <a:txBody>
                    <a:bodyPr/>
                    <a:lstStyle/>
                    <a:p>
                      <a:pPr algn="ctr">
                        <a:spcAft>
                          <a:spcPts val="0"/>
                        </a:spcAft>
                      </a:pPr>
                      <a:r>
                        <a:rPr lang="zh-TW" sz="1700" kern="0" spc="-40" dirty="0">
                          <a:solidFill>
                            <a:srgbClr val="000000"/>
                          </a:solidFill>
                          <a:effectLst/>
                          <a:latin typeface="標楷體" pitchFamily="65" charset="-120"/>
                          <a:ea typeface="標楷體" pitchFamily="65" charset="-120"/>
                          <a:cs typeface="標楷體"/>
                        </a:rPr>
                        <a:t>甄選入學分發現場撕榜暨報到</a:t>
                      </a:r>
                      <a:endParaRPr lang="zh-TW" sz="1700" kern="100" dirty="0">
                        <a:effectLst/>
                        <a:latin typeface="標楷體" pitchFamily="65" charset="-120"/>
                        <a:ea typeface="標楷體" pitchFamily="65" charset="-12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gn="ctr">
                        <a:spcAft>
                          <a:spcPts val="0"/>
                        </a:spcAft>
                      </a:pPr>
                      <a:r>
                        <a:rPr lang="en-US" sz="1700" b="1" kern="0" spc="-40" dirty="0" smtClean="0">
                          <a:solidFill>
                            <a:srgbClr val="FF0000"/>
                          </a:solidFill>
                          <a:effectLst/>
                          <a:latin typeface="標楷體" pitchFamily="65" charset="-120"/>
                          <a:ea typeface="標楷體" pitchFamily="65" charset="-120"/>
                          <a:cs typeface="Times New Roman" panose="02020603050405020304" pitchFamily="18" charset="0"/>
                        </a:rPr>
                        <a:t>105</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年</a:t>
                      </a:r>
                      <a:r>
                        <a:rPr lang="en-US" sz="1700" b="1" kern="0" spc="-40" dirty="0">
                          <a:solidFill>
                            <a:srgbClr val="FF0000"/>
                          </a:solidFill>
                          <a:effectLst/>
                          <a:latin typeface="標楷體" pitchFamily="65" charset="-120"/>
                          <a:ea typeface="標楷體" pitchFamily="65" charset="-120"/>
                          <a:cs typeface="Times New Roman" panose="02020603050405020304" pitchFamily="18" charset="0"/>
                        </a:rPr>
                        <a:t>7</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月</a:t>
                      </a:r>
                      <a:r>
                        <a:rPr lang="en-US" sz="1700" b="1" kern="0" spc="-40" dirty="0" smtClean="0">
                          <a:solidFill>
                            <a:srgbClr val="FF0000"/>
                          </a:solidFill>
                          <a:effectLst/>
                          <a:latin typeface="標楷體" pitchFamily="65" charset="-120"/>
                          <a:ea typeface="標楷體" pitchFamily="65" charset="-120"/>
                          <a:cs typeface="Times New Roman" panose="02020603050405020304" pitchFamily="18" charset="0"/>
                        </a:rPr>
                        <a:t>6 </a:t>
                      </a:r>
                      <a:r>
                        <a:rPr lang="zh-TW" sz="1700" b="1" kern="0" spc="-40" dirty="0" smtClean="0">
                          <a:solidFill>
                            <a:srgbClr val="FF0000"/>
                          </a:solidFill>
                          <a:effectLst/>
                          <a:latin typeface="標楷體" pitchFamily="65" charset="-120"/>
                          <a:ea typeface="標楷體" pitchFamily="65" charset="-120"/>
                          <a:cs typeface="Times New Roman" panose="02020603050405020304" pitchFamily="18" charset="0"/>
                        </a:rPr>
                        <a:t>日</a:t>
                      </a:r>
                      <a:endParaRPr lang="zh-TW" sz="1700" b="1" kern="100" dirty="0">
                        <a:solidFill>
                          <a:srgbClr val="FF0000"/>
                        </a:solidFill>
                        <a:effectLst/>
                        <a:latin typeface="標楷體" pitchFamily="65" charset="-120"/>
                        <a:ea typeface="標楷體" pitchFamily="65"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5" name="標題 4"/>
          <p:cNvSpPr>
            <a:spLocks noGrp="1"/>
          </p:cNvSpPr>
          <p:nvPr>
            <p:ph type="title"/>
          </p:nvPr>
        </p:nvSpPr>
        <p:spPr/>
        <p:txBody>
          <a:bodyPr/>
          <a:lstStyle/>
          <a:p>
            <a:pPr algn="ctr"/>
            <a:r>
              <a:rPr lang="zh-TW" altLang="en-US" dirty="0" smtClean="0">
                <a:solidFill>
                  <a:srgbClr val="7030A0"/>
                </a:solidFill>
                <a:latin typeface="標楷體" pitchFamily="65" charset="-120"/>
                <a:ea typeface="標楷體" pitchFamily="65" charset="-120"/>
                <a:cs typeface="Times New Roman" pitchFamily="18" charset="0"/>
              </a:rPr>
              <a:t>藝才班重要日程</a:t>
            </a:r>
            <a:endParaRPr lang="zh-TW" altLang="en-US" dirty="0"/>
          </a:p>
        </p:txBody>
      </p:sp>
      <p:sp>
        <p:nvSpPr>
          <p:cNvPr id="68610" name="投影片編號版面配置區 4"/>
          <p:cNvSpPr>
            <a:spLocks noGrp="1"/>
          </p:cNvSpPr>
          <p:nvPr>
            <p:ph type="sldNum" sz="quarter" idx="4294967295"/>
          </p:nvPr>
        </p:nvSpPr>
        <p:spPr bwMode="auto">
          <a:xfrm>
            <a:off x="0" y="6411913"/>
            <a:ext cx="571500" cy="228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C5FE4A64-AB53-4050-B307-CA96A2F89A5C}" type="slidenum">
              <a:rPr lang="zh-TW" altLang="en-US" sz="1200" b="1" smtClean="0">
                <a:solidFill>
                  <a:srgbClr val="000000"/>
                </a:solidFill>
                <a:latin typeface="Arial" pitchFamily="34" charset="0"/>
                <a:ea typeface="新細明體" pitchFamily="18" charset="-120"/>
              </a:rPr>
              <a:pPr>
                <a:spcBef>
                  <a:spcPct val="0"/>
                </a:spcBef>
                <a:buFontTx/>
                <a:buNone/>
              </a:pPr>
              <a:t>82</a:t>
            </a:fld>
            <a:endParaRPr lang="zh-TW" altLang="en-US" sz="1200" b="1" smtClean="0">
              <a:solidFill>
                <a:srgbClr val="000000"/>
              </a:solidFill>
              <a:latin typeface="Arial" pitchFamily="34" charset="0"/>
              <a:ea typeface="新細明體" pitchFamily="18" charset="-120"/>
            </a:endParaRPr>
          </a:p>
        </p:txBody>
      </p:sp>
    </p:spTree>
    <p:extLst>
      <p:ext uri="{BB962C8B-B14F-4D97-AF65-F5344CB8AC3E}">
        <p14:creationId xmlns="" xmlns:p14="http://schemas.microsoft.com/office/powerpoint/2010/main" val="13939635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solidFill>
                  <a:srgbClr val="C00000"/>
                </a:solidFill>
                <a:latin typeface="標楷體" pitchFamily="65" charset="-120"/>
                <a:ea typeface="標楷體" pitchFamily="65" charset="-120"/>
              </a:rPr>
              <a:t>特色招生甄選入學 </a:t>
            </a:r>
            <a:r>
              <a:rPr lang="en-US" altLang="zh-TW" dirty="0" smtClean="0">
                <a:solidFill>
                  <a:srgbClr val="C00000"/>
                </a:solidFill>
                <a:latin typeface="標楷體" pitchFamily="65" charset="-120"/>
                <a:ea typeface="標楷體" pitchFamily="65" charset="-120"/>
              </a:rPr>
              <a:t>-</a:t>
            </a:r>
            <a:r>
              <a:rPr lang="zh-TW" altLang="en-US" dirty="0" smtClean="0">
                <a:solidFill>
                  <a:srgbClr val="C00000"/>
                </a:solidFill>
                <a:latin typeface="標楷體" pitchFamily="65" charset="-120"/>
                <a:ea typeface="標楷體" pitchFamily="65" charset="-120"/>
              </a:rPr>
              <a:t> 體育班</a:t>
            </a:r>
            <a:endParaRPr lang="zh-TW" altLang="en-US" dirty="0"/>
          </a:p>
        </p:txBody>
      </p:sp>
      <p:sp>
        <p:nvSpPr>
          <p:cNvPr id="5" name="矩形 4"/>
          <p:cNvSpPr/>
          <p:nvPr/>
        </p:nvSpPr>
        <p:spPr>
          <a:xfrm>
            <a:off x="785786" y="1857364"/>
            <a:ext cx="7429552" cy="3416320"/>
          </a:xfrm>
          <a:prstGeom prst="rect">
            <a:avLst/>
          </a:prstGeom>
        </p:spPr>
        <p:txBody>
          <a:bodyPr wrap="square">
            <a:spAutoFit/>
          </a:bodyPr>
          <a:lstStyle/>
          <a:p>
            <a:pPr>
              <a:lnSpc>
                <a:spcPct val="200000"/>
              </a:lnSpc>
              <a:defRPr/>
            </a:pPr>
            <a:r>
              <a:rPr lang="zh-TW" altLang="en-US" sz="3600" dirty="0" smtClean="0">
                <a:solidFill>
                  <a:srgbClr val="000000"/>
                </a:solidFill>
                <a:latin typeface="標楷體" panose="03000509000000000000" pitchFamily="65" charset="-120"/>
                <a:ea typeface="標楷體" panose="03000509000000000000" pitchFamily="65" charset="-120"/>
              </a:rPr>
              <a:t>參加高級中等學校體育班甄選入學的學生</a:t>
            </a:r>
            <a:r>
              <a:rPr lang="zh-TW" altLang="en-US" sz="3600" b="1" dirty="0" smtClean="0">
                <a:solidFill>
                  <a:srgbClr val="FF0000"/>
                </a:solidFill>
                <a:latin typeface="標楷體" panose="03000509000000000000" pitchFamily="65" charset="-120"/>
                <a:ea typeface="標楷體" panose="03000509000000000000" pitchFamily="65" charset="-120"/>
              </a:rPr>
              <a:t>不受免試就學區限制，學生得跨區報名。</a:t>
            </a:r>
            <a:endParaRPr lang="zh-TW" altLang="en-US" sz="3600" b="1" dirty="0">
              <a:solidFill>
                <a:srgbClr val="FF000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2857488" y="285728"/>
            <a:ext cx="5978547" cy="3714776"/>
          </a:xfrm>
          <a:prstGeom prst="rect">
            <a:avLst/>
          </a:prstGeom>
        </p:spPr>
        <p:txBody>
          <a:bodyPr>
            <a:normAutofit/>
          </a:bodyPr>
          <a:lstStyle/>
          <a:p>
            <a:pPr>
              <a:lnSpc>
                <a:spcPct val="200000"/>
              </a:lnSpc>
            </a:pPr>
            <a:r>
              <a:rPr lang="zh-TW" altLang="en-US" b="1" dirty="0">
                <a:solidFill>
                  <a:srgbClr val="7030A0"/>
                </a:solidFill>
                <a:latin typeface="標楷體" pitchFamily="65" charset="-120"/>
                <a:ea typeface="標楷體" pitchFamily="65" charset="-120"/>
              </a:rPr>
              <a:t>其他入學管道</a:t>
            </a:r>
            <a:r>
              <a:rPr lang="en-US" altLang="zh-TW" b="1" dirty="0">
                <a:solidFill>
                  <a:srgbClr val="7030A0"/>
                </a:solidFill>
                <a:latin typeface="標楷體" pitchFamily="65" charset="-120"/>
                <a:ea typeface="標楷體" pitchFamily="65" charset="-120"/>
              </a:rPr>
              <a:t/>
            </a:r>
            <a:br>
              <a:rPr lang="en-US" altLang="zh-TW" b="1" dirty="0">
                <a:solidFill>
                  <a:srgbClr val="7030A0"/>
                </a:solidFill>
                <a:latin typeface="標楷體" pitchFamily="65" charset="-120"/>
                <a:ea typeface="標楷體" pitchFamily="65" charset="-120"/>
              </a:rPr>
            </a:br>
            <a:r>
              <a:rPr lang="zh-TW" altLang="en-US" b="1" dirty="0" smtClean="0">
                <a:solidFill>
                  <a:srgbClr val="7030A0"/>
                </a:solidFill>
                <a:latin typeface="標楷體" pitchFamily="65" charset="-120"/>
                <a:ea typeface="標楷體" pitchFamily="65" charset="-120"/>
              </a:rPr>
              <a:t>（含特殊身份學生入學）</a:t>
            </a:r>
            <a:endParaRPr lang="zh-TW" altLang="en-US" b="1" dirty="0">
              <a:solidFill>
                <a:srgbClr val="7030A0"/>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84</a:t>
            </a:fld>
            <a:endParaRPr lang="zh-TW" altLang="en-US"/>
          </a:p>
        </p:txBody>
      </p:sp>
    </p:spTree>
    <p:extLst>
      <p:ext uri="{BB962C8B-B14F-4D97-AF65-F5344CB8AC3E}">
        <p14:creationId xmlns="" xmlns:p14="http://schemas.microsoft.com/office/powerpoint/2010/main" val="6186857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rgbClr val="002060"/>
                </a:solidFill>
                <a:latin typeface="標楷體" pitchFamily="65" charset="-120"/>
                <a:ea typeface="標楷體" pitchFamily="65" charset="-120"/>
              </a:rPr>
              <a:t>未</a:t>
            </a:r>
            <a:r>
              <a:rPr lang="zh-TW" altLang="en-US" dirty="0" smtClean="0">
                <a:solidFill>
                  <a:srgbClr val="002060"/>
                </a:solidFill>
                <a:latin typeface="標楷體" pitchFamily="65" charset="-120"/>
                <a:ea typeface="標楷體" pitchFamily="65" charset="-120"/>
              </a:rPr>
              <a:t>接受政府補助之私校獨招</a:t>
            </a:r>
            <a:endParaRPr lang="zh-TW" altLang="en-US" dirty="0">
              <a:solidFill>
                <a:srgbClr val="00206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543443"/>
          </a:xfrm>
        </p:spPr>
        <p:txBody>
          <a:bodyPr/>
          <a:lstStyle/>
          <a:p>
            <a:pPr marL="0" indent="0">
              <a:buFont typeface="Wingdings" pitchFamily="2" charset="2"/>
              <a:buChar char="u"/>
            </a:pPr>
            <a:r>
              <a:rPr lang="en-US" altLang="zh-TW" sz="3600" dirty="0" smtClean="0">
                <a:solidFill>
                  <a:schemeClr val="tx1"/>
                </a:solidFill>
                <a:latin typeface="標楷體" pitchFamily="65" charset="-120"/>
                <a:ea typeface="標楷體" pitchFamily="65" charset="-120"/>
              </a:rPr>
              <a:t>105</a:t>
            </a:r>
            <a:r>
              <a:rPr lang="zh-TW" altLang="en-US" sz="3600" dirty="0" smtClean="0">
                <a:solidFill>
                  <a:schemeClr val="tx1"/>
                </a:solidFill>
                <a:latin typeface="標楷體" pitchFamily="65" charset="-120"/>
                <a:ea typeface="標楷體" pitchFamily="65" charset="-120"/>
              </a:rPr>
              <a:t>申辦學校</a:t>
            </a:r>
            <a:endParaRPr lang="en-US" altLang="zh-TW" sz="3600" dirty="0" smtClean="0">
              <a:solidFill>
                <a:schemeClr val="tx1"/>
              </a:solidFill>
              <a:latin typeface="標楷體" pitchFamily="65" charset="-120"/>
              <a:ea typeface="標楷體" pitchFamily="65" charset="-120"/>
            </a:endParaRPr>
          </a:p>
          <a:p>
            <a:pPr marL="0" indent="0">
              <a:buNone/>
            </a:pPr>
            <a:r>
              <a:rPr lang="zh-TW" altLang="en-US" sz="3600" dirty="0" smtClean="0">
                <a:solidFill>
                  <a:schemeClr val="tx1"/>
                </a:solidFill>
                <a:latin typeface="標楷體" pitchFamily="65" charset="-120"/>
                <a:ea typeface="標楷體" pitchFamily="65" charset="-120"/>
              </a:rPr>
              <a:t>東山高中、薇閣中學、復興實中、</a:t>
            </a:r>
            <a:endParaRPr lang="en-US" altLang="zh-TW" sz="3600" dirty="0" smtClean="0">
              <a:solidFill>
                <a:schemeClr val="tx1"/>
              </a:solidFill>
              <a:latin typeface="標楷體" pitchFamily="65" charset="-120"/>
              <a:ea typeface="標楷體" pitchFamily="65" charset="-120"/>
            </a:endParaRPr>
          </a:p>
          <a:p>
            <a:pPr marL="0" indent="0">
              <a:buNone/>
            </a:pPr>
            <a:r>
              <a:rPr lang="zh-TW" altLang="en-US" sz="3600" dirty="0" smtClean="0">
                <a:solidFill>
                  <a:schemeClr val="tx1"/>
                </a:solidFill>
                <a:latin typeface="標楷體" pitchFamily="65" charset="-120"/>
                <a:ea typeface="標楷體" pitchFamily="65" charset="-120"/>
              </a:rPr>
              <a:t>延平中學、再興中學</a:t>
            </a:r>
            <a:endParaRPr lang="en-US" altLang="zh-TW" sz="3600" dirty="0" smtClean="0">
              <a:solidFill>
                <a:schemeClr val="tx1"/>
              </a:solidFill>
              <a:latin typeface="標楷體" pitchFamily="65" charset="-120"/>
              <a:ea typeface="標楷體" pitchFamily="65" charset="-120"/>
            </a:endParaRPr>
          </a:p>
          <a:p>
            <a:pPr marL="0" indent="0">
              <a:buNone/>
            </a:pPr>
            <a:endParaRPr lang="en-US" altLang="zh-TW" sz="3600" dirty="0" smtClean="0">
              <a:solidFill>
                <a:schemeClr val="tx1"/>
              </a:solidFill>
              <a:latin typeface="標楷體" pitchFamily="65" charset="-120"/>
              <a:ea typeface="標楷體" pitchFamily="65" charset="-120"/>
            </a:endParaRPr>
          </a:p>
          <a:p>
            <a:pPr marL="0" indent="0">
              <a:buFont typeface="Wingdings" pitchFamily="2" charset="2"/>
              <a:buChar char="u"/>
            </a:pPr>
            <a:r>
              <a:rPr lang="zh-TW" altLang="en-US" sz="3600" dirty="0" smtClean="0">
                <a:solidFill>
                  <a:schemeClr val="tx1"/>
                </a:solidFill>
                <a:latin typeface="標楷體" pitchFamily="65" charset="-120"/>
                <a:ea typeface="標楷體" pitchFamily="65" charset="-120"/>
              </a:rPr>
              <a:t>各校詳細招生資訊可詳見各校網站及招生簡章</a:t>
            </a:r>
            <a:endParaRPr lang="en-US" altLang="zh-TW" sz="3600" dirty="0" smtClean="0">
              <a:solidFill>
                <a:schemeClr val="tx1"/>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01090" y="6500834"/>
            <a:ext cx="642910" cy="220641"/>
          </a:xfrm>
          <a:prstGeom prst="rect">
            <a:avLst/>
          </a:prstGeom>
        </p:spPr>
        <p:txBody>
          <a:bodyPr/>
          <a:lstStyle/>
          <a:p>
            <a:fld id="{47D433DB-B31C-49C9-BEC3-1A87A9E59357}" type="slidenum">
              <a:rPr lang="zh-TW" altLang="en-US" smtClean="0"/>
              <a:pPr/>
              <a:t>85</a:t>
            </a:fld>
            <a:endParaRPr lang="zh-TW" altLang="en-US" dirty="0"/>
          </a:p>
        </p:txBody>
      </p:sp>
    </p:spTree>
    <p:extLst>
      <p:ext uri="{BB962C8B-B14F-4D97-AF65-F5344CB8AC3E}">
        <p14:creationId xmlns="" xmlns:p14="http://schemas.microsoft.com/office/powerpoint/2010/main" val="21653496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solidFill>
                  <a:srgbClr val="002060"/>
                </a:solidFill>
                <a:latin typeface="標楷體" pitchFamily="65" charset="-120"/>
                <a:ea typeface="標楷體" pitchFamily="65" charset="-120"/>
              </a:rPr>
              <a:t>技術型單科型學校獨招</a:t>
            </a:r>
            <a:endParaRPr lang="zh-TW" altLang="en-US" dirty="0">
              <a:solidFill>
                <a:srgbClr val="00206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829195"/>
          </a:xfrm>
        </p:spPr>
        <p:txBody>
          <a:bodyPr>
            <a:normAutofit/>
          </a:bodyPr>
          <a:lstStyle/>
          <a:p>
            <a:pPr marL="0" indent="0">
              <a:buFont typeface="Wingdings" pitchFamily="2" charset="2"/>
              <a:buChar char="u"/>
            </a:pPr>
            <a:r>
              <a:rPr lang="en-US" altLang="zh-TW" sz="3600" dirty="0" smtClean="0">
                <a:solidFill>
                  <a:schemeClr val="tx1"/>
                </a:solidFill>
                <a:latin typeface="標楷體" pitchFamily="65" charset="-120"/>
                <a:ea typeface="標楷體" pitchFamily="65" charset="-120"/>
              </a:rPr>
              <a:t>105</a:t>
            </a:r>
            <a:r>
              <a:rPr lang="zh-TW" altLang="en-US" sz="3600" dirty="0" smtClean="0">
                <a:solidFill>
                  <a:schemeClr val="tx1"/>
                </a:solidFill>
                <a:latin typeface="標楷體" pitchFamily="65" charset="-120"/>
                <a:ea typeface="標楷體" pitchFamily="65" charset="-120"/>
              </a:rPr>
              <a:t>申辦學校</a:t>
            </a:r>
            <a:endParaRPr lang="en-US" altLang="zh-TW" sz="3600" dirty="0" smtClean="0">
              <a:solidFill>
                <a:schemeClr val="tx1"/>
              </a:solidFill>
              <a:latin typeface="標楷體" pitchFamily="65" charset="-120"/>
              <a:ea typeface="標楷體" pitchFamily="65" charset="-120"/>
            </a:endParaRPr>
          </a:p>
          <a:p>
            <a:pPr marL="0" indent="0">
              <a:buNone/>
            </a:pPr>
            <a:r>
              <a:rPr lang="zh-TW" altLang="en-US" sz="3600" dirty="0" smtClean="0">
                <a:solidFill>
                  <a:schemeClr val="tx1"/>
                </a:solidFill>
                <a:latin typeface="標楷體" pitchFamily="65" charset="-120"/>
                <a:ea typeface="標楷體" pitchFamily="65" charset="-120"/>
              </a:rPr>
              <a:t>全校性獨招：華岡藝校、開平餐飲學校</a:t>
            </a:r>
            <a:endParaRPr lang="en-US" altLang="zh-TW" sz="3600" dirty="0" smtClean="0">
              <a:solidFill>
                <a:schemeClr val="tx1"/>
              </a:solidFill>
              <a:latin typeface="標楷體" pitchFamily="65" charset="-120"/>
              <a:ea typeface="標楷體" pitchFamily="65" charset="-120"/>
            </a:endParaRPr>
          </a:p>
          <a:p>
            <a:pPr marL="0" indent="0">
              <a:buNone/>
            </a:pPr>
            <a:r>
              <a:rPr lang="zh-TW" altLang="en-US" sz="3600" dirty="0" smtClean="0">
                <a:solidFill>
                  <a:schemeClr val="tx1"/>
                </a:solidFill>
                <a:latin typeface="標楷體" pitchFamily="65" charset="-120"/>
                <a:ea typeface="標楷體" pitchFamily="65" charset="-120"/>
              </a:rPr>
              <a:t>部分類科獨招：開南商工、喬治工商、</a:t>
            </a:r>
            <a:endParaRPr lang="en-US" altLang="zh-TW" sz="3600" dirty="0" smtClean="0">
              <a:solidFill>
                <a:schemeClr val="tx1"/>
              </a:solidFill>
              <a:latin typeface="標楷體" pitchFamily="65" charset="-120"/>
              <a:ea typeface="標楷體" pitchFamily="65" charset="-120"/>
            </a:endParaRPr>
          </a:p>
          <a:p>
            <a:pPr marL="0" indent="0">
              <a:buNone/>
            </a:pPr>
            <a:r>
              <a:rPr lang="zh-TW" altLang="en-US" sz="3600" dirty="0" smtClean="0">
                <a:solidFill>
                  <a:schemeClr val="tx1"/>
                </a:solidFill>
                <a:latin typeface="標楷體" pitchFamily="65" charset="-120"/>
                <a:ea typeface="標楷體" pitchFamily="65" charset="-120"/>
              </a:rPr>
              <a:t>              大安高工進修學校</a:t>
            </a:r>
            <a:endParaRPr lang="en-US" altLang="zh-TW" sz="3600" dirty="0" smtClean="0">
              <a:solidFill>
                <a:schemeClr val="tx1"/>
              </a:solidFill>
              <a:latin typeface="標楷體" pitchFamily="65" charset="-120"/>
              <a:ea typeface="標楷體" pitchFamily="65" charset="-120"/>
            </a:endParaRPr>
          </a:p>
          <a:p>
            <a:pPr marL="0" indent="0">
              <a:buNone/>
            </a:pPr>
            <a:endParaRPr lang="en-US" altLang="zh-TW" sz="3600" dirty="0" smtClean="0">
              <a:solidFill>
                <a:schemeClr val="tx1"/>
              </a:solidFill>
              <a:latin typeface="標楷體" pitchFamily="65" charset="-120"/>
              <a:ea typeface="標楷體" pitchFamily="65" charset="-120"/>
            </a:endParaRPr>
          </a:p>
          <a:p>
            <a:pPr marL="0" indent="0">
              <a:buFont typeface="Wingdings" pitchFamily="2" charset="2"/>
              <a:buChar char="u"/>
            </a:pPr>
            <a:r>
              <a:rPr lang="zh-TW" altLang="en-US" sz="3600" dirty="0" smtClean="0">
                <a:solidFill>
                  <a:schemeClr val="tx1"/>
                </a:solidFill>
                <a:latin typeface="標楷體" pitchFamily="65" charset="-120"/>
                <a:ea typeface="標楷體" pitchFamily="65" charset="-120"/>
              </a:rPr>
              <a:t>各校詳細招生資訊可詳見各校網站及招生簡章</a:t>
            </a:r>
            <a:endParaRPr lang="en-US" altLang="zh-TW" sz="3600" dirty="0" smtClean="0">
              <a:solidFill>
                <a:schemeClr val="tx1"/>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01090" y="6429396"/>
            <a:ext cx="642910" cy="292079"/>
          </a:xfrm>
          <a:prstGeom prst="rect">
            <a:avLst/>
          </a:prstGeom>
        </p:spPr>
        <p:txBody>
          <a:bodyPr/>
          <a:lstStyle/>
          <a:p>
            <a:fld id="{47D433DB-B31C-49C9-BEC3-1A87A9E59357}" type="slidenum">
              <a:rPr lang="zh-TW" altLang="en-US" smtClean="0"/>
              <a:pPr/>
              <a:t>86</a:t>
            </a:fld>
            <a:endParaRPr lang="zh-TW" altLang="en-US" dirty="0"/>
          </a:p>
        </p:txBody>
      </p:sp>
    </p:spTree>
    <p:extLst>
      <p:ext uri="{BB962C8B-B14F-4D97-AF65-F5344CB8AC3E}">
        <p14:creationId xmlns="" xmlns:p14="http://schemas.microsoft.com/office/powerpoint/2010/main" val="7879813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solidFill>
                  <a:srgbClr val="C00000"/>
                </a:solidFill>
                <a:latin typeface="標楷體" pitchFamily="65" charset="-120"/>
                <a:ea typeface="標楷體" pitchFamily="65" charset="-120"/>
              </a:rPr>
              <a:t>特殊身分學生入學</a:t>
            </a:r>
            <a:endParaRPr lang="zh-TW" altLang="en-US"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900633"/>
          </a:xfrm>
        </p:spPr>
        <p:txBody>
          <a:bodyPr>
            <a:noAutofit/>
          </a:bodyPr>
          <a:lstStyle/>
          <a:p>
            <a:r>
              <a:rPr lang="zh-TW" altLang="en-US" sz="2800" b="1" dirty="0" smtClean="0">
                <a:solidFill>
                  <a:srgbClr val="0070C0"/>
                </a:solidFill>
                <a:latin typeface="標楷體" pitchFamily="65" charset="-120"/>
                <a:ea typeface="標楷體" pitchFamily="65" charset="-120"/>
              </a:rPr>
              <a:t>適用對象</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原住民生、身心障礙生、蒙藏生、政府派赴國外工作子女、境外優秀科學技術人才子女、僑生、退伍軍人及運動成績優良學生等。</a:t>
            </a:r>
            <a:endParaRPr lang="en-US" altLang="zh-TW" sz="2800" dirty="0" smtClean="0">
              <a:latin typeface="標楷體" pitchFamily="65" charset="-120"/>
              <a:ea typeface="標楷體" pitchFamily="65" charset="-120"/>
            </a:endParaRPr>
          </a:p>
          <a:p>
            <a:r>
              <a:rPr lang="zh-TW" altLang="en-US" sz="2800" b="1" dirty="0" smtClean="0">
                <a:solidFill>
                  <a:srgbClr val="0070C0"/>
                </a:solidFill>
                <a:latin typeface="標楷體" pitchFamily="65" charset="-120"/>
                <a:ea typeface="標楷體" pitchFamily="65" charset="-120"/>
              </a:rPr>
              <a:t>免試入學</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報名人數未超過招生名額時，全額錄取。</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報名人數超過招生名額時，先以原始分數與一般生進行序。如仍未錄取，則依相關規定加分後之分數再以外加名額</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％與同類特殊生進行比序不占一般生名額。</a:t>
            </a:r>
          </a:p>
        </p:txBody>
      </p:sp>
      <p:sp>
        <p:nvSpPr>
          <p:cNvPr id="4" name="投影片編號版面配置區 3"/>
          <p:cNvSpPr>
            <a:spLocks noGrp="1"/>
          </p:cNvSpPr>
          <p:nvPr>
            <p:ph type="sldNum" sz="quarter" idx="4294967295"/>
          </p:nvPr>
        </p:nvSpPr>
        <p:spPr>
          <a:xfrm>
            <a:off x="8501090" y="6500834"/>
            <a:ext cx="642910" cy="220641"/>
          </a:xfrm>
          <a:prstGeom prst="rect">
            <a:avLst/>
          </a:prstGeom>
        </p:spPr>
        <p:txBody>
          <a:bodyPr/>
          <a:lstStyle/>
          <a:p>
            <a:fld id="{47D433DB-B31C-49C9-BEC3-1A87A9E59357}" type="slidenum">
              <a:rPr lang="zh-TW" altLang="en-US" smtClean="0"/>
              <a:pPr/>
              <a:t>87</a:t>
            </a:fld>
            <a:endParaRPr lang="zh-TW" altLang="en-US"/>
          </a:p>
        </p:txBody>
      </p:sp>
    </p:spTree>
    <p:extLst>
      <p:ext uri="{BB962C8B-B14F-4D97-AF65-F5344CB8AC3E}">
        <p14:creationId xmlns="" xmlns:p14="http://schemas.microsoft.com/office/powerpoint/2010/main" val="218757107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solidFill>
                  <a:srgbClr val="C00000"/>
                </a:solidFill>
                <a:latin typeface="標楷體" pitchFamily="65" charset="-120"/>
                <a:ea typeface="標楷體" pitchFamily="65" charset="-120"/>
              </a:rPr>
              <a:t>特殊身分學生入學</a:t>
            </a:r>
            <a:endParaRPr lang="zh-TW" altLang="en-US"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829195"/>
          </a:xfrm>
        </p:spPr>
        <p:txBody>
          <a:bodyPr/>
          <a:lstStyle/>
          <a:p>
            <a:pPr>
              <a:lnSpc>
                <a:spcPct val="150000"/>
              </a:lnSpc>
            </a:pPr>
            <a:r>
              <a:rPr lang="zh-TW" altLang="en-US" sz="3600" dirty="0" smtClean="0">
                <a:solidFill>
                  <a:srgbClr val="0070C0"/>
                </a:solidFill>
                <a:latin typeface="標楷體" pitchFamily="65" charset="-120"/>
                <a:ea typeface="標楷體" pitchFamily="65" charset="-120"/>
              </a:rPr>
              <a:t>特色招生入學</a:t>
            </a: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
            </a:r>
            <a:br>
              <a:rPr lang="en-US" altLang="zh-TW" sz="3600" dirty="0" smtClean="0">
                <a:latin typeface="標楷體" pitchFamily="65" charset="-120"/>
                <a:ea typeface="標楷體" pitchFamily="65" charset="-120"/>
              </a:rPr>
            </a:br>
            <a:r>
              <a:rPr lang="zh-TW" altLang="en-US" sz="3600" dirty="0" smtClean="0">
                <a:latin typeface="標楷體" pitchFamily="65" charset="-120"/>
                <a:ea typeface="標楷體" pitchFamily="65" charset="-120"/>
              </a:rPr>
              <a:t>依其入學的加分優待方式辦理，外加名額以招生名額</a:t>
            </a:r>
            <a:r>
              <a:rPr lang="en-US" altLang="zh-TW" sz="3600" dirty="0" smtClean="0">
                <a:latin typeface="標楷體" pitchFamily="65" charset="-120"/>
                <a:ea typeface="標楷體" pitchFamily="65" charset="-120"/>
              </a:rPr>
              <a:t>2</a:t>
            </a:r>
            <a:r>
              <a:rPr lang="zh-TW" altLang="en-US" sz="3600" dirty="0" smtClean="0">
                <a:latin typeface="標楷體" pitchFamily="65" charset="-120"/>
                <a:ea typeface="標楷體" pitchFamily="65" charset="-120"/>
              </a:rPr>
              <a:t>％計算。</a:t>
            </a:r>
          </a:p>
          <a:p>
            <a:pPr>
              <a:lnSpc>
                <a:spcPct val="150000"/>
              </a:lnSpc>
            </a:pPr>
            <a:r>
              <a:rPr lang="zh-TW" altLang="en-US" sz="3600" dirty="0" smtClean="0">
                <a:latin typeface="標楷體" pitchFamily="65" charset="-120"/>
                <a:ea typeface="標楷體" pitchFamily="65" charset="-120"/>
              </a:rPr>
              <a:t>除免試入學外，特殊生於加分後，</a:t>
            </a:r>
            <a:r>
              <a:rPr lang="zh-TW" altLang="en-US" sz="3600" u="sng" dirty="0" smtClean="0">
                <a:solidFill>
                  <a:srgbClr val="FF0000"/>
                </a:solidFill>
                <a:latin typeface="標楷體" pitchFamily="65" charset="-120"/>
                <a:ea typeface="標楷體" pitchFamily="65" charset="-120"/>
              </a:rPr>
              <a:t>須達一般生之最低錄取標準</a:t>
            </a:r>
            <a:r>
              <a:rPr lang="zh-TW" altLang="en-US" sz="3600" dirty="0" smtClean="0">
                <a:latin typeface="標楷體" pitchFamily="65" charset="-120"/>
                <a:ea typeface="標楷體" pitchFamily="65" charset="-120"/>
              </a:rPr>
              <a:t>，方得錄取。</a:t>
            </a:r>
          </a:p>
          <a:p>
            <a:pPr>
              <a:lnSpc>
                <a:spcPct val="150000"/>
              </a:lnSpc>
              <a:buNone/>
            </a:pPr>
            <a:endParaRPr lang="zh-TW" altLang="en-US" sz="3600" dirty="0">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72528" y="6429396"/>
            <a:ext cx="571472" cy="292079"/>
          </a:xfrm>
          <a:prstGeom prst="rect">
            <a:avLst/>
          </a:prstGeom>
        </p:spPr>
        <p:txBody>
          <a:bodyPr/>
          <a:lstStyle/>
          <a:p>
            <a:fld id="{47D433DB-B31C-49C9-BEC3-1A87A9E59357}" type="slidenum">
              <a:rPr lang="zh-TW" altLang="en-US" smtClean="0"/>
              <a:pPr/>
              <a:t>88</a:t>
            </a:fld>
            <a:endParaRPr lang="zh-TW" altLang="en-US" dirty="0"/>
          </a:p>
        </p:txBody>
      </p:sp>
    </p:spTree>
    <p:extLst>
      <p:ext uri="{BB962C8B-B14F-4D97-AF65-F5344CB8AC3E}">
        <p14:creationId xmlns="" xmlns:p14="http://schemas.microsoft.com/office/powerpoint/2010/main" val="6983913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solidFill>
                  <a:srgbClr val="C00000"/>
                </a:solidFill>
                <a:latin typeface="標楷體" pitchFamily="65" charset="-120"/>
                <a:ea typeface="標楷體" pitchFamily="65" charset="-120"/>
              </a:rPr>
              <a:t>特殊身分學生入學</a:t>
            </a:r>
            <a:endParaRPr lang="zh-TW" altLang="en-US"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900633"/>
          </a:xfrm>
        </p:spPr>
        <p:txBody>
          <a:bodyPr>
            <a:noAutofit/>
          </a:bodyPr>
          <a:lstStyle/>
          <a:p>
            <a:r>
              <a:rPr lang="zh-TW" altLang="en-US" sz="3600" dirty="0" smtClean="0">
                <a:solidFill>
                  <a:srgbClr val="0070C0"/>
                </a:solidFill>
                <a:latin typeface="標楷體" pitchFamily="65" charset="-120"/>
                <a:ea typeface="標楷體" pitchFamily="65" charset="-120"/>
              </a:rPr>
              <a:t>身心障礙生適性輔導安置</a:t>
            </a:r>
            <a:r>
              <a:rPr lang="en-US" altLang="zh-TW" sz="3600" dirty="0" smtClean="0">
                <a:latin typeface="標楷體" pitchFamily="65" charset="-120"/>
                <a:ea typeface="標楷體" pitchFamily="65" charset="-120"/>
              </a:rPr>
              <a:t/>
            </a:r>
            <a:br>
              <a:rPr lang="en-US" altLang="zh-TW" sz="3600" dirty="0" smtClean="0">
                <a:latin typeface="標楷體" pitchFamily="65" charset="-120"/>
                <a:ea typeface="標楷體" pitchFamily="65" charset="-120"/>
              </a:rPr>
            </a:br>
            <a:r>
              <a:rPr lang="zh-TW" altLang="en-US" sz="3600" dirty="0" smtClean="0">
                <a:latin typeface="標楷體" pitchFamily="65" charset="-120"/>
                <a:ea typeface="標楷體" pitchFamily="65" charset="-120"/>
              </a:rPr>
              <a:t>除參加適性輔導安置外，亦可志願參加免試入學或特色招生入學，並得保留原先適性輔導安置之名額；若於免試入學及特色招生入學中皆未能錄取或對結果不滿意，仍可回歸原先適性輔導安置的學校，但僅能選擇一個錄取結果報到。</a:t>
            </a:r>
            <a:endParaRPr lang="en-US" altLang="zh-TW" sz="3600" dirty="0" smtClean="0">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01090" y="6429396"/>
            <a:ext cx="642910" cy="292079"/>
          </a:xfrm>
          <a:prstGeom prst="rect">
            <a:avLst/>
          </a:prstGeom>
        </p:spPr>
        <p:txBody>
          <a:bodyPr/>
          <a:lstStyle/>
          <a:p>
            <a:fld id="{47D433DB-B31C-49C9-BEC3-1A87A9E59357}" type="slidenum">
              <a:rPr lang="zh-TW" altLang="en-US" smtClean="0"/>
              <a:pPr/>
              <a:t>89</a:t>
            </a:fld>
            <a:endParaRPr lang="zh-TW" altLang="en-US" dirty="0"/>
          </a:p>
        </p:txBody>
      </p:sp>
    </p:spTree>
    <p:extLst>
      <p:ext uri="{BB962C8B-B14F-4D97-AF65-F5344CB8AC3E}">
        <p14:creationId xmlns="" xmlns:p14="http://schemas.microsoft.com/office/powerpoint/2010/main" val="24629249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solidFill>
                  <a:srgbClr val="990099"/>
                </a:solidFill>
                <a:latin typeface="標楷體" pitchFamily="65" charset="-120"/>
                <a:ea typeface="標楷體" pitchFamily="65" charset="-120"/>
              </a:rPr>
              <a:t>變更就學區</a:t>
            </a:r>
            <a:endParaRPr lang="zh-TW" altLang="en-US" dirty="0">
              <a:solidFill>
                <a:srgbClr val="990099"/>
              </a:solidFill>
              <a:latin typeface="標楷體" pitchFamily="65" charset="-120"/>
              <a:ea typeface="標楷體" pitchFamily="65" charset="-120"/>
            </a:endParaRPr>
          </a:p>
        </p:txBody>
      </p:sp>
      <p:sp>
        <p:nvSpPr>
          <p:cNvPr id="3" name="內容版面配置區 2"/>
          <p:cNvSpPr>
            <a:spLocks noGrp="1"/>
          </p:cNvSpPr>
          <p:nvPr>
            <p:ph idx="1"/>
          </p:nvPr>
        </p:nvSpPr>
        <p:spPr>
          <a:xfrm>
            <a:off x="2786050" y="1643050"/>
            <a:ext cx="5872146" cy="4786346"/>
          </a:xfrm>
        </p:spPr>
        <p:txBody>
          <a:bodyPr>
            <a:normAutofit/>
          </a:bodyPr>
          <a:lstStyle/>
          <a:p>
            <a:pPr>
              <a:lnSpc>
                <a:spcPct val="150000"/>
              </a:lnSpc>
            </a:pPr>
            <a:r>
              <a:rPr kumimoji="0" lang="zh-TW" altLang="en-US" sz="3200" b="0" i="0" kern="1200" dirty="0" smtClean="0">
                <a:solidFill>
                  <a:schemeClr val="tx1"/>
                </a:solidFill>
                <a:effectLst/>
                <a:latin typeface="標楷體" pitchFamily="65" charset="-120"/>
                <a:ea typeface="標楷體" pitchFamily="65" charset="-120"/>
              </a:rPr>
              <a:t>依據「高級中等教育法」，全國</a:t>
            </a:r>
            <a:r>
              <a:rPr kumimoji="0" lang="en-US" altLang="zh-TW" sz="3200" b="0" i="0" kern="1200" dirty="0" smtClean="0">
                <a:solidFill>
                  <a:schemeClr val="tx1"/>
                </a:solidFill>
                <a:effectLst/>
                <a:latin typeface="標楷體" pitchFamily="65" charset="-120"/>
                <a:ea typeface="標楷體" pitchFamily="65" charset="-120"/>
              </a:rPr>
              <a:t>15</a:t>
            </a:r>
            <a:r>
              <a:rPr kumimoji="0" lang="zh-TW" altLang="en-US" sz="3200" b="0" i="0" kern="1200" dirty="0" smtClean="0">
                <a:solidFill>
                  <a:schemeClr val="tx1"/>
                </a:solidFill>
                <a:effectLst/>
                <a:latin typeface="標楷體" pitchFamily="65" charset="-120"/>
                <a:ea typeface="標楷體" pitchFamily="65" charset="-120"/>
              </a:rPr>
              <a:t>個免試就學區為確保學生就學權益，跨區就讀須事先申請「變更就學區」，並在全國統一的時程規劃下考試。</a:t>
            </a:r>
            <a:endParaRPr lang="en-US" altLang="zh-TW" dirty="0" smtClean="0">
              <a:latin typeface="標楷體" pitchFamily="65" charset="-120"/>
              <a:ea typeface="標楷體" pitchFamily="65" charset="-120"/>
            </a:endParaRPr>
          </a:p>
          <a:p>
            <a:pPr>
              <a:lnSpc>
                <a:spcPct val="150000"/>
              </a:lnSpc>
            </a:pP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105</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年</a:t>
            </a: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月</a:t>
            </a: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2 </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日</a:t>
            </a: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-6 </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日：免試入學變更就學區申請</a:t>
            </a:r>
            <a:endParaRPr lang="zh-TW" altLang="en-US" b="1" u="sng"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9</a:t>
            </a:fld>
            <a:endParaRPr lang="zh-TW" altLang="en-US"/>
          </a:p>
        </p:txBody>
      </p:sp>
      <p:pic>
        <p:nvPicPr>
          <p:cNvPr id="144385" name="Picture 1"/>
          <p:cNvPicPr>
            <a:picLocks noChangeAspect="1" noChangeArrowheads="1"/>
          </p:cNvPicPr>
          <p:nvPr/>
        </p:nvPicPr>
        <p:blipFill>
          <a:blip r:embed="rId2"/>
          <a:srcRect/>
          <a:stretch>
            <a:fillRect/>
          </a:stretch>
        </p:blipFill>
        <p:spPr bwMode="auto">
          <a:xfrm>
            <a:off x="214282" y="1214422"/>
            <a:ext cx="2362200" cy="5643578"/>
          </a:xfrm>
          <a:prstGeom prst="rect">
            <a:avLst/>
          </a:prstGeom>
          <a:noFill/>
          <a:ln w="9525">
            <a:noFill/>
            <a:miter lim="800000"/>
            <a:headEnd/>
            <a:tailEnd/>
          </a:ln>
          <a:effectLst/>
        </p:spPr>
      </p:pic>
    </p:spTree>
    <p:extLst>
      <p:ext uri="{BB962C8B-B14F-4D97-AF65-F5344CB8AC3E}">
        <p14:creationId xmlns="" xmlns:p14="http://schemas.microsoft.com/office/powerpoint/2010/main" val="25610480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smtClean="0">
                <a:solidFill>
                  <a:srgbClr val="002060"/>
                </a:solidFill>
                <a:latin typeface="標楷體" pitchFamily="65" charset="-120"/>
                <a:ea typeface="標楷體" pitchFamily="65" charset="-120"/>
              </a:rPr>
              <a:t>105</a:t>
            </a:r>
            <a:r>
              <a:rPr lang="zh-TW" altLang="en-US" sz="4000" b="1" dirty="0" smtClean="0">
                <a:solidFill>
                  <a:srgbClr val="002060"/>
                </a:solidFill>
                <a:latin typeface="標楷體" pitchFamily="65" charset="-120"/>
                <a:ea typeface="標楷體" pitchFamily="65" charset="-120"/>
              </a:rPr>
              <a:t>學年度</a:t>
            </a:r>
            <a:r>
              <a:rPr lang="zh-TW" altLang="en-US" sz="4000" dirty="0" smtClean="0">
                <a:solidFill>
                  <a:srgbClr val="FF0000"/>
                </a:solidFill>
                <a:latin typeface="標楷體" pitchFamily="65" charset="-120"/>
                <a:ea typeface="標楷體" pitchFamily="65" charset="-120"/>
              </a:rPr>
              <a:t>個人</a:t>
            </a:r>
            <a:r>
              <a:rPr lang="zh-TW" altLang="en-US" sz="4000" dirty="0" smtClean="0">
                <a:solidFill>
                  <a:srgbClr val="FF0000"/>
                </a:solidFill>
                <a:latin typeface="標楷體" pitchFamily="65" charset="-120"/>
                <a:ea typeface="標楷體" pitchFamily="65" charset="-120"/>
              </a:rPr>
              <a:t>序位區間查詢</a:t>
            </a:r>
            <a:endParaRPr lang="zh-TW" altLang="en-US" sz="4000"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01090" y="6429396"/>
            <a:ext cx="642910" cy="292079"/>
          </a:xfrm>
          <a:prstGeom prst="rect">
            <a:avLst/>
          </a:prstGeom>
        </p:spPr>
        <p:txBody>
          <a:bodyPr/>
          <a:lstStyle/>
          <a:p>
            <a:fld id="{47D433DB-B31C-49C9-BEC3-1A87A9E59357}" type="slidenum">
              <a:rPr lang="zh-TW" altLang="en-US" smtClean="0"/>
              <a:pPr/>
              <a:t>90</a:t>
            </a:fld>
            <a:endParaRPr lang="zh-TW" altLang="en-US" dirty="0"/>
          </a:p>
        </p:txBody>
      </p:sp>
      <p:sp>
        <p:nvSpPr>
          <p:cNvPr id="10" name="內容版面配置區 2"/>
          <p:cNvSpPr>
            <a:spLocks noGrp="1"/>
          </p:cNvSpPr>
          <p:nvPr>
            <p:ph idx="1"/>
          </p:nvPr>
        </p:nvSpPr>
        <p:spPr>
          <a:xfrm>
            <a:off x="428596" y="1285860"/>
            <a:ext cx="8018463" cy="5357850"/>
          </a:xfrm>
        </p:spPr>
        <p:txBody>
          <a:bodyPr/>
          <a:lstStyle/>
          <a:p>
            <a:pPr marL="0" indent="0">
              <a:spcBef>
                <a:spcPts val="1200"/>
              </a:spcBef>
              <a:buFont typeface="Arial" pitchFamily="34" charset="0"/>
              <a:buNone/>
            </a:pPr>
            <a:r>
              <a:rPr altLang="zh-TW" sz="2800" b="1" dirty="0" smtClean="0">
                <a:solidFill>
                  <a:srgbClr val="FF0000"/>
                </a:solidFill>
                <a:latin typeface="標楷體" pitchFamily="65" charset="-120"/>
                <a:ea typeface="標楷體" pitchFamily="65" charset="-120"/>
              </a:rPr>
              <a:t>查詢時間：</a:t>
            </a:r>
            <a:endParaRPr lang="en-US" altLang="zh-TW" sz="2800" b="1" dirty="0" smtClean="0">
              <a:solidFill>
                <a:srgbClr val="FF0000"/>
              </a:solidFill>
              <a:latin typeface="標楷體" pitchFamily="65" charset="-120"/>
              <a:ea typeface="標楷體" pitchFamily="65" charset="-120"/>
            </a:endParaRPr>
          </a:p>
          <a:p>
            <a:pPr marL="0" indent="0">
              <a:spcBef>
                <a:spcPts val="1200"/>
              </a:spcBef>
              <a:buFont typeface="Arial" pitchFamily="34" charset="0"/>
              <a:buNone/>
            </a:pPr>
            <a:r>
              <a:rPr lang="en-US" altLang="zh-TW" sz="2800" dirty="0" smtClean="0">
                <a:solidFill>
                  <a:srgbClr val="000000"/>
                </a:solidFill>
                <a:latin typeface="Times New Roman" pitchFamily="18" charset="0"/>
                <a:ea typeface="標楷體" pitchFamily="65" charset="-120"/>
                <a:cs typeface="Times New Roman" pitchFamily="18" charset="0"/>
              </a:rPr>
              <a:t>105</a:t>
            </a:r>
            <a:r>
              <a:rPr altLang="zh-TW" sz="2800" dirty="0" smtClean="0">
                <a:solidFill>
                  <a:srgbClr val="000000"/>
                </a:solidFill>
                <a:latin typeface="Times New Roman" pitchFamily="18" charset="0"/>
                <a:ea typeface="標楷體" pitchFamily="65" charset="-120"/>
                <a:cs typeface="Times New Roman" pitchFamily="18" charset="0"/>
              </a:rPr>
              <a:t>年</a:t>
            </a:r>
            <a:r>
              <a:rPr lang="en-US" altLang="zh-TW" sz="2800" dirty="0" smtClean="0">
                <a:solidFill>
                  <a:srgbClr val="000000"/>
                </a:solidFill>
                <a:latin typeface="Times New Roman" pitchFamily="18" charset="0"/>
                <a:ea typeface="標楷體" pitchFamily="65" charset="-120"/>
                <a:cs typeface="Times New Roman" pitchFamily="18" charset="0"/>
              </a:rPr>
              <a:t>6</a:t>
            </a:r>
            <a:r>
              <a:rPr altLang="zh-TW" sz="2800" dirty="0" smtClean="0">
                <a:solidFill>
                  <a:srgbClr val="000000"/>
                </a:solidFill>
                <a:latin typeface="Times New Roman" pitchFamily="18" charset="0"/>
                <a:ea typeface="標楷體" pitchFamily="65" charset="-120"/>
                <a:cs typeface="Times New Roman" pitchFamily="18" charset="0"/>
              </a:rPr>
              <a:t>月</a:t>
            </a:r>
            <a:r>
              <a:rPr lang="en-US" altLang="zh-TW" sz="2800" dirty="0" smtClean="0">
                <a:solidFill>
                  <a:srgbClr val="000000"/>
                </a:solidFill>
                <a:latin typeface="Times New Roman" pitchFamily="18" charset="0"/>
                <a:ea typeface="標楷體" pitchFamily="65" charset="-120"/>
                <a:cs typeface="Times New Roman" pitchFamily="18" charset="0"/>
              </a:rPr>
              <a:t>16</a:t>
            </a:r>
            <a:r>
              <a:rPr altLang="zh-TW" sz="2800" dirty="0" smtClean="0">
                <a:solidFill>
                  <a:srgbClr val="000000"/>
                </a:solidFill>
                <a:latin typeface="Times New Roman" pitchFamily="18" charset="0"/>
                <a:ea typeface="標楷體" pitchFamily="65" charset="-120"/>
                <a:cs typeface="Times New Roman" pitchFamily="18" charset="0"/>
              </a:rPr>
              <a:t>日</a:t>
            </a:r>
            <a:r>
              <a:rPr lang="en-US" altLang="zh-TW" sz="2800" dirty="0" smtClean="0">
                <a:solidFill>
                  <a:srgbClr val="000000"/>
                </a:solidFill>
                <a:latin typeface="Times New Roman" pitchFamily="18" charset="0"/>
                <a:ea typeface="標楷體" pitchFamily="65" charset="-120"/>
                <a:cs typeface="Times New Roman" pitchFamily="18" charset="0"/>
              </a:rPr>
              <a:t>(</a:t>
            </a:r>
            <a:r>
              <a:rPr altLang="en-US" sz="2800" dirty="0" smtClean="0">
                <a:solidFill>
                  <a:srgbClr val="000000"/>
                </a:solidFill>
                <a:latin typeface="Times New Roman" pitchFamily="18" charset="0"/>
                <a:ea typeface="標楷體" pitchFamily="65" charset="-120"/>
                <a:cs typeface="Times New Roman" pitchFamily="18" charset="0"/>
              </a:rPr>
              <a:t>四</a:t>
            </a:r>
            <a:r>
              <a:rPr lang="en-US" altLang="zh-TW" sz="2800" dirty="0" smtClean="0">
                <a:solidFill>
                  <a:srgbClr val="000000"/>
                </a:solidFill>
                <a:latin typeface="Times New Roman" pitchFamily="18" charset="0"/>
                <a:ea typeface="標楷體" pitchFamily="65" charset="-120"/>
                <a:cs typeface="Times New Roman" pitchFamily="18" charset="0"/>
              </a:rPr>
              <a:t>)</a:t>
            </a:r>
            <a:r>
              <a:rPr altLang="zh-TW" sz="2800" dirty="0" smtClean="0">
                <a:solidFill>
                  <a:srgbClr val="000000"/>
                </a:solidFill>
                <a:latin typeface="Times New Roman" pitchFamily="18" charset="0"/>
                <a:ea typeface="標楷體" pitchFamily="65" charset="-120"/>
                <a:cs typeface="Times New Roman" pitchFamily="18" charset="0"/>
              </a:rPr>
              <a:t>中午</a:t>
            </a:r>
            <a:r>
              <a:rPr lang="en-US" altLang="zh-TW" sz="2800" dirty="0" smtClean="0">
                <a:solidFill>
                  <a:srgbClr val="000000"/>
                </a:solidFill>
                <a:latin typeface="Times New Roman" pitchFamily="18" charset="0"/>
                <a:ea typeface="標楷體" pitchFamily="65" charset="-120"/>
                <a:cs typeface="Times New Roman" pitchFamily="18" charset="0"/>
              </a:rPr>
              <a:t>12</a:t>
            </a:r>
            <a:r>
              <a:rPr altLang="zh-TW" sz="2800" dirty="0" smtClean="0">
                <a:solidFill>
                  <a:srgbClr val="000000"/>
                </a:solidFill>
                <a:latin typeface="Times New Roman" pitchFamily="18" charset="0"/>
                <a:ea typeface="標楷體" pitchFamily="65" charset="-120"/>
                <a:cs typeface="Times New Roman" pitchFamily="18" charset="0"/>
              </a:rPr>
              <a:t>時～</a:t>
            </a:r>
            <a:r>
              <a:rPr lang="en-US" altLang="zh-TW" sz="2800" dirty="0" smtClean="0">
                <a:solidFill>
                  <a:srgbClr val="000000"/>
                </a:solidFill>
                <a:latin typeface="Times New Roman" pitchFamily="18" charset="0"/>
                <a:ea typeface="標楷體" pitchFamily="65" charset="-120"/>
                <a:cs typeface="Times New Roman" pitchFamily="18" charset="0"/>
              </a:rPr>
              <a:t>105</a:t>
            </a:r>
            <a:r>
              <a:rPr altLang="en-US" sz="2800" dirty="0" smtClean="0">
                <a:solidFill>
                  <a:srgbClr val="000000"/>
                </a:solidFill>
                <a:latin typeface="Times New Roman" pitchFamily="18" charset="0"/>
                <a:ea typeface="標楷體" pitchFamily="65" charset="-120"/>
                <a:cs typeface="Times New Roman" pitchFamily="18" charset="0"/>
              </a:rPr>
              <a:t>年</a:t>
            </a:r>
            <a:r>
              <a:rPr lang="en-US" altLang="zh-TW" sz="2800" dirty="0" smtClean="0">
                <a:solidFill>
                  <a:srgbClr val="000000"/>
                </a:solidFill>
                <a:latin typeface="Times New Roman" pitchFamily="18" charset="0"/>
                <a:ea typeface="標楷體" pitchFamily="65" charset="-120"/>
                <a:cs typeface="Times New Roman" pitchFamily="18" charset="0"/>
              </a:rPr>
              <a:t>6</a:t>
            </a:r>
            <a:r>
              <a:rPr altLang="zh-TW" sz="2800" dirty="0" smtClean="0">
                <a:solidFill>
                  <a:srgbClr val="000000"/>
                </a:solidFill>
                <a:latin typeface="Times New Roman" pitchFamily="18" charset="0"/>
                <a:ea typeface="標楷體" pitchFamily="65" charset="-120"/>
                <a:cs typeface="Times New Roman" pitchFamily="18" charset="0"/>
              </a:rPr>
              <a:t>月</a:t>
            </a:r>
            <a:r>
              <a:rPr lang="en-US" altLang="zh-TW" sz="2800" dirty="0" smtClean="0">
                <a:solidFill>
                  <a:srgbClr val="000000"/>
                </a:solidFill>
                <a:latin typeface="Times New Roman" pitchFamily="18" charset="0"/>
                <a:ea typeface="標楷體" pitchFamily="65" charset="-120"/>
                <a:cs typeface="Times New Roman" pitchFamily="18" charset="0"/>
              </a:rPr>
              <a:t>23</a:t>
            </a:r>
            <a:r>
              <a:rPr altLang="zh-TW" sz="2800" dirty="0" smtClean="0">
                <a:solidFill>
                  <a:srgbClr val="000000"/>
                </a:solidFill>
                <a:latin typeface="Times New Roman" pitchFamily="18" charset="0"/>
                <a:ea typeface="標楷體" pitchFamily="65" charset="-120"/>
                <a:cs typeface="Times New Roman" pitchFamily="18" charset="0"/>
              </a:rPr>
              <a:t>日</a:t>
            </a:r>
            <a:r>
              <a:rPr lang="en-US" altLang="zh-TW" sz="2800" dirty="0" smtClean="0">
                <a:solidFill>
                  <a:srgbClr val="000000"/>
                </a:solidFill>
                <a:latin typeface="Times New Roman" pitchFamily="18" charset="0"/>
                <a:ea typeface="標楷體" pitchFamily="65" charset="-120"/>
                <a:cs typeface="Times New Roman" pitchFamily="18" charset="0"/>
              </a:rPr>
              <a:t>(</a:t>
            </a:r>
            <a:r>
              <a:rPr altLang="zh-TW" sz="2800" dirty="0" smtClean="0">
                <a:solidFill>
                  <a:srgbClr val="000000"/>
                </a:solidFill>
                <a:latin typeface="Times New Roman" pitchFamily="18" charset="0"/>
                <a:ea typeface="標楷體" pitchFamily="65" charset="-120"/>
                <a:cs typeface="Times New Roman" pitchFamily="18" charset="0"/>
              </a:rPr>
              <a:t>四</a:t>
            </a:r>
            <a:r>
              <a:rPr lang="en-US" altLang="zh-TW" sz="2800" dirty="0" smtClean="0">
                <a:solidFill>
                  <a:srgbClr val="000000"/>
                </a:solidFill>
                <a:latin typeface="Times New Roman" pitchFamily="18" charset="0"/>
                <a:ea typeface="標楷體" pitchFamily="65" charset="-120"/>
                <a:cs typeface="Times New Roman" pitchFamily="18" charset="0"/>
              </a:rPr>
              <a:t>)</a:t>
            </a:r>
            <a:r>
              <a:rPr altLang="zh-TW" sz="2800" dirty="0" smtClean="0">
                <a:solidFill>
                  <a:srgbClr val="000000"/>
                </a:solidFill>
                <a:latin typeface="Times New Roman" pitchFamily="18" charset="0"/>
                <a:ea typeface="標楷體" pitchFamily="65" charset="-120"/>
                <a:cs typeface="Times New Roman" pitchFamily="18" charset="0"/>
              </a:rPr>
              <a:t>中午</a:t>
            </a:r>
            <a:r>
              <a:rPr lang="en-US" altLang="zh-TW" sz="2800" dirty="0" smtClean="0">
                <a:solidFill>
                  <a:srgbClr val="000000"/>
                </a:solidFill>
                <a:latin typeface="Times New Roman" pitchFamily="18" charset="0"/>
                <a:ea typeface="標楷體" pitchFamily="65" charset="-120"/>
                <a:cs typeface="Times New Roman" pitchFamily="18" charset="0"/>
              </a:rPr>
              <a:t>12</a:t>
            </a:r>
            <a:r>
              <a:rPr altLang="zh-TW" sz="2800" dirty="0" smtClean="0">
                <a:solidFill>
                  <a:srgbClr val="000000"/>
                </a:solidFill>
                <a:latin typeface="Times New Roman" pitchFamily="18" charset="0"/>
                <a:ea typeface="標楷體" pitchFamily="65" charset="-120"/>
                <a:cs typeface="Times New Roman" pitchFamily="18" charset="0"/>
              </a:rPr>
              <a:t>時止</a:t>
            </a:r>
            <a:endParaRPr lang="en-US" altLang="zh-TW" sz="2800" dirty="0" smtClean="0">
              <a:solidFill>
                <a:srgbClr val="000000"/>
              </a:solidFill>
              <a:latin typeface="Times New Roman" pitchFamily="18" charset="0"/>
              <a:ea typeface="標楷體" pitchFamily="65" charset="-120"/>
              <a:cs typeface="Times New Roman" pitchFamily="18" charset="0"/>
            </a:endParaRPr>
          </a:p>
          <a:p>
            <a:pPr marL="0" indent="0">
              <a:spcBef>
                <a:spcPts val="1200"/>
              </a:spcBef>
              <a:buFont typeface="Arial" pitchFamily="34" charset="0"/>
              <a:buNone/>
            </a:pPr>
            <a:r>
              <a:rPr altLang="zh-TW" sz="2800" dirty="0" smtClean="0">
                <a:solidFill>
                  <a:srgbClr val="000000"/>
                </a:solidFill>
                <a:latin typeface="Times New Roman" pitchFamily="18" charset="0"/>
                <a:ea typeface="標楷體" pitchFamily="65" charset="-120"/>
                <a:cs typeface="Times New Roman" pitchFamily="18" charset="0"/>
              </a:rPr>
              <a:t>（與基北區免試入學志願選填時間相同）</a:t>
            </a:r>
          </a:p>
          <a:p>
            <a:pPr marL="0" indent="0">
              <a:spcBef>
                <a:spcPts val="1200"/>
              </a:spcBef>
              <a:buFont typeface="Arial" pitchFamily="34" charset="0"/>
              <a:buNone/>
            </a:pPr>
            <a:r>
              <a:rPr altLang="zh-TW" sz="2800" b="1" dirty="0" smtClean="0">
                <a:solidFill>
                  <a:srgbClr val="FF0000"/>
                </a:solidFill>
                <a:latin typeface="標楷體" pitchFamily="65" charset="-120"/>
                <a:ea typeface="標楷體" pitchFamily="65" charset="-120"/>
              </a:rPr>
              <a:t>查詢網站：</a:t>
            </a:r>
            <a:r>
              <a:rPr altLang="zh-TW" sz="2800" dirty="0" smtClean="0">
                <a:solidFill>
                  <a:srgbClr val="000000"/>
                </a:solidFill>
                <a:latin typeface="Times New Roman" pitchFamily="18" charset="0"/>
                <a:ea typeface="標楷體" pitchFamily="65" charset="-120"/>
              </a:rPr>
              <a:t>基北區免試入學委員會網站</a:t>
            </a:r>
            <a:endParaRPr lang="en-US" altLang="zh-TW" sz="2800" dirty="0" smtClean="0">
              <a:solidFill>
                <a:srgbClr val="000000"/>
              </a:solidFill>
              <a:latin typeface="Times New Roman" pitchFamily="18" charset="0"/>
              <a:ea typeface="標楷體" pitchFamily="65" charset="-120"/>
            </a:endParaRPr>
          </a:p>
          <a:p>
            <a:pPr marL="0" indent="0">
              <a:spcBef>
                <a:spcPts val="1200"/>
              </a:spcBef>
              <a:buFont typeface="Arial" pitchFamily="34" charset="0"/>
              <a:buNone/>
            </a:pPr>
            <a:r>
              <a:rPr lang="en-US" altLang="zh-TW" sz="2800" dirty="0" smtClean="0">
                <a:solidFill>
                  <a:srgbClr val="000000"/>
                </a:solidFill>
                <a:latin typeface="Times New Roman" pitchFamily="18" charset="0"/>
                <a:ea typeface="標楷體" pitchFamily="65" charset="-120"/>
              </a:rPr>
              <a:t>  </a:t>
            </a:r>
            <a:r>
              <a:rPr altLang="zh-TW" sz="2800" dirty="0" smtClean="0">
                <a:solidFill>
                  <a:srgbClr val="000000"/>
                </a:solidFill>
                <a:latin typeface="Times New Roman" pitchFamily="18" charset="0"/>
                <a:ea typeface="標楷體" pitchFamily="65" charset="-120"/>
              </a:rPr>
              <a:t>（</a:t>
            </a:r>
            <a:r>
              <a:rPr lang="en-US" altLang="zh-TW" sz="2800" dirty="0" smtClean="0">
                <a:solidFill>
                  <a:srgbClr val="000000"/>
                </a:solidFill>
                <a:latin typeface="Times New Roman" pitchFamily="18" charset="0"/>
                <a:ea typeface="標楷體" pitchFamily="65" charset="-120"/>
              </a:rPr>
              <a:t>http://105cefa.ntpc.edu.tw</a:t>
            </a:r>
            <a:r>
              <a:rPr altLang="zh-TW" sz="2800" dirty="0" smtClean="0">
                <a:solidFill>
                  <a:srgbClr val="000000"/>
                </a:solidFill>
                <a:latin typeface="Times New Roman" pitchFamily="18" charset="0"/>
                <a:ea typeface="標楷體" pitchFamily="65" charset="-120"/>
              </a:rPr>
              <a:t>）</a:t>
            </a:r>
          </a:p>
          <a:p>
            <a:pPr marL="0" indent="0">
              <a:spcBef>
                <a:spcPts val="1200"/>
              </a:spcBef>
              <a:buFont typeface="Arial" pitchFamily="34" charset="0"/>
              <a:buNone/>
            </a:pPr>
            <a:r>
              <a:rPr altLang="zh-TW" sz="2800" b="1" dirty="0" smtClean="0">
                <a:solidFill>
                  <a:srgbClr val="FF0000"/>
                </a:solidFill>
                <a:latin typeface="標楷體" pitchFamily="65" charset="-120"/>
                <a:ea typeface="標楷體" pitchFamily="65" charset="-120"/>
              </a:rPr>
              <a:t>查詢對象：</a:t>
            </a:r>
            <a:endParaRPr lang="en-US" altLang="zh-TW" sz="2800" b="1" dirty="0" smtClean="0">
              <a:solidFill>
                <a:srgbClr val="FF0000"/>
              </a:solidFill>
              <a:latin typeface="標楷體" pitchFamily="65" charset="-120"/>
              <a:ea typeface="標楷體" pitchFamily="65" charset="-120"/>
            </a:endParaRPr>
          </a:p>
          <a:p>
            <a:pPr marL="0" indent="0">
              <a:spcBef>
                <a:spcPts val="1200"/>
              </a:spcBef>
              <a:buFont typeface="Arial" pitchFamily="34" charset="0"/>
              <a:buNone/>
            </a:pPr>
            <a:r>
              <a:rPr lang="en-US" altLang="zh-TW" sz="2800" dirty="0" smtClean="0">
                <a:solidFill>
                  <a:srgbClr val="000000"/>
                </a:solidFill>
                <a:latin typeface="Times New Roman" pitchFamily="18" charset="0"/>
                <a:ea typeface="標楷體" pitchFamily="65" charset="-120"/>
              </a:rPr>
              <a:t>     </a:t>
            </a:r>
            <a:r>
              <a:rPr altLang="zh-TW" sz="2800" dirty="0" smtClean="0">
                <a:solidFill>
                  <a:srgbClr val="000000"/>
                </a:solidFill>
                <a:latin typeface="Times New Roman" pitchFamily="18" charset="0"/>
                <a:ea typeface="標楷體" pitchFamily="65" charset="-120"/>
              </a:rPr>
              <a:t>參加基北區免試入學學生（需符合報名資格，含變更就學區審核通過者）</a:t>
            </a:r>
          </a:p>
          <a:p>
            <a:pPr marL="0" indent="0">
              <a:spcBef>
                <a:spcPts val="1200"/>
              </a:spcBef>
              <a:buFont typeface="Arial" pitchFamily="34" charset="0"/>
              <a:buNone/>
            </a:pPr>
            <a:r>
              <a:rPr altLang="zh-TW" sz="2800" b="1" dirty="0" smtClean="0">
                <a:solidFill>
                  <a:srgbClr val="FF0000"/>
                </a:solidFill>
                <a:latin typeface="標楷體" pitchFamily="65" charset="-120"/>
                <a:ea typeface="標楷體" pitchFamily="65" charset="-120"/>
              </a:rPr>
              <a:t>查詢方式：</a:t>
            </a:r>
            <a:r>
              <a:rPr altLang="zh-TW" sz="2800" dirty="0" smtClean="0">
                <a:solidFill>
                  <a:srgbClr val="000000"/>
                </a:solidFill>
                <a:latin typeface="Times New Roman" pitchFamily="18" charset="0"/>
                <a:ea typeface="標楷體" pitchFamily="65" charset="-120"/>
              </a:rPr>
              <a:t>以帳號、密碼登入查詢</a:t>
            </a:r>
            <a:endParaRPr lang="en-US" altLang="zh-TW" sz="2800" dirty="0" smtClean="0">
              <a:solidFill>
                <a:srgbClr val="000000"/>
              </a:solidFill>
              <a:latin typeface="Times New Roman" pitchFamily="18" charset="0"/>
              <a:ea typeface="標楷體" pitchFamily="65" charset="-120"/>
            </a:endParaRPr>
          </a:p>
        </p:txBody>
      </p:sp>
    </p:spTree>
    <p:extLst>
      <p:ext uri="{BB962C8B-B14F-4D97-AF65-F5344CB8AC3E}">
        <p14:creationId xmlns="" xmlns:p14="http://schemas.microsoft.com/office/powerpoint/2010/main" val="19073627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000" b="1" dirty="0" smtClean="0">
                <a:solidFill>
                  <a:srgbClr val="002060"/>
                </a:solidFill>
                <a:latin typeface="標楷體" pitchFamily="65" charset="-120"/>
                <a:ea typeface="標楷體" pitchFamily="65" charset="-120"/>
              </a:rPr>
              <a:t>105</a:t>
            </a:r>
            <a:r>
              <a:rPr lang="zh-TW" altLang="en-US" sz="4000" b="1" dirty="0" smtClean="0">
                <a:solidFill>
                  <a:srgbClr val="002060"/>
                </a:solidFill>
                <a:latin typeface="標楷體" pitchFamily="65" charset="-120"/>
                <a:ea typeface="標楷體" pitchFamily="65" charset="-120"/>
              </a:rPr>
              <a:t>學年度</a:t>
            </a:r>
            <a:r>
              <a:rPr lang="zh-TW" altLang="en-US" sz="4000" dirty="0" smtClean="0">
                <a:solidFill>
                  <a:srgbClr val="FF0000"/>
                </a:solidFill>
                <a:latin typeface="標楷體" pitchFamily="65" charset="-120"/>
                <a:ea typeface="標楷體" pitchFamily="65" charset="-120"/>
              </a:rPr>
              <a:t>個人</a:t>
            </a:r>
            <a:r>
              <a:rPr lang="zh-TW" altLang="en-US" sz="4000" dirty="0" smtClean="0">
                <a:solidFill>
                  <a:srgbClr val="FF0000"/>
                </a:solidFill>
                <a:latin typeface="標楷體" pitchFamily="65" charset="-120"/>
                <a:ea typeface="標楷體" pitchFamily="65" charset="-120"/>
              </a:rPr>
              <a:t>序位區間查詢</a:t>
            </a:r>
            <a:endParaRPr lang="zh-TW" altLang="en-US" sz="4000"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01090" y="6429396"/>
            <a:ext cx="642910" cy="292079"/>
          </a:xfrm>
          <a:prstGeom prst="rect">
            <a:avLst/>
          </a:prstGeom>
        </p:spPr>
        <p:txBody>
          <a:bodyPr/>
          <a:lstStyle/>
          <a:p>
            <a:fld id="{47D433DB-B31C-49C9-BEC3-1A87A9E59357}" type="slidenum">
              <a:rPr lang="zh-TW" altLang="en-US" smtClean="0"/>
              <a:pPr/>
              <a:t>91</a:t>
            </a:fld>
            <a:endParaRPr lang="zh-TW" altLang="en-US" dirty="0"/>
          </a:p>
        </p:txBody>
      </p:sp>
      <p:sp>
        <p:nvSpPr>
          <p:cNvPr id="6" name="內容版面配置區 2"/>
          <p:cNvSpPr>
            <a:spLocks noGrp="1"/>
          </p:cNvSpPr>
          <p:nvPr>
            <p:ph idx="1"/>
          </p:nvPr>
        </p:nvSpPr>
        <p:spPr>
          <a:xfrm>
            <a:off x="250825" y="1285860"/>
            <a:ext cx="8893175" cy="5216525"/>
          </a:xfrm>
        </p:spPr>
        <p:txBody>
          <a:bodyPr>
            <a:noAutofit/>
          </a:bodyPr>
          <a:lstStyle/>
          <a:p>
            <a:pPr>
              <a:spcBef>
                <a:spcPts val="0"/>
              </a:spcBef>
              <a:defRPr/>
            </a:pPr>
            <a:r>
              <a:rPr altLang="zh-TW" b="1" dirty="0" smtClean="0">
                <a:solidFill>
                  <a:srgbClr val="FF0000"/>
                </a:solidFill>
                <a:latin typeface="標楷體" pitchFamily="65" charset="-120"/>
                <a:ea typeface="標楷體" pitchFamily="65" charset="-120"/>
                <a:cs typeface="Times New Roman" panose="02020603050405020304" pitchFamily="18" charset="0"/>
              </a:rPr>
              <a:t>查詢資訊（學生個人的）： </a:t>
            </a:r>
          </a:p>
          <a:p>
            <a:pPr marL="457200" lvl="1" indent="0">
              <a:spcBef>
                <a:spcPts val="0"/>
              </a:spcBef>
              <a:buFont typeface="Arial" pitchFamily="34" charset="0"/>
              <a:buNone/>
              <a:defRPr/>
            </a:pPr>
            <a:r>
              <a:rPr altLang="zh-TW" sz="2000" dirty="0" smtClean="0">
                <a:solidFill>
                  <a:srgbClr val="000000"/>
                </a:solidFill>
                <a:latin typeface="標楷體" pitchFamily="65" charset="-120"/>
                <a:ea typeface="標楷體" pitchFamily="65" charset="-120"/>
                <a:cs typeface="Times New Roman" panose="02020603050405020304" pitchFamily="18" charset="0"/>
              </a:rPr>
              <a:t>免試入學超額比序（未含志願序）個別序位之比率及累積人數區間（依教育部規定，比率</a:t>
            </a:r>
            <a:r>
              <a:rPr altLang="en-US" sz="2000" dirty="0" smtClean="0">
                <a:solidFill>
                  <a:srgbClr val="000000"/>
                </a:solidFill>
                <a:latin typeface="標楷體" pitchFamily="65" charset="-120"/>
                <a:ea typeface="標楷體" pitchFamily="65" charset="-120"/>
                <a:cs typeface="Times New Roman" panose="02020603050405020304" pitchFamily="18" charset="0"/>
              </a:rPr>
              <a:t> </a:t>
            </a:r>
            <a:r>
              <a:rPr lang="en-US" altLang="zh-TW" sz="2000" dirty="0" smtClean="0">
                <a:solidFill>
                  <a:srgbClr val="000000"/>
                </a:solidFill>
                <a:latin typeface="標楷體" pitchFamily="65" charset="-120"/>
                <a:ea typeface="標楷體" pitchFamily="65" charset="-120"/>
                <a:cs typeface="Times New Roman" panose="02020603050405020304" pitchFamily="18" charset="0"/>
              </a:rPr>
              <a:t>___%</a:t>
            </a:r>
            <a:r>
              <a:rPr altLang="en-US" sz="2000" dirty="0" smtClean="0">
                <a:solidFill>
                  <a:srgbClr val="000000"/>
                </a:solidFill>
                <a:latin typeface="標楷體" pitchFamily="65" charset="-120"/>
                <a:ea typeface="標楷體" pitchFamily="65" charset="-120"/>
                <a:cs typeface="Times New Roman" panose="02020603050405020304" pitchFamily="18" charset="0"/>
              </a:rPr>
              <a:t>未定</a:t>
            </a:r>
            <a:r>
              <a:rPr altLang="zh-TW" sz="2000" dirty="0" smtClean="0">
                <a:solidFill>
                  <a:srgbClr val="000000"/>
                </a:solidFill>
                <a:latin typeface="標楷體" pitchFamily="65" charset="-120"/>
                <a:ea typeface="標楷體" pitchFamily="65" charset="-120"/>
                <a:cs typeface="Times New Roman" panose="02020603050405020304" pitchFamily="18" charset="0"/>
              </a:rPr>
              <a:t>）</a:t>
            </a:r>
          </a:p>
          <a:p>
            <a:pPr>
              <a:spcBef>
                <a:spcPts val="0"/>
              </a:spcBef>
              <a:defRPr/>
            </a:pPr>
            <a:r>
              <a:rPr altLang="zh-TW" b="1" dirty="0">
                <a:solidFill>
                  <a:srgbClr val="FF0000"/>
                </a:solidFill>
                <a:latin typeface="標楷體" pitchFamily="65" charset="-120"/>
                <a:ea typeface="標楷體" pitchFamily="65" charset="-120"/>
                <a:cs typeface="Times New Roman" panose="02020603050405020304" pitchFamily="18" charset="0"/>
              </a:rPr>
              <a:t>預計查詢畫面</a:t>
            </a:r>
          </a:p>
          <a:p>
            <a:pPr lvl="1">
              <a:spcBef>
                <a:spcPts val="0"/>
              </a:spcBef>
              <a:defRPr/>
            </a:pPr>
            <a:r>
              <a:rPr altLang="zh-TW" sz="2000" dirty="0" smtClean="0">
                <a:solidFill>
                  <a:srgbClr val="000000"/>
                </a:solidFill>
                <a:latin typeface="標楷體" pitchFamily="65" charset="-120"/>
                <a:ea typeface="標楷體" pitchFamily="65" charset="-120"/>
                <a:cs typeface="Times New Roman" panose="02020603050405020304" pitchFamily="18" charset="0"/>
              </a:rPr>
              <a:t>個別序位（不分性別）區間落在：</a:t>
            </a:r>
            <a:r>
              <a:rPr lang="en-US" altLang="zh-TW" sz="2000" dirty="0" smtClean="0">
                <a:solidFill>
                  <a:srgbClr val="000000"/>
                </a:solidFill>
                <a:latin typeface="標楷體" pitchFamily="65" charset="-120"/>
                <a:ea typeface="標楷體" pitchFamily="65" charset="-120"/>
                <a:cs typeface="Times New Roman" panose="02020603050405020304" pitchFamily="18" charset="0"/>
              </a:rPr>
              <a:t/>
            </a:r>
            <a:br>
              <a:rPr lang="en-US" altLang="zh-TW" sz="2000" dirty="0" smtClean="0">
                <a:solidFill>
                  <a:srgbClr val="000000"/>
                </a:solidFill>
                <a:latin typeface="標楷體" pitchFamily="65" charset="-120"/>
                <a:ea typeface="標楷體" pitchFamily="65" charset="-120"/>
                <a:cs typeface="Times New Roman" panose="02020603050405020304" pitchFamily="18" charset="0"/>
              </a:rPr>
            </a:br>
            <a:r>
              <a:rPr altLang="en-US" sz="2000" dirty="0" smtClean="0">
                <a:solidFill>
                  <a:srgbClr val="000000"/>
                </a:solidFill>
                <a:latin typeface="標楷體" pitchFamily="65" charset="-120"/>
                <a:ea typeface="標楷體" pitchFamily="65" charset="-120"/>
                <a:cs typeface="Times New Roman" panose="02020603050405020304" pitchFamily="18" charset="0"/>
              </a:rPr>
              <a:t>Ｘ</a:t>
            </a:r>
            <a:r>
              <a:rPr lang="en-US" altLang="zh-TW" sz="2000" dirty="0" smtClean="0">
                <a:solidFill>
                  <a:srgbClr val="000000"/>
                </a:solidFill>
                <a:latin typeface="標楷體" pitchFamily="65" charset="-120"/>
                <a:ea typeface="標楷體" pitchFamily="65" charset="-120"/>
                <a:cs typeface="Times New Roman" panose="02020603050405020304" pitchFamily="18" charset="0"/>
              </a:rPr>
              <a:t>%</a:t>
            </a:r>
            <a:r>
              <a:rPr altLang="zh-TW" sz="2000" dirty="0" smtClean="0">
                <a:solidFill>
                  <a:srgbClr val="000000"/>
                </a:solidFill>
                <a:latin typeface="標楷體" pitchFamily="65" charset="-120"/>
                <a:ea typeface="標楷體" pitchFamily="65" charset="-120"/>
                <a:cs typeface="Times New Roman" panose="02020603050405020304" pitchFamily="18" charset="0"/>
              </a:rPr>
              <a:t>（人數：</a:t>
            </a:r>
            <a:r>
              <a:rPr altLang="en-US" sz="2000" dirty="0" smtClean="0">
                <a:solidFill>
                  <a:srgbClr val="000000"/>
                </a:solidFill>
                <a:latin typeface="標楷體" pitchFamily="65" charset="-120"/>
                <a:ea typeface="標楷體" pitchFamily="65" charset="-120"/>
                <a:cs typeface="Times New Roman" panose="02020603050405020304" pitchFamily="18" charset="0"/>
              </a:rPr>
              <a:t>０００</a:t>
            </a:r>
            <a:r>
              <a:rPr altLang="zh-TW" sz="2000" dirty="0" smtClean="0">
                <a:solidFill>
                  <a:srgbClr val="000000"/>
                </a:solidFill>
                <a:latin typeface="標楷體" pitchFamily="65" charset="-120"/>
                <a:ea typeface="標楷體" pitchFamily="65" charset="-120"/>
                <a:cs typeface="Times New Roman" panose="02020603050405020304" pitchFamily="18" charset="0"/>
              </a:rPr>
              <a:t>）～</a:t>
            </a:r>
            <a:r>
              <a:rPr lang="en-US" altLang="zh-TW" sz="2000" dirty="0">
                <a:solidFill>
                  <a:srgbClr val="000000"/>
                </a:solidFill>
                <a:latin typeface="標楷體" pitchFamily="65" charset="-120"/>
                <a:ea typeface="標楷體" pitchFamily="65" charset="-120"/>
                <a:cs typeface="Times New Roman" panose="02020603050405020304" pitchFamily="18" charset="0"/>
              </a:rPr>
              <a:t> </a:t>
            </a:r>
            <a:r>
              <a:rPr lang="en-US" altLang="zh-TW" sz="2000" dirty="0" smtClean="0">
                <a:solidFill>
                  <a:srgbClr val="000000"/>
                </a:solidFill>
                <a:latin typeface="標楷體" pitchFamily="65" charset="-120"/>
                <a:ea typeface="標楷體" pitchFamily="65" charset="-120"/>
                <a:cs typeface="Times New Roman" panose="02020603050405020304" pitchFamily="18" charset="0"/>
              </a:rPr>
              <a:t> </a:t>
            </a:r>
            <a:r>
              <a:rPr altLang="en-US" sz="2000" dirty="0" smtClean="0">
                <a:solidFill>
                  <a:srgbClr val="000000"/>
                </a:solidFill>
                <a:latin typeface="標楷體" pitchFamily="65" charset="-120"/>
                <a:ea typeface="標楷體" pitchFamily="65" charset="-120"/>
                <a:cs typeface="Times New Roman" panose="02020603050405020304" pitchFamily="18" charset="0"/>
              </a:rPr>
              <a:t>Ｙ</a:t>
            </a:r>
            <a:r>
              <a:rPr lang="en-US" altLang="zh-TW" sz="2000" dirty="0" smtClean="0">
                <a:solidFill>
                  <a:srgbClr val="000000"/>
                </a:solidFill>
                <a:latin typeface="標楷體" pitchFamily="65" charset="-120"/>
                <a:ea typeface="標楷體" pitchFamily="65" charset="-120"/>
                <a:cs typeface="Times New Roman" panose="02020603050405020304" pitchFamily="18" charset="0"/>
              </a:rPr>
              <a:t>%</a:t>
            </a:r>
            <a:r>
              <a:rPr altLang="zh-TW" sz="2000" dirty="0" smtClean="0">
                <a:solidFill>
                  <a:srgbClr val="000000"/>
                </a:solidFill>
                <a:latin typeface="標楷體" pitchFamily="65" charset="-120"/>
                <a:ea typeface="標楷體" pitchFamily="65" charset="-120"/>
                <a:cs typeface="Times New Roman" panose="02020603050405020304" pitchFamily="18" charset="0"/>
              </a:rPr>
              <a:t>（人數：</a:t>
            </a:r>
            <a:r>
              <a:rPr altLang="en-US" sz="2000" dirty="0" smtClean="0">
                <a:solidFill>
                  <a:srgbClr val="000000"/>
                </a:solidFill>
                <a:latin typeface="標楷體" pitchFamily="65" charset="-120"/>
                <a:ea typeface="標楷體" pitchFamily="65" charset="-120"/>
                <a:cs typeface="Times New Roman" panose="02020603050405020304" pitchFamily="18" charset="0"/>
              </a:rPr>
              <a:t>０００</a:t>
            </a:r>
            <a:r>
              <a:rPr lang="en-US" altLang="zh-TW" sz="2000" dirty="0" smtClean="0">
                <a:solidFill>
                  <a:srgbClr val="000000"/>
                </a:solidFill>
                <a:latin typeface="標楷體" pitchFamily="65" charset="-120"/>
                <a:ea typeface="標楷體" pitchFamily="65" charset="-120"/>
                <a:cs typeface="Times New Roman" panose="02020603050405020304" pitchFamily="18" charset="0"/>
              </a:rPr>
              <a:t>  </a:t>
            </a:r>
            <a:r>
              <a:rPr altLang="zh-TW" sz="2000" dirty="0" smtClean="0">
                <a:solidFill>
                  <a:srgbClr val="000000"/>
                </a:solidFill>
                <a:latin typeface="標楷體" pitchFamily="65" charset="-120"/>
                <a:ea typeface="標楷體" pitchFamily="65" charset="-120"/>
                <a:cs typeface="Times New Roman" panose="02020603050405020304" pitchFamily="18" charset="0"/>
              </a:rPr>
              <a:t>）</a:t>
            </a:r>
          </a:p>
          <a:p>
            <a:pPr lvl="1">
              <a:spcBef>
                <a:spcPts val="0"/>
              </a:spcBef>
              <a:defRPr/>
            </a:pPr>
            <a:r>
              <a:rPr altLang="zh-TW" sz="2000" dirty="0" smtClean="0">
                <a:solidFill>
                  <a:srgbClr val="000000"/>
                </a:solidFill>
                <a:latin typeface="標楷體" pitchFamily="65" charset="-120"/>
                <a:ea typeface="標楷體" pitchFamily="65" charset="-120"/>
                <a:cs typeface="Times New Roman" panose="02020603050405020304" pitchFamily="18" charset="0"/>
              </a:rPr>
              <a:t>男生（女生）的個別序位區間落在：</a:t>
            </a:r>
            <a:r>
              <a:rPr altLang="en-US" sz="2000" dirty="0" smtClean="0">
                <a:solidFill>
                  <a:srgbClr val="000000"/>
                </a:solidFill>
                <a:latin typeface="標楷體" pitchFamily="65" charset="-120"/>
                <a:ea typeface="標楷體" pitchFamily="65" charset="-120"/>
                <a:cs typeface="Times New Roman" panose="02020603050405020304" pitchFamily="18" charset="0"/>
              </a:rPr>
              <a:t>００</a:t>
            </a:r>
            <a:r>
              <a:rPr lang="en-US" altLang="zh-TW" sz="2000" dirty="0" smtClean="0">
                <a:solidFill>
                  <a:srgbClr val="000000"/>
                </a:solidFill>
                <a:latin typeface="標楷體" pitchFamily="65" charset="-120"/>
                <a:ea typeface="標楷體" pitchFamily="65" charset="-120"/>
                <a:cs typeface="Times New Roman" panose="02020603050405020304" pitchFamily="18" charset="0"/>
              </a:rPr>
              <a:t>  </a:t>
            </a:r>
            <a:r>
              <a:rPr altLang="zh-TW" sz="2000" dirty="0" smtClean="0">
                <a:solidFill>
                  <a:srgbClr val="000000"/>
                </a:solidFill>
                <a:latin typeface="標楷體" pitchFamily="65" charset="-120"/>
                <a:ea typeface="標楷體" pitchFamily="65" charset="-120"/>
                <a:cs typeface="Times New Roman" panose="02020603050405020304" pitchFamily="18" charset="0"/>
              </a:rPr>
              <a:t>～</a:t>
            </a:r>
            <a:r>
              <a:rPr altLang="en-US" sz="2000" dirty="0" smtClean="0">
                <a:solidFill>
                  <a:srgbClr val="000000"/>
                </a:solidFill>
                <a:latin typeface="標楷體" pitchFamily="65" charset="-120"/>
                <a:ea typeface="標楷體" pitchFamily="65" charset="-120"/>
                <a:cs typeface="Times New Roman" panose="02020603050405020304" pitchFamily="18" charset="0"/>
              </a:rPr>
              <a:t>００</a:t>
            </a:r>
            <a:r>
              <a:rPr altLang="zh-TW" sz="2000" dirty="0" smtClean="0">
                <a:solidFill>
                  <a:srgbClr val="000000"/>
                </a:solidFill>
                <a:latin typeface="標楷體" pitchFamily="65" charset="-120"/>
                <a:ea typeface="標楷體" pitchFamily="65" charset="-120"/>
                <a:cs typeface="Times New Roman" panose="02020603050405020304" pitchFamily="18" charset="0"/>
              </a:rPr>
              <a:t>人</a:t>
            </a:r>
          </a:p>
          <a:p>
            <a:pPr lvl="1">
              <a:spcBef>
                <a:spcPts val="0"/>
              </a:spcBef>
              <a:defRPr/>
            </a:pPr>
            <a:r>
              <a:rPr altLang="zh-TW" sz="2000" dirty="0" smtClean="0">
                <a:solidFill>
                  <a:srgbClr val="000000"/>
                </a:solidFill>
                <a:latin typeface="標楷體" pitchFamily="65" charset="-120"/>
                <a:ea typeface="標楷體" pitchFamily="65" charset="-120"/>
                <a:cs typeface="Times New Roman" panose="02020603050405020304" pitchFamily="18" charset="0"/>
              </a:rPr>
              <a:t>國中教育會考各科成績（等級、</a:t>
            </a:r>
            <a:r>
              <a:rPr altLang="en-US" sz="2000" dirty="0" smtClean="0">
                <a:solidFill>
                  <a:srgbClr val="000000"/>
                </a:solidFill>
                <a:latin typeface="標楷體" pitchFamily="65" charset="-120"/>
                <a:ea typeface="標楷體" pitchFamily="65" charset="-120"/>
                <a:cs typeface="Times New Roman" panose="02020603050405020304" pitchFamily="18" charset="0"/>
              </a:rPr>
              <a:t>標示</a:t>
            </a:r>
            <a:r>
              <a:rPr altLang="zh-TW" sz="2000" dirty="0" smtClean="0">
                <a:solidFill>
                  <a:srgbClr val="000000"/>
                </a:solidFill>
                <a:latin typeface="標楷體" pitchFamily="65" charset="-120"/>
                <a:ea typeface="標楷體" pitchFamily="65" charset="-120"/>
                <a:cs typeface="Times New Roman" panose="02020603050405020304" pitchFamily="18" charset="0"/>
              </a:rPr>
              <a:t>）</a:t>
            </a:r>
            <a:endParaRPr lang="en-US" altLang="zh-TW" sz="2000" dirty="0" smtClean="0">
              <a:solidFill>
                <a:srgbClr val="000000"/>
              </a:solidFill>
              <a:latin typeface="標楷體" pitchFamily="65" charset="-120"/>
              <a:ea typeface="標楷體" pitchFamily="65" charset="-120"/>
              <a:cs typeface="Times New Roman" panose="02020603050405020304" pitchFamily="18" charset="0"/>
            </a:endParaRPr>
          </a:p>
          <a:p>
            <a:pPr lvl="1">
              <a:spcBef>
                <a:spcPts val="0"/>
              </a:spcBef>
              <a:defRPr/>
            </a:pPr>
            <a:r>
              <a:rPr altLang="zh-TW" sz="2000" dirty="0" smtClean="0">
                <a:solidFill>
                  <a:srgbClr val="000000"/>
                </a:solidFill>
                <a:latin typeface="標楷體" pitchFamily="65" charset="-120"/>
                <a:ea typeface="標楷體" pitchFamily="65" charset="-120"/>
                <a:cs typeface="Times New Roman" panose="02020603050405020304" pitchFamily="18" charset="0"/>
              </a:rPr>
              <a:t>多元學習表現成績</a:t>
            </a:r>
            <a:endParaRPr lang="en-US" altLang="zh-TW" sz="2000" dirty="0">
              <a:solidFill>
                <a:srgbClr val="000000"/>
              </a:solidFill>
              <a:latin typeface="標楷體" pitchFamily="65" charset="-120"/>
              <a:ea typeface="標楷體" pitchFamily="65" charset="-120"/>
              <a:cs typeface="Times New Roman" panose="02020603050405020304" pitchFamily="18" charset="0"/>
            </a:endParaRPr>
          </a:p>
          <a:p>
            <a:pPr lvl="1">
              <a:spcBef>
                <a:spcPts val="0"/>
              </a:spcBef>
              <a:defRPr/>
            </a:pPr>
            <a:endParaRPr altLang="zh-TW" sz="2000" dirty="0" smtClean="0">
              <a:solidFill>
                <a:srgbClr val="000000"/>
              </a:solidFill>
              <a:latin typeface="標楷體" pitchFamily="65" charset="-120"/>
              <a:ea typeface="標楷體" pitchFamily="65" charset="-120"/>
              <a:cs typeface="Times New Roman" panose="02020603050405020304" pitchFamily="18" charset="0"/>
            </a:endParaRPr>
          </a:p>
          <a:p>
            <a:pPr>
              <a:spcBef>
                <a:spcPts val="0"/>
              </a:spcBef>
              <a:defRPr/>
            </a:pPr>
            <a:r>
              <a:rPr altLang="zh-TW" dirty="0" smtClean="0">
                <a:solidFill>
                  <a:srgbClr val="000000"/>
                </a:solidFill>
                <a:latin typeface="標楷體" pitchFamily="65" charset="-120"/>
                <a:ea typeface="標楷體" pitchFamily="65" charset="-120"/>
                <a:cs typeface="Times New Roman" panose="02020603050405020304" pitchFamily="18" charset="0"/>
              </a:rPr>
              <a:t>本序位之計算係</a:t>
            </a:r>
            <a:r>
              <a:rPr altLang="zh-TW" b="1" dirty="0">
                <a:solidFill>
                  <a:srgbClr val="FF0000"/>
                </a:solidFill>
                <a:latin typeface="標楷體" pitchFamily="65" charset="-120"/>
                <a:ea typeface="標楷體" pitchFamily="65" charset="-120"/>
                <a:cs typeface="Times New Roman" panose="02020603050405020304" pitchFamily="18" charset="0"/>
              </a:rPr>
              <a:t>以報名免試入學的學生人數</a:t>
            </a:r>
            <a:r>
              <a:rPr altLang="zh-TW" dirty="0" smtClean="0">
                <a:solidFill>
                  <a:srgbClr val="000000"/>
                </a:solidFill>
                <a:latin typeface="標楷體" pitchFamily="65" charset="-120"/>
                <a:ea typeface="標楷體" pitchFamily="65" charset="-120"/>
                <a:cs typeface="Times New Roman" panose="02020603050405020304" pitchFamily="18" charset="0"/>
              </a:rPr>
              <a:t>為主，已</a:t>
            </a:r>
            <a:r>
              <a:rPr altLang="zh-TW" b="1" dirty="0">
                <a:solidFill>
                  <a:srgbClr val="FF0000"/>
                </a:solidFill>
                <a:latin typeface="標楷體" pitchFamily="65" charset="-120"/>
                <a:ea typeface="標楷體" pitchFamily="65" charset="-120"/>
                <a:cs typeface="Times New Roman" panose="02020603050405020304" pitchFamily="18" charset="0"/>
              </a:rPr>
              <a:t>扣除</a:t>
            </a:r>
            <a:r>
              <a:rPr altLang="zh-TW" dirty="0" smtClean="0">
                <a:solidFill>
                  <a:srgbClr val="000000"/>
                </a:solidFill>
                <a:latin typeface="標楷體" pitchFamily="65" charset="-120"/>
                <a:ea typeface="標楷體" pitchFamily="65" charset="-120"/>
                <a:cs typeface="Times New Roman" panose="02020603050405020304" pitchFamily="18" charset="0"/>
              </a:rPr>
              <a:t>經各入學管道錄取報到者</a:t>
            </a:r>
            <a:r>
              <a:rPr lang="en-US" altLang="zh-TW" dirty="0" smtClean="0">
                <a:solidFill>
                  <a:srgbClr val="000000"/>
                </a:solidFill>
                <a:latin typeface="標楷體" pitchFamily="65" charset="-120"/>
                <a:ea typeface="標楷體" pitchFamily="65" charset="-120"/>
                <a:cs typeface="Times New Roman" panose="02020603050405020304" pitchFamily="18" charset="0"/>
              </a:rPr>
              <a:t>(</a:t>
            </a:r>
            <a:r>
              <a:rPr altLang="zh-TW" dirty="0" smtClean="0">
                <a:solidFill>
                  <a:srgbClr val="000000"/>
                </a:solidFill>
                <a:latin typeface="標楷體" pitchFamily="65" charset="-120"/>
                <a:ea typeface="標楷體" pitchFamily="65" charset="-120"/>
                <a:cs typeface="Times New Roman" panose="02020603050405020304" pitchFamily="18" charset="0"/>
              </a:rPr>
              <a:t>如直升入學、職科甄選入學、國中技藝技能優良學生甄審入學、產業特殊需求類科優先入學、實用技能學程、新北市</a:t>
            </a:r>
            <a:r>
              <a:rPr altLang="en-US" dirty="0" smtClean="0">
                <a:solidFill>
                  <a:srgbClr val="000000"/>
                </a:solidFill>
                <a:latin typeface="標楷體" pitchFamily="65" charset="-120"/>
                <a:ea typeface="標楷體" pitchFamily="65" charset="-120"/>
                <a:cs typeface="Times New Roman" panose="02020603050405020304" pitchFamily="18" charset="0"/>
              </a:rPr>
              <a:t>公</a:t>
            </a:r>
            <a:r>
              <a:rPr altLang="zh-TW" dirty="0" smtClean="0">
                <a:solidFill>
                  <a:srgbClr val="000000"/>
                </a:solidFill>
                <a:latin typeface="標楷體" pitchFamily="65" charset="-120"/>
                <a:ea typeface="標楷體" pitchFamily="65" charset="-120"/>
                <a:cs typeface="Times New Roman" panose="02020603050405020304" pitchFamily="18" charset="0"/>
              </a:rPr>
              <a:t>私校優先免試入學錄取報到者</a:t>
            </a:r>
            <a:r>
              <a:rPr lang="en-US" altLang="zh-TW" dirty="0" smtClean="0">
                <a:solidFill>
                  <a:srgbClr val="000000"/>
                </a:solidFill>
                <a:latin typeface="標楷體" pitchFamily="65" charset="-120"/>
                <a:ea typeface="標楷體" pitchFamily="65" charset="-120"/>
                <a:cs typeface="Times New Roman" panose="02020603050405020304" pitchFamily="18" charset="0"/>
              </a:rPr>
              <a:t>)</a:t>
            </a:r>
            <a:r>
              <a:rPr altLang="zh-TW" dirty="0" smtClean="0">
                <a:solidFill>
                  <a:srgbClr val="000000"/>
                </a:solidFill>
                <a:latin typeface="標楷體" pitchFamily="65" charset="-120"/>
                <a:ea typeface="標楷體" pitchFamily="65" charset="-120"/>
                <a:cs typeface="Times New Roman" panose="02020603050405020304" pitchFamily="18" charset="0"/>
              </a:rPr>
              <a:t>。</a:t>
            </a:r>
          </a:p>
          <a:p>
            <a:pPr>
              <a:spcBef>
                <a:spcPts val="0"/>
              </a:spcBef>
              <a:defRPr/>
            </a:pPr>
            <a:r>
              <a:rPr altLang="zh-TW" dirty="0" smtClean="0">
                <a:solidFill>
                  <a:srgbClr val="000000"/>
                </a:solidFill>
                <a:latin typeface="標楷體" pitchFamily="65" charset="-120"/>
                <a:ea typeface="標楷體" pitchFamily="65" charset="-120"/>
                <a:cs typeface="Times New Roman" panose="02020603050405020304" pitchFamily="18" charset="0"/>
              </a:rPr>
              <a:t>超額比序（會考</a:t>
            </a:r>
            <a:r>
              <a:rPr lang="en-US" altLang="zh-TW" dirty="0" smtClean="0">
                <a:solidFill>
                  <a:srgbClr val="000000"/>
                </a:solidFill>
                <a:latin typeface="標楷體" pitchFamily="65" charset="-120"/>
                <a:ea typeface="標楷體" pitchFamily="65" charset="-120"/>
                <a:cs typeface="Times New Roman" panose="02020603050405020304" pitchFamily="18" charset="0"/>
              </a:rPr>
              <a:t>+</a:t>
            </a:r>
            <a:r>
              <a:rPr altLang="zh-TW" dirty="0" smtClean="0">
                <a:solidFill>
                  <a:srgbClr val="000000"/>
                </a:solidFill>
                <a:latin typeface="標楷體" pitchFamily="65" charset="-120"/>
                <a:ea typeface="標楷體" pitchFamily="65" charset="-120"/>
                <a:cs typeface="Times New Roman" panose="02020603050405020304" pitchFamily="18" charset="0"/>
              </a:rPr>
              <a:t>多元學習成績，</a:t>
            </a:r>
            <a:r>
              <a:rPr altLang="zh-TW" b="1" dirty="0">
                <a:solidFill>
                  <a:srgbClr val="FF0000"/>
                </a:solidFill>
                <a:latin typeface="標楷體" pitchFamily="65" charset="-120"/>
                <a:ea typeface="標楷體" pitchFamily="65" charset="-120"/>
                <a:cs typeface="Times New Roman" panose="02020603050405020304" pitchFamily="18" charset="0"/>
              </a:rPr>
              <a:t>不含志願序</a:t>
            </a:r>
            <a:r>
              <a:rPr altLang="zh-TW" dirty="0" smtClean="0">
                <a:solidFill>
                  <a:srgbClr val="000000"/>
                </a:solidFill>
                <a:latin typeface="標楷體" pitchFamily="65" charset="-120"/>
                <a:ea typeface="標楷體" pitchFamily="65" charset="-120"/>
                <a:cs typeface="Times New Roman" panose="02020603050405020304" pitchFamily="18" charset="0"/>
              </a:rPr>
              <a:t>）的個別序位區間，把所有超額比序順次都納入比較</a:t>
            </a:r>
            <a:r>
              <a:rPr altLang="en-US" dirty="0" smtClean="0">
                <a:solidFill>
                  <a:srgbClr val="000000"/>
                </a:solidFill>
                <a:latin typeface="標楷體" pitchFamily="65" charset="-120"/>
                <a:ea typeface="標楷體" pitchFamily="65" charset="-120"/>
                <a:cs typeface="Times New Roman" panose="02020603050405020304" pitchFamily="18" charset="0"/>
              </a:rPr>
              <a:t>，</a:t>
            </a:r>
            <a:r>
              <a:rPr altLang="zh-TW" dirty="0" smtClean="0">
                <a:solidFill>
                  <a:srgbClr val="000000"/>
                </a:solidFill>
                <a:latin typeface="標楷體" pitchFamily="65" charset="-120"/>
                <a:ea typeface="標楷體" pitchFamily="65" charset="-120"/>
                <a:cs typeface="Times New Roman" panose="02020603050405020304" pitchFamily="18" charset="0"/>
              </a:rPr>
              <a:t>以</a:t>
            </a:r>
            <a:r>
              <a:rPr lang="en-US" altLang="zh-TW" dirty="0" smtClean="0">
                <a:solidFill>
                  <a:srgbClr val="000000"/>
                </a:solidFill>
                <a:latin typeface="標楷體" pitchFamily="65" charset="-120"/>
                <a:ea typeface="標楷體" pitchFamily="65" charset="-120"/>
                <a:cs typeface="Times New Roman" panose="02020603050405020304" pitchFamily="18" charset="0"/>
              </a:rPr>
              <a:t>◎%</a:t>
            </a:r>
            <a:r>
              <a:rPr altLang="zh-TW" dirty="0" smtClean="0">
                <a:solidFill>
                  <a:srgbClr val="000000"/>
                </a:solidFill>
                <a:latin typeface="標楷體" pitchFamily="65" charset="-120"/>
                <a:ea typeface="標楷體" pitchFamily="65" charset="-120"/>
                <a:cs typeface="Times New Roman" panose="02020603050405020304" pitchFamily="18" charset="0"/>
              </a:rPr>
              <a:t>為一區間單位、</a:t>
            </a:r>
            <a:r>
              <a:rPr altLang="zh-TW" b="1" dirty="0">
                <a:solidFill>
                  <a:srgbClr val="FF0000"/>
                </a:solidFill>
                <a:latin typeface="標楷體" pitchFamily="65" charset="-120"/>
                <a:ea typeface="標楷體" pitchFamily="65" charset="-120"/>
                <a:cs typeface="Times New Roman" panose="02020603050405020304" pitchFamily="18" charset="0"/>
              </a:rPr>
              <a:t>另會分列男女人數。 </a:t>
            </a:r>
            <a:endParaRPr altLang="en-US" b="1" dirty="0">
              <a:solidFill>
                <a:srgbClr val="FF0000"/>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 xmlns:p14="http://schemas.microsoft.com/office/powerpoint/2010/main" val="19073627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chemeClr val="accent4">
                    <a:lumMod val="75000"/>
                  </a:schemeClr>
                </a:solidFill>
                <a:latin typeface="標楷體" pitchFamily="65" charset="-120"/>
                <a:ea typeface="標楷體" pitchFamily="65" charset="-120"/>
              </a:rPr>
              <a:t>105</a:t>
            </a:r>
            <a:r>
              <a:rPr lang="zh-TW" altLang="en-US" b="1" dirty="0" smtClean="0">
                <a:solidFill>
                  <a:schemeClr val="accent4">
                    <a:lumMod val="75000"/>
                  </a:schemeClr>
                </a:solidFill>
                <a:latin typeface="標楷體" pitchFamily="65" charset="-120"/>
                <a:ea typeface="標楷體" pitchFamily="65" charset="-120"/>
              </a:rPr>
              <a:t>學年度</a:t>
            </a:r>
            <a:r>
              <a:rPr lang="zh-TW" altLang="en-US" dirty="0" smtClean="0">
                <a:solidFill>
                  <a:srgbClr val="7030A0"/>
                </a:solidFill>
                <a:latin typeface="標楷體" pitchFamily="65" charset="-120"/>
                <a:ea typeface="標楷體" pitchFamily="65" charset="-120"/>
              </a:rPr>
              <a:t>免試</a:t>
            </a:r>
            <a:r>
              <a:rPr lang="zh-TW" altLang="en-US" dirty="0" smtClean="0">
                <a:solidFill>
                  <a:srgbClr val="7030A0"/>
                </a:solidFill>
                <a:latin typeface="標楷體" pitchFamily="65" charset="-120"/>
                <a:ea typeface="標楷體" pitchFamily="65" charset="-120"/>
              </a:rPr>
              <a:t>入學志願模擬選填</a:t>
            </a:r>
            <a:endParaRPr lang="zh-TW" altLang="en-US"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357158" y="1600200"/>
            <a:ext cx="8429684" cy="4329129"/>
          </a:xfrm>
        </p:spPr>
        <p:txBody>
          <a:bodyPr/>
          <a:lstStyle/>
          <a:p>
            <a:r>
              <a:rPr lang="zh-TW" altLang="en-US" sz="4000" dirty="0" smtClean="0">
                <a:latin typeface="標楷體" pitchFamily="65" charset="-120"/>
                <a:ea typeface="標楷體" pitchFamily="65" charset="-120"/>
                <a:cs typeface="Times New Roman" panose="02020603050405020304" pitchFamily="18" charset="0"/>
              </a:rPr>
              <a:t>網址：</a:t>
            </a:r>
            <a:r>
              <a:rPr lang="en-US" altLang="zh-TW" sz="4000" b="1" dirty="0" smtClean="0">
                <a:latin typeface="標楷體" pitchFamily="65" charset="-120"/>
                <a:ea typeface="標楷體" pitchFamily="65" charset="-120"/>
                <a:cs typeface="Times New Roman" panose="02020603050405020304" pitchFamily="18" charset="0"/>
                <a:hlinkClick r:id="rId3"/>
              </a:rPr>
              <a:t>http://105cefa.ntpc.edu.tw</a:t>
            </a:r>
            <a:endParaRPr lang="en-US" altLang="zh-TW" sz="4000" b="1" dirty="0" smtClean="0">
              <a:latin typeface="標楷體" pitchFamily="65" charset="-120"/>
              <a:ea typeface="標楷體" pitchFamily="65" charset="-120"/>
              <a:cs typeface="Times New Roman" panose="02020603050405020304" pitchFamily="18" charset="0"/>
            </a:endParaRPr>
          </a:p>
          <a:p>
            <a:endParaRPr lang="en-US" altLang="zh-TW" sz="4000" b="1" dirty="0" smtClean="0">
              <a:latin typeface="標楷體" pitchFamily="65" charset="-120"/>
              <a:ea typeface="標楷體" pitchFamily="65" charset="-120"/>
              <a:cs typeface="Times New Roman" panose="02020603050405020304" pitchFamily="18" charset="0"/>
            </a:endParaRPr>
          </a:p>
          <a:p>
            <a:r>
              <a:rPr lang="en-US" altLang="zh-TW" sz="4000" dirty="0" smtClean="0">
                <a:latin typeface="標楷體" pitchFamily="65" charset="-120"/>
                <a:ea typeface="標楷體" pitchFamily="65" charset="-120"/>
                <a:cs typeface="Times New Roman" panose="02020603050405020304" pitchFamily="18" charset="0"/>
              </a:rPr>
              <a:t>105</a:t>
            </a:r>
            <a:r>
              <a:rPr lang="zh-TW" altLang="en-US" sz="4000" dirty="0" smtClean="0">
                <a:latin typeface="標楷體" pitchFamily="65" charset="-120"/>
                <a:ea typeface="標楷體" pitchFamily="65" charset="-120"/>
                <a:cs typeface="Times New Roman" panose="02020603050405020304" pitchFamily="18" charset="0"/>
              </a:rPr>
              <a:t>學年度預計辦理</a:t>
            </a:r>
            <a:r>
              <a:rPr lang="en-US" altLang="zh-TW" sz="4000" dirty="0" smtClean="0">
                <a:latin typeface="標楷體" pitchFamily="65" charset="-120"/>
                <a:ea typeface="標楷體" pitchFamily="65" charset="-120"/>
                <a:cs typeface="Times New Roman" panose="02020603050405020304" pitchFamily="18" charset="0"/>
              </a:rPr>
              <a:t>2</a:t>
            </a:r>
            <a:r>
              <a:rPr lang="zh-TW" altLang="en-US" sz="4000" dirty="0" smtClean="0">
                <a:latin typeface="標楷體" pitchFamily="65" charset="-120"/>
                <a:ea typeface="標楷體" pitchFamily="65" charset="-120"/>
                <a:cs typeface="Times New Roman" panose="02020603050405020304" pitchFamily="18" charset="0"/>
              </a:rPr>
              <a:t>次</a:t>
            </a:r>
            <a:r>
              <a:rPr lang="zh-TW" altLang="en-US" sz="4000" dirty="0">
                <a:latin typeface="標楷體" pitchFamily="65" charset="-120"/>
                <a:ea typeface="標楷體" pitchFamily="65" charset="-120"/>
              </a:rPr>
              <a:t>免試入學志願模擬選</a:t>
            </a:r>
            <a:r>
              <a:rPr lang="zh-TW" altLang="en-US" sz="4000" dirty="0" smtClean="0">
                <a:latin typeface="標楷體" pitchFamily="65" charset="-120"/>
                <a:ea typeface="標楷體" pitchFamily="65" charset="-120"/>
              </a:rPr>
              <a:t>填</a:t>
            </a:r>
            <a:endParaRPr lang="zh-TW" altLang="en-US" sz="4000" dirty="0">
              <a:latin typeface="標楷體" pitchFamily="65" charset="-120"/>
              <a:ea typeface="標楷體" pitchFamily="65" charset="-120"/>
              <a:cs typeface="Times New Roman" panose="02020603050405020304" pitchFamily="18" charset="0"/>
            </a:endParaRPr>
          </a:p>
        </p:txBody>
      </p:sp>
      <p:sp>
        <p:nvSpPr>
          <p:cNvPr id="4" name="投影片編號版面配置區 3"/>
          <p:cNvSpPr>
            <a:spLocks noGrp="1"/>
          </p:cNvSpPr>
          <p:nvPr>
            <p:ph type="sldNum" sz="quarter" idx="4294967295"/>
          </p:nvPr>
        </p:nvSpPr>
        <p:spPr>
          <a:xfrm>
            <a:off x="8429652" y="6429396"/>
            <a:ext cx="714348" cy="292079"/>
          </a:xfrm>
          <a:prstGeom prst="rect">
            <a:avLst/>
          </a:prstGeom>
        </p:spPr>
        <p:txBody>
          <a:bodyPr/>
          <a:lstStyle/>
          <a:p>
            <a:fld id="{47D433DB-B31C-49C9-BEC3-1A87A9E59357}" type="slidenum">
              <a:rPr lang="zh-TW" altLang="en-US" smtClean="0"/>
              <a:pPr/>
              <a:t>92</a:t>
            </a:fld>
            <a:endParaRPr lang="zh-TW" altLang="en-US" dirty="0"/>
          </a:p>
        </p:txBody>
      </p:sp>
      <p:pic>
        <p:nvPicPr>
          <p:cNvPr id="6145" name="Picture 1"/>
          <p:cNvPicPr>
            <a:picLocks noChangeAspect="1" noChangeArrowheads="1"/>
          </p:cNvPicPr>
          <p:nvPr/>
        </p:nvPicPr>
        <p:blipFill>
          <a:blip r:embed="rId4"/>
          <a:srcRect/>
          <a:stretch>
            <a:fillRect/>
          </a:stretch>
        </p:blipFill>
        <p:spPr bwMode="auto">
          <a:xfrm>
            <a:off x="6143636" y="4500570"/>
            <a:ext cx="2133600" cy="1990725"/>
          </a:xfrm>
          <a:prstGeom prst="rect">
            <a:avLst/>
          </a:prstGeom>
          <a:noFill/>
          <a:ln w="9525">
            <a:noFill/>
            <a:miter lim="800000"/>
            <a:headEnd/>
            <a:tailEnd/>
          </a:ln>
          <a:effectLst/>
        </p:spPr>
      </p:pic>
    </p:spTree>
    <p:extLst>
      <p:ext uri="{BB962C8B-B14F-4D97-AF65-F5344CB8AC3E}">
        <p14:creationId xmlns="" xmlns:p14="http://schemas.microsoft.com/office/powerpoint/2010/main" val="15095800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2643174" y="928670"/>
            <a:ext cx="6119812" cy="792162"/>
          </a:xfrm>
          <a:prstGeom prst="rect">
            <a:avLst/>
          </a:prstGeom>
        </p:spPr>
        <p:txBody>
          <a:bodyPr>
            <a:noAutofit/>
          </a:bodyPr>
          <a:lstStyle/>
          <a:p>
            <a:pPr algn="ctr"/>
            <a:r>
              <a:rPr lang="zh-TW" altLang="en-US" sz="5400" dirty="0" smtClean="0">
                <a:solidFill>
                  <a:schemeClr val="accent1">
                    <a:lumMod val="50000"/>
                  </a:schemeClr>
                </a:solidFill>
                <a:latin typeface="標楷體" pitchFamily="65" charset="-120"/>
                <a:ea typeface="標楷體" pitchFamily="65" charset="-120"/>
              </a:rPr>
              <a:t>適</a:t>
            </a:r>
            <a:r>
              <a:rPr lang="zh-TW" altLang="en-US" sz="5400" dirty="0">
                <a:solidFill>
                  <a:schemeClr val="accent1">
                    <a:lumMod val="50000"/>
                  </a:schemeClr>
                </a:solidFill>
                <a:latin typeface="標楷體" pitchFamily="65" charset="-120"/>
                <a:ea typeface="標楷體" pitchFamily="65" charset="-120"/>
              </a:rPr>
              <a:t>性入學重要日程</a:t>
            </a:r>
            <a:endParaRPr lang="zh-TW" altLang="en-US" sz="5400" b="1" dirty="0">
              <a:solidFill>
                <a:schemeClr val="accent1">
                  <a:lumMod val="50000"/>
                </a:schemeClr>
              </a:solidFill>
              <a:latin typeface="標楷體" pitchFamily="65" charset="-120"/>
              <a:ea typeface="標楷體" pitchFamily="65" charset="-120"/>
            </a:endParaRPr>
          </a:p>
        </p:txBody>
      </p:sp>
      <p:sp>
        <p:nvSpPr>
          <p:cNvPr id="2" name="投影片編號版面配置區 1"/>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93</a:t>
            </a:fld>
            <a:endParaRPr lang="zh-TW" altLang="en-US"/>
          </a:p>
        </p:txBody>
      </p:sp>
    </p:spTree>
    <p:extLst>
      <p:ext uri="{BB962C8B-B14F-4D97-AF65-F5344CB8AC3E}">
        <p14:creationId xmlns="" xmlns:p14="http://schemas.microsoft.com/office/powerpoint/2010/main" val="13036402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normAutofit/>
          </a:bodyPr>
          <a:lstStyle/>
          <a:p>
            <a:pPr algn="ctr">
              <a:lnSpc>
                <a:spcPts val="4500"/>
              </a:lnSpc>
            </a:pPr>
            <a:r>
              <a:rPr lang="en-US" altLang="zh-TW" sz="4800" b="1" cap="all" dirty="0" smtClean="0">
                <a:solidFill>
                  <a:srgbClr val="7030A0"/>
                </a:solidFill>
                <a:latin typeface="標楷體" pitchFamily="65" charset="-120"/>
                <a:ea typeface="標楷體" pitchFamily="65" charset="-120"/>
              </a:rPr>
              <a:t>105</a:t>
            </a:r>
            <a:r>
              <a:rPr lang="zh-TW" altLang="en-US" sz="4800" b="1" cap="all" dirty="0" smtClean="0">
                <a:solidFill>
                  <a:srgbClr val="7030A0"/>
                </a:solidFill>
                <a:latin typeface="標楷體" pitchFamily="65" charset="-120"/>
                <a:ea typeface="標楷體" pitchFamily="65" charset="-120"/>
              </a:rPr>
              <a:t>年</a:t>
            </a:r>
            <a:r>
              <a:rPr lang="en-US" altLang="zh-TW" sz="4800" b="1" cap="all" dirty="0" smtClean="0">
                <a:solidFill>
                  <a:srgbClr val="7030A0"/>
                </a:solidFill>
                <a:latin typeface="標楷體" pitchFamily="65" charset="-120"/>
                <a:ea typeface="標楷體" pitchFamily="65" charset="-120"/>
              </a:rPr>
              <a:t>3</a:t>
            </a:r>
            <a:r>
              <a:rPr lang="zh-TW" altLang="en-US" sz="4800" b="1" cap="all" dirty="0" smtClean="0">
                <a:solidFill>
                  <a:srgbClr val="7030A0"/>
                </a:solidFill>
                <a:latin typeface="標楷體" pitchFamily="65" charset="-120"/>
                <a:ea typeface="標楷體" pitchFamily="65" charset="-120"/>
              </a:rPr>
              <a:t>月</a:t>
            </a:r>
            <a:endParaRPr lang="zh-TW" altLang="en-US" sz="4800" b="1" cap="all" dirty="0">
              <a:solidFill>
                <a:srgbClr val="7030A0"/>
              </a:solidFill>
              <a:latin typeface="標楷體" pitchFamily="65" charset="-120"/>
              <a:ea typeface="標楷體" pitchFamily="65" charset="-120"/>
            </a:endParaRPr>
          </a:p>
        </p:txBody>
      </p:sp>
      <p:sp>
        <p:nvSpPr>
          <p:cNvPr id="13" name="文字方塊 12"/>
          <p:cNvSpPr txBox="1"/>
          <p:nvPr/>
        </p:nvSpPr>
        <p:spPr>
          <a:xfrm>
            <a:off x="2267744" y="3632448"/>
            <a:ext cx="5904656" cy="369332"/>
          </a:xfrm>
          <a:prstGeom prst="rect">
            <a:avLst/>
          </a:prstGeom>
          <a:noFill/>
        </p:spPr>
        <p:txBody>
          <a:bodyPr wrap="square" rtlCol="0">
            <a:spAutoFit/>
          </a:bodyPr>
          <a:lstStyle/>
          <a:p>
            <a:endParaRPr lang="zh-TW" altLang="en-US" dirty="0"/>
          </a:p>
        </p:txBody>
      </p:sp>
      <p:pic>
        <p:nvPicPr>
          <p:cNvPr id="2110" name="Picture 62"/>
          <p:cNvPicPr>
            <a:picLocks noChangeAspect="1" noChangeArrowheads="1"/>
          </p:cNvPicPr>
          <p:nvPr/>
        </p:nvPicPr>
        <p:blipFill>
          <a:blip r:embed="rId2"/>
          <a:srcRect/>
          <a:stretch>
            <a:fillRect/>
          </a:stretch>
        </p:blipFill>
        <p:spPr bwMode="auto">
          <a:xfrm>
            <a:off x="285720" y="1643050"/>
            <a:ext cx="8572560" cy="5064268"/>
          </a:xfrm>
          <a:prstGeom prst="rect">
            <a:avLst/>
          </a:prstGeom>
          <a:noFill/>
          <a:ln w="9525">
            <a:solidFill>
              <a:schemeClr val="tx1"/>
            </a:solidFill>
            <a:miter lim="800000"/>
            <a:headEnd/>
            <a:tailEnd/>
          </a:ln>
          <a:effectLst/>
        </p:spPr>
      </p:pic>
    </p:spTree>
    <p:extLst>
      <p:ext uri="{BB962C8B-B14F-4D97-AF65-F5344CB8AC3E}">
        <p14:creationId xmlns="" xmlns:p14="http://schemas.microsoft.com/office/powerpoint/2010/main" val="24589392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a:srcRect/>
          <a:stretch>
            <a:fillRect/>
          </a:stretch>
        </p:blipFill>
        <p:spPr bwMode="auto">
          <a:xfrm>
            <a:off x="285720" y="1643050"/>
            <a:ext cx="8572560" cy="5000660"/>
          </a:xfrm>
          <a:prstGeom prst="rect">
            <a:avLst/>
          </a:prstGeom>
          <a:noFill/>
          <a:ln w="9525">
            <a:solidFill>
              <a:schemeClr val="tx1"/>
            </a:solidFill>
            <a:miter lim="800000"/>
            <a:headEnd/>
            <a:tailEnd/>
          </a:ln>
          <a:effectLst/>
        </p:spPr>
      </p:pic>
      <p:sp>
        <p:nvSpPr>
          <p:cNvPr id="12" name="標題 11"/>
          <p:cNvSpPr>
            <a:spLocks noGrp="1"/>
          </p:cNvSpPr>
          <p:nvPr>
            <p:ph type="title"/>
          </p:nvPr>
        </p:nvSpPr>
        <p:spPr/>
        <p:txBody>
          <a:bodyPr>
            <a:normAutofit/>
          </a:bodyPr>
          <a:lstStyle/>
          <a:p>
            <a:pPr algn="ctr">
              <a:lnSpc>
                <a:spcPts val="4500"/>
              </a:lnSpc>
            </a:pPr>
            <a:r>
              <a:rPr lang="en-US" altLang="zh-TW" sz="4800" cap="all" dirty="0" smtClean="0">
                <a:solidFill>
                  <a:srgbClr val="7030A0"/>
                </a:solidFill>
                <a:latin typeface="標楷體" pitchFamily="65" charset="-120"/>
                <a:ea typeface="標楷體" pitchFamily="65" charset="-120"/>
              </a:rPr>
              <a:t>105</a:t>
            </a:r>
            <a:r>
              <a:rPr lang="zh-TW" altLang="en-US" sz="4800" cap="all" dirty="0" smtClean="0">
                <a:solidFill>
                  <a:srgbClr val="7030A0"/>
                </a:solidFill>
                <a:latin typeface="標楷體" pitchFamily="65" charset="-120"/>
                <a:ea typeface="標楷體" pitchFamily="65" charset="-120"/>
              </a:rPr>
              <a:t>年</a:t>
            </a:r>
            <a:r>
              <a:rPr lang="en-US" altLang="zh-TW" sz="4800" cap="all" dirty="0" smtClean="0">
                <a:solidFill>
                  <a:srgbClr val="7030A0"/>
                </a:solidFill>
                <a:latin typeface="標楷體" pitchFamily="65" charset="-120"/>
                <a:ea typeface="標楷體" pitchFamily="65" charset="-120"/>
              </a:rPr>
              <a:t>4</a:t>
            </a:r>
            <a:r>
              <a:rPr lang="zh-TW" altLang="en-US" sz="4800" cap="all" dirty="0" smtClean="0">
                <a:solidFill>
                  <a:srgbClr val="7030A0"/>
                </a:solidFill>
                <a:latin typeface="標楷體" pitchFamily="65" charset="-120"/>
                <a:ea typeface="標楷體" pitchFamily="65" charset="-120"/>
              </a:rPr>
              <a:t>月</a:t>
            </a:r>
            <a:endParaRPr lang="zh-TW" altLang="en-US" sz="4800" b="1" cap="all" dirty="0">
              <a:solidFill>
                <a:srgbClr val="7030A0"/>
              </a:solidFill>
              <a:latin typeface="標楷體" pitchFamily="65" charset="-120"/>
              <a:ea typeface="標楷體" pitchFamily="65" charset="-120"/>
            </a:endParaRPr>
          </a:p>
        </p:txBody>
      </p:sp>
      <p:sp>
        <p:nvSpPr>
          <p:cNvPr id="13" name="文字方塊 12"/>
          <p:cNvSpPr txBox="1"/>
          <p:nvPr/>
        </p:nvSpPr>
        <p:spPr>
          <a:xfrm>
            <a:off x="2267744" y="3632448"/>
            <a:ext cx="5904656" cy="369332"/>
          </a:xfrm>
          <a:prstGeom prst="rect">
            <a:avLst/>
          </a:prstGeom>
          <a:noFill/>
        </p:spPr>
        <p:txBody>
          <a:bodyPr wrap="square" rtlCol="0">
            <a:spAutoFit/>
          </a:bodyPr>
          <a:lstStyle/>
          <a:p>
            <a:endParaRPr lang="zh-TW" altLang="en-US" dirty="0"/>
          </a:p>
        </p:txBody>
      </p:sp>
    </p:spTree>
    <p:extLst>
      <p:ext uri="{BB962C8B-B14F-4D97-AF65-F5344CB8AC3E}">
        <p14:creationId xmlns="" xmlns:p14="http://schemas.microsoft.com/office/powerpoint/2010/main" val="24589392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1" name="Picture 3"/>
          <p:cNvPicPr>
            <a:picLocks noChangeAspect="1" noChangeArrowheads="1"/>
          </p:cNvPicPr>
          <p:nvPr/>
        </p:nvPicPr>
        <p:blipFill>
          <a:blip r:embed="rId2"/>
          <a:srcRect/>
          <a:stretch>
            <a:fillRect/>
          </a:stretch>
        </p:blipFill>
        <p:spPr bwMode="auto">
          <a:xfrm>
            <a:off x="285720" y="1643050"/>
            <a:ext cx="8572560" cy="5000660"/>
          </a:xfrm>
          <a:prstGeom prst="rect">
            <a:avLst/>
          </a:prstGeom>
          <a:noFill/>
          <a:ln w="9525">
            <a:solidFill>
              <a:schemeClr val="tx1"/>
            </a:solidFill>
            <a:miter lim="800000"/>
            <a:headEnd/>
            <a:tailEnd/>
          </a:ln>
          <a:effectLst/>
        </p:spPr>
      </p:pic>
      <p:sp>
        <p:nvSpPr>
          <p:cNvPr id="12" name="標題 11"/>
          <p:cNvSpPr>
            <a:spLocks noGrp="1"/>
          </p:cNvSpPr>
          <p:nvPr>
            <p:ph type="title"/>
          </p:nvPr>
        </p:nvSpPr>
        <p:spPr/>
        <p:txBody>
          <a:bodyPr>
            <a:normAutofit/>
          </a:bodyPr>
          <a:lstStyle/>
          <a:p>
            <a:pPr algn="ctr">
              <a:lnSpc>
                <a:spcPts val="4500"/>
              </a:lnSpc>
            </a:pPr>
            <a:r>
              <a:rPr lang="en-US" altLang="zh-TW" sz="4800" cap="all" dirty="0" smtClean="0">
                <a:solidFill>
                  <a:srgbClr val="7030A0"/>
                </a:solidFill>
                <a:latin typeface="標楷體" pitchFamily="65" charset="-120"/>
                <a:ea typeface="標楷體" pitchFamily="65" charset="-120"/>
              </a:rPr>
              <a:t>105</a:t>
            </a:r>
            <a:r>
              <a:rPr lang="zh-TW" altLang="en-US" sz="4800" cap="all" dirty="0" smtClean="0">
                <a:solidFill>
                  <a:srgbClr val="7030A0"/>
                </a:solidFill>
                <a:latin typeface="標楷體" pitchFamily="65" charset="-120"/>
                <a:ea typeface="標楷體" pitchFamily="65" charset="-120"/>
              </a:rPr>
              <a:t>年</a:t>
            </a:r>
            <a:r>
              <a:rPr lang="en-US" altLang="zh-TW" sz="4800" cap="all" dirty="0" smtClean="0">
                <a:solidFill>
                  <a:srgbClr val="7030A0"/>
                </a:solidFill>
                <a:latin typeface="標楷體" pitchFamily="65" charset="-120"/>
                <a:ea typeface="標楷體" pitchFamily="65" charset="-120"/>
              </a:rPr>
              <a:t>5</a:t>
            </a:r>
            <a:r>
              <a:rPr lang="zh-TW" altLang="en-US" sz="4800" cap="all" dirty="0" smtClean="0">
                <a:solidFill>
                  <a:srgbClr val="7030A0"/>
                </a:solidFill>
                <a:latin typeface="標楷體" pitchFamily="65" charset="-120"/>
                <a:ea typeface="標楷體" pitchFamily="65" charset="-120"/>
              </a:rPr>
              <a:t>月</a:t>
            </a:r>
            <a:endParaRPr lang="zh-TW" altLang="en-US" sz="4800" b="1" cap="all" dirty="0">
              <a:solidFill>
                <a:srgbClr val="7030A0"/>
              </a:solidFill>
              <a:latin typeface="標楷體" pitchFamily="65" charset="-120"/>
              <a:ea typeface="標楷體" pitchFamily="65" charset="-120"/>
            </a:endParaRPr>
          </a:p>
        </p:txBody>
      </p:sp>
      <p:sp>
        <p:nvSpPr>
          <p:cNvPr id="13" name="文字方塊 12"/>
          <p:cNvSpPr txBox="1"/>
          <p:nvPr/>
        </p:nvSpPr>
        <p:spPr>
          <a:xfrm>
            <a:off x="2267744" y="3632448"/>
            <a:ext cx="5904656" cy="369332"/>
          </a:xfrm>
          <a:prstGeom prst="rect">
            <a:avLst/>
          </a:prstGeom>
          <a:noFill/>
        </p:spPr>
        <p:txBody>
          <a:bodyPr wrap="square" rtlCol="0">
            <a:spAutoFit/>
          </a:bodyPr>
          <a:lstStyle/>
          <a:p>
            <a:endParaRPr lang="zh-TW" altLang="en-US" dirty="0"/>
          </a:p>
        </p:txBody>
      </p:sp>
    </p:spTree>
    <p:extLst>
      <p:ext uri="{BB962C8B-B14F-4D97-AF65-F5344CB8AC3E}">
        <p14:creationId xmlns="" xmlns:p14="http://schemas.microsoft.com/office/powerpoint/2010/main" val="24589392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14348" y="214290"/>
            <a:ext cx="1143008" cy="6429420"/>
          </a:xfrm>
        </p:spPr>
        <p:txBody>
          <a:bodyPr/>
          <a:lstStyle/>
          <a:p>
            <a:pPr algn="ctr"/>
            <a:r>
              <a:rPr lang="en-US" altLang="zh-TW" cap="all" dirty="0" smtClean="0">
                <a:solidFill>
                  <a:srgbClr val="7030A0"/>
                </a:solidFill>
                <a:latin typeface="標楷體" pitchFamily="65" charset="-120"/>
                <a:ea typeface="標楷體" pitchFamily="65" charset="-120"/>
              </a:rPr>
              <a:t>105</a:t>
            </a:r>
            <a:br>
              <a:rPr lang="en-US" altLang="zh-TW" cap="all" dirty="0" smtClean="0">
                <a:solidFill>
                  <a:srgbClr val="7030A0"/>
                </a:solidFill>
                <a:latin typeface="標楷體" pitchFamily="65" charset="-120"/>
                <a:ea typeface="標楷體" pitchFamily="65" charset="-120"/>
              </a:rPr>
            </a:br>
            <a:r>
              <a:rPr lang="zh-TW" altLang="en-US" cap="all" dirty="0" smtClean="0">
                <a:solidFill>
                  <a:srgbClr val="7030A0"/>
                </a:solidFill>
                <a:latin typeface="標楷體" pitchFamily="65" charset="-120"/>
                <a:ea typeface="標楷體" pitchFamily="65" charset="-120"/>
              </a:rPr>
              <a:t>年</a:t>
            </a:r>
            <a:r>
              <a:rPr lang="en-US" altLang="zh-TW" cap="all" dirty="0" smtClean="0">
                <a:solidFill>
                  <a:srgbClr val="7030A0"/>
                </a:solidFill>
                <a:latin typeface="標楷體" pitchFamily="65" charset="-120"/>
                <a:ea typeface="標楷體" pitchFamily="65" charset="-120"/>
              </a:rPr>
              <a:t/>
            </a:r>
            <a:br>
              <a:rPr lang="en-US" altLang="zh-TW" cap="all" dirty="0" smtClean="0">
                <a:solidFill>
                  <a:srgbClr val="7030A0"/>
                </a:solidFill>
                <a:latin typeface="標楷體" pitchFamily="65" charset="-120"/>
                <a:ea typeface="標楷體" pitchFamily="65" charset="-120"/>
              </a:rPr>
            </a:br>
            <a:r>
              <a:rPr lang="en-US" altLang="zh-TW" cap="all" dirty="0" smtClean="0">
                <a:solidFill>
                  <a:srgbClr val="7030A0"/>
                </a:solidFill>
                <a:latin typeface="標楷體" pitchFamily="65" charset="-120"/>
                <a:ea typeface="標楷體" pitchFamily="65" charset="-120"/>
              </a:rPr>
              <a:t>6</a:t>
            </a:r>
            <a:br>
              <a:rPr lang="en-US" altLang="zh-TW" cap="all" dirty="0" smtClean="0">
                <a:solidFill>
                  <a:srgbClr val="7030A0"/>
                </a:solidFill>
                <a:latin typeface="標楷體" pitchFamily="65" charset="-120"/>
                <a:ea typeface="標楷體" pitchFamily="65" charset="-120"/>
              </a:rPr>
            </a:br>
            <a:r>
              <a:rPr lang="zh-TW" altLang="en-US" cap="all" dirty="0" smtClean="0">
                <a:solidFill>
                  <a:srgbClr val="7030A0"/>
                </a:solidFill>
                <a:latin typeface="標楷體" pitchFamily="65" charset="-120"/>
                <a:ea typeface="標楷體" pitchFamily="65" charset="-120"/>
              </a:rPr>
              <a:t>月</a:t>
            </a:r>
            <a:endParaRPr lang="zh-TW" altLang="en-US" dirty="0"/>
          </a:p>
        </p:txBody>
      </p:sp>
      <p:pic>
        <p:nvPicPr>
          <p:cNvPr id="187394" name="Picture 2"/>
          <p:cNvPicPr>
            <a:picLocks noChangeAspect="1" noChangeArrowheads="1"/>
          </p:cNvPicPr>
          <p:nvPr/>
        </p:nvPicPr>
        <p:blipFill>
          <a:blip r:embed="rId2"/>
          <a:srcRect/>
          <a:stretch>
            <a:fillRect/>
          </a:stretch>
        </p:blipFill>
        <p:spPr bwMode="auto">
          <a:xfrm>
            <a:off x="1928794" y="214290"/>
            <a:ext cx="7000924" cy="650085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normAutofit/>
          </a:bodyPr>
          <a:lstStyle/>
          <a:p>
            <a:pPr algn="ctr">
              <a:lnSpc>
                <a:spcPts val="4500"/>
              </a:lnSpc>
            </a:pPr>
            <a:r>
              <a:rPr lang="en-US" altLang="zh-TW" sz="4800" cap="all" dirty="0" smtClean="0">
                <a:solidFill>
                  <a:srgbClr val="7030A0"/>
                </a:solidFill>
                <a:latin typeface="標楷體" pitchFamily="65" charset="-120"/>
                <a:ea typeface="標楷體" pitchFamily="65" charset="-120"/>
              </a:rPr>
              <a:t>105</a:t>
            </a:r>
            <a:r>
              <a:rPr lang="zh-TW" altLang="en-US" sz="4800" cap="all" dirty="0" smtClean="0">
                <a:solidFill>
                  <a:srgbClr val="7030A0"/>
                </a:solidFill>
                <a:latin typeface="標楷體" pitchFamily="65" charset="-120"/>
                <a:ea typeface="標楷體" pitchFamily="65" charset="-120"/>
              </a:rPr>
              <a:t>年</a:t>
            </a:r>
            <a:r>
              <a:rPr lang="en-US" altLang="zh-TW" sz="4800" cap="all" dirty="0" smtClean="0">
                <a:solidFill>
                  <a:srgbClr val="7030A0"/>
                </a:solidFill>
                <a:latin typeface="標楷體" pitchFamily="65" charset="-120"/>
                <a:ea typeface="標楷體" pitchFamily="65" charset="-120"/>
              </a:rPr>
              <a:t>7</a:t>
            </a:r>
            <a:r>
              <a:rPr lang="zh-TW" altLang="en-US" sz="4800" cap="all" dirty="0" smtClean="0">
                <a:solidFill>
                  <a:srgbClr val="7030A0"/>
                </a:solidFill>
                <a:latin typeface="標楷體" pitchFamily="65" charset="-120"/>
                <a:ea typeface="標楷體" pitchFamily="65" charset="-120"/>
              </a:rPr>
              <a:t>月</a:t>
            </a:r>
            <a:endParaRPr lang="zh-TW" altLang="en-US" sz="4800" b="1" cap="all" dirty="0">
              <a:solidFill>
                <a:srgbClr val="7030A0"/>
              </a:solidFill>
              <a:latin typeface="標楷體" pitchFamily="65" charset="-120"/>
              <a:ea typeface="標楷體" pitchFamily="65" charset="-120"/>
            </a:endParaRPr>
          </a:p>
        </p:txBody>
      </p:sp>
      <p:sp>
        <p:nvSpPr>
          <p:cNvPr id="13" name="文字方塊 12"/>
          <p:cNvSpPr txBox="1"/>
          <p:nvPr/>
        </p:nvSpPr>
        <p:spPr>
          <a:xfrm>
            <a:off x="2267744" y="3632448"/>
            <a:ext cx="5904656" cy="369332"/>
          </a:xfrm>
          <a:prstGeom prst="rect">
            <a:avLst/>
          </a:prstGeom>
          <a:noFill/>
        </p:spPr>
        <p:txBody>
          <a:bodyPr wrap="square" rtlCol="0">
            <a:spAutoFit/>
          </a:bodyPr>
          <a:lstStyle/>
          <a:p>
            <a:endParaRPr lang="zh-TW" altLang="en-US" dirty="0"/>
          </a:p>
        </p:txBody>
      </p:sp>
      <p:pic>
        <p:nvPicPr>
          <p:cNvPr id="188418" name="Picture 2"/>
          <p:cNvPicPr>
            <a:picLocks noChangeAspect="1" noChangeArrowheads="1"/>
          </p:cNvPicPr>
          <p:nvPr/>
        </p:nvPicPr>
        <p:blipFill>
          <a:blip r:embed="rId2"/>
          <a:srcRect/>
          <a:stretch>
            <a:fillRect/>
          </a:stretch>
        </p:blipFill>
        <p:spPr bwMode="auto">
          <a:xfrm>
            <a:off x="285720" y="1643050"/>
            <a:ext cx="8643998" cy="5000660"/>
          </a:xfrm>
          <a:prstGeom prst="rect">
            <a:avLst/>
          </a:prstGeom>
          <a:noFill/>
          <a:ln w="9525">
            <a:solidFill>
              <a:schemeClr val="tx1"/>
            </a:solidFill>
            <a:miter lim="800000"/>
            <a:headEnd/>
            <a:tailEnd/>
          </a:ln>
          <a:effectLst/>
        </p:spPr>
      </p:pic>
    </p:spTree>
    <p:extLst>
      <p:ext uri="{BB962C8B-B14F-4D97-AF65-F5344CB8AC3E}">
        <p14:creationId xmlns="" xmlns:p14="http://schemas.microsoft.com/office/powerpoint/2010/main" val="24589392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1000100" y="214290"/>
            <a:ext cx="7143800" cy="2928938"/>
          </a:xfrm>
          <a:prstGeom prst="rect">
            <a:avLst/>
          </a:prstGeom>
        </p:spPr>
        <p:txBody>
          <a:bodyPr>
            <a:normAutofit/>
          </a:bodyPr>
          <a:lstStyle/>
          <a:p>
            <a:pPr algn="ctr">
              <a:lnSpc>
                <a:spcPct val="150000"/>
              </a:lnSpc>
            </a:pPr>
            <a:r>
              <a:rPr lang="zh-TW" altLang="en-US" b="1" dirty="0" smtClean="0">
                <a:solidFill>
                  <a:srgbClr val="FF0000"/>
                </a:solidFill>
                <a:latin typeface="標楷體" pitchFamily="65" charset="-120"/>
                <a:ea typeface="標楷體" pitchFamily="65" charset="-120"/>
              </a:rPr>
              <a:t>基隆市</a:t>
            </a:r>
            <a:r>
              <a:rPr lang="en-US" altLang="zh-TW" b="1" dirty="0" smtClean="0">
                <a:solidFill>
                  <a:srgbClr val="FF0000"/>
                </a:solidFill>
                <a:latin typeface="標楷體" pitchFamily="65" charset="-120"/>
                <a:ea typeface="標楷體" pitchFamily="65" charset="-120"/>
              </a:rPr>
              <a:t>105</a:t>
            </a:r>
            <a:r>
              <a:rPr lang="zh-TW" altLang="en-US" b="1" dirty="0" smtClean="0">
                <a:solidFill>
                  <a:srgbClr val="FF0000"/>
                </a:solidFill>
                <a:latin typeface="標楷體" pitchFamily="65" charset="-120"/>
                <a:ea typeface="標楷體" pitchFamily="65" charset="-120"/>
              </a:rPr>
              <a:t>學年度</a:t>
            </a:r>
            <a:br>
              <a:rPr lang="zh-TW" altLang="en-US" b="1" dirty="0" smtClean="0">
                <a:solidFill>
                  <a:srgbClr val="FF0000"/>
                </a:solidFill>
                <a:latin typeface="標楷體" pitchFamily="65" charset="-120"/>
                <a:ea typeface="標楷體" pitchFamily="65" charset="-120"/>
              </a:rPr>
            </a:br>
            <a:r>
              <a:rPr lang="zh-TW" altLang="en-US" b="1" dirty="0" smtClean="0">
                <a:solidFill>
                  <a:srgbClr val="FF0000"/>
                </a:solidFill>
                <a:latin typeface="標楷體" pitchFamily="65" charset="-120"/>
                <a:ea typeface="標楷體" pitchFamily="65" charset="-120"/>
              </a:rPr>
              <a:t>公私立高級中等學校</a:t>
            </a:r>
            <a:br>
              <a:rPr lang="zh-TW" altLang="en-US" b="1" dirty="0" smtClean="0">
                <a:solidFill>
                  <a:srgbClr val="FF0000"/>
                </a:solidFill>
                <a:latin typeface="標楷體" pitchFamily="65" charset="-120"/>
                <a:ea typeface="標楷體" pitchFamily="65" charset="-120"/>
              </a:rPr>
            </a:br>
            <a:r>
              <a:rPr lang="zh-TW" altLang="en-US" b="1" dirty="0" smtClean="0">
                <a:solidFill>
                  <a:srgbClr val="FF0000"/>
                </a:solidFill>
                <a:latin typeface="標楷體" pitchFamily="65" charset="-120"/>
                <a:ea typeface="標楷體" pitchFamily="65" charset="-120"/>
              </a:rPr>
              <a:t>優先免試入學方案</a:t>
            </a:r>
            <a:endParaRPr lang="zh-TW" altLang="en-US"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4294967295"/>
          </p:nvPr>
        </p:nvSpPr>
        <p:spPr>
          <a:xfrm>
            <a:off x="8429652" y="6356350"/>
            <a:ext cx="714348" cy="365125"/>
          </a:xfrm>
          <a:prstGeom prst="rect">
            <a:avLst/>
          </a:prstGeom>
        </p:spPr>
        <p:txBody>
          <a:bodyPr/>
          <a:lstStyle/>
          <a:p>
            <a:fld id="{47D433DB-B31C-49C9-BEC3-1A87A9E59357}" type="slidenum">
              <a:rPr lang="zh-TW" altLang="en-US" smtClean="0"/>
              <a:pPr/>
              <a:t>99</a:t>
            </a:fld>
            <a:endParaRPr lang="zh-TW" altLang="en-US" dirty="0"/>
          </a:p>
        </p:txBody>
      </p:sp>
      <p:pic>
        <p:nvPicPr>
          <p:cNvPr id="184322" name="Picture 2"/>
          <p:cNvPicPr>
            <a:picLocks noChangeAspect="1" noChangeArrowheads="1"/>
          </p:cNvPicPr>
          <p:nvPr/>
        </p:nvPicPr>
        <p:blipFill>
          <a:blip r:embed="rId3"/>
          <a:srcRect/>
          <a:stretch>
            <a:fillRect/>
          </a:stretch>
        </p:blipFill>
        <p:spPr bwMode="auto">
          <a:xfrm rot="522394">
            <a:off x="5429256" y="3714752"/>
            <a:ext cx="3371857" cy="2274988"/>
          </a:xfrm>
          <a:prstGeom prst="rect">
            <a:avLst/>
          </a:prstGeom>
          <a:noFill/>
          <a:ln w="9525">
            <a:noFill/>
            <a:miter lim="800000"/>
            <a:headEnd/>
            <a:tailEnd/>
          </a:ln>
          <a:effectLst/>
        </p:spPr>
      </p:pic>
    </p:spTree>
    <p:extLst>
      <p:ext uri="{BB962C8B-B14F-4D97-AF65-F5344CB8AC3E}">
        <p14:creationId xmlns="" xmlns:p14="http://schemas.microsoft.com/office/powerpoint/2010/main" val="274399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Set-of-Abstract-Color-PowerPoint-Templates-Standard</Template>
  <TotalTime>6558</TotalTime>
  <Words>6672</Words>
  <Application>Microsoft Office PowerPoint</Application>
  <PresentationFormat>如螢幕大小 (4:3)</PresentationFormat>
  <Paragraphs>1448</Paragraphs>
  <Slides>119</Slides>
  <Notes>57</Notes>
  <HiddenSlides>0</HiddenSlides>
  <MMClips>0</MMClips>
  <ScaleCrop>false</ScaleCrop>
  <HeadingPairs>
    <vt:vector size="4" baseType="variant">
      <vt:variant>
        <vt:lpstr>佈景主題</vt:lpstr>
      </vt:variant>
      <vt:variant>
        <vt:i4>2</vt:i4>
      </vt:variant>
      <vt:variant>
        <vt:lpstr>投影片標題</vt:lpstr>
      </vt:variant>
      <vt:variant>
        <vt:i4>119</vt:i4>
      </vt:variant>
    </vt:vector>
  </HeadingPairs>
  <TitlesOfParts>
    <vt:vector size="121" baseType="lpstr">
      <vt:lpstr>Office 佈景主題</vt:lpstr>
      <vt:lpstr>Custom Design</vt:lpstr>
      <vt:lpstr>基隆市十二年國民基本教育</vt:lpstr>
      <vt:lpstr>簡    報    大    綱</vt:lpstr>
      <vt:lpstr>十二年國民基本教育的基本原則</vt:lpstr>
      <vt:lpstr>105 學年度入學制度延續辦理的重點</vt:lpstr>
      <vt:lpstr>十二年國民基本教育內涵</vt:lpstr>
      <vt:lpstr>十二年國民基本教育政策架構</vt:lpstr>
      <vt:lpstr>投影片 7</vt:lpstr>
      <vt:lpstr>十 二年國教免學費政策</vt:lpstr>
      <vt:lpstr>變更就學區</vt:lpstr>
      <vt:lpstr>國中教育會考 簡介</vt:lpstr>
      <vt:lpstr>105年國中教育會考基隆區主辦學校</vt:lpstr>
      <vt:lpstr>各考試科目之時間及題數</vt:lpstr>
      <vt:lpstr>考試日期和時間</vt:lpstr>
      <vt:lpstr>成績等級及標示</vt:lpstr>
      <vt:lpstr>三等級 四標示</vt:lpstr>
      <vt:lpstr>105學年度基北區適性入學方案</vt:lpstr>
      <vt:lpstr>105學年度基北區適性入學主辦城市及學校</vt:lpstr>
      <vt:lpstr>105學年度基北區適性入學方案重點</vt:lpstr>
      <vt:lpstr>105學年度基北區適性入學方案架構</vt:lpstr>
      <vt:lpstr>投影片 20</vt:lpstr>
      <vt:lpstr>105學年度基北區適性入學超額比序的規劃</vt:lpstr>
      <vt:lpstr>投影片 22</vt:lpstr>
      <vt:lpstr>105學年度基北區免試入學辦理方式</vt:lpstr>
      <vt:lpstr>105學年基北區免試入學方案4大特點</vt:lpstr>
      <vt:lpstr>免試入學與特色招生考試分發入學 一次分發到位規劃</vt:lpstr>
      <vt:lpstr>免試入學與特色招生考試分發入學 一次分發到位規劃</vt:lpstr>
      <vt:lpstr>免試入學超額比序項目總積分</vt:lpstr>
      <vt:lpstr>超額比序項目積分對照表（108方案）</vt:lpstr>
      <vt:lpstr>超額比序及分發作業流程</vt:lpstr>
      <vt:lpstr>超額比序 – 各科標示順序</vt:lpstr>
      <vt:lpstr>超額比序及分發作業範例（1)</vt:lpstr>
      <vt:lpstr>超額比序及分發作業範例（2)</vt:lpstr>
      <vt:lpstr>免試入學超額比序案例說明(1/2)</vt:lpstr>
      <vt:lpstr>免試入學超額比序案例說明(2/2)</vt:lpstr>
      <vt:lpstr>適合學術傾向學生的入學管道</vt:lpstr>
      <vt:lpstr>投影片 36</vt:lpstr>
      <vt:lpstr>設班目的</vt:lpstr>
      <vt:lpstr>課程規劃(1/2)</vt:lpstr>
      <vt:lpstr>課程規劃(2/2)</vt:lpstr>
      <vt:lpstr>升學進路(1/2)</vt:lpstr>
      <vt:lpstr>升學進路(2/2)</vt:lpstr>
      <vt:lpstr>退場輔導機制</vt:lpstr>
      <vt:lpstr>105學年度辦理科學班甄選入學學校</vt:lpstr>
      <vt:lpstr>招生對象</vt:lpstr>
      <vt:lpstr>招生名額</vt:lpstr>
      <vt:lpstr>報考資格(1/2)</vt:lpstr>
      <vt:lpstr>報考資格(2/2)</vt:lpstr>
      <vt:lpstr>投影片 48</vt:lpstr>
      <vt:lpstr>入學管道簡介</vt:lpstr>
      <vt:lpstr>重要日程表 </vt:lpstr>
      <vt:lpstr>105學年度基北區特色招生考試分發入學學校</vt:lpstr>
      <vt:lpstr>考試科目時間規劃表 </vt:lpstr>
      <vt:lpstr>適合職業傾向學生的入學管道</vt:lpstr>
      <vt:lpstr>一、技優甄審入學( 1/3)</vt:lpstr>
      <vt:lpstr>一、技優甄審入學 (2/3)</vt:lpstr>
      <vt:lpstr>一、技優甄審入學(3/3)</vt:lpstr>
      <vt:lpstr>105學年度辦理技優甄審入學學校現況 (1/3)</vt:lpstr>
      <vt:lpstr>105學年度辦理技優甄審入學學校現況 (2/3)</vt:lpstr>
      <vt:lpstr>105學年度辦理技優甄審入學學校現況 (3/3)</vt:lpstr>
      <vt:lpstr>二、產業特殊需求類科</vt:lpstr>
      <vt:lpstr>報名資格</vt:lpstr>
      <vt:lpstr>實用技能學程(1/4)</vt:lpstr>
      <vt:lpstr>實用技能學程 2/4</vt:lpstr>
      <vt:lpstr>實用技能學程(3/4)</vt:lpstr>
      <vt:lpstr>實用技能學程 4/4</vt:lpstr>
      <vt:lpstr>建教合作班 1/2</vt:lpstr>
      <vt:lpstr>建教合作班 2/2</vt:lpstr>
      <vt:lpstr>五專免試入學(1/2)</vt:lpstr>
      <vt:lpstr>五專免試入學</vt:lpstr>
      <vt:lpstr>105學年度五專升學進路時間序列圖(基北區)</vt:lpstr>
      <vt:lpstr>105學年度五專免試入學超額比序</vt:lpstr>
      <vt:lpstr>藝術才能班特色招生暨 體育班甄選入學</vt:lpstr>
      <vt:lpstr>特色招生甄選入學---藝術才能班</vt:lpstr>
      <vt:lpstr>特色招生甄選入學 - 甄選入學招生作業</vt:lpstr>
      <vt:lpstr>投影片 75</vt:lpstr>
      <vt:lpstr>投影片 76</vt:lpstr>
      <vt:lpstr>藝才班甄選入學術科測驗科目（1/4） </vt:lpstr>
      <vt:lpstr>藝才班甄選入學術科測驗科目（2/4） </vt:lpstr>
      <vt:lpstr>藝才班甄選入學術科測驗科目（3/4） </vt:lpstr>
      <vt:lpstr>藝才班甄選入學術科測驗科目（4/4） </vt:lpstr>
      <vt:lpstr>藝才班北區承辦學校</vt:lpstr>
      <vt:lpstr>藝才班重要日程</vt:lpstr>
      <vt:lpstr>特色招生甄選入學 - 體育班</vt:lpstr>
      <vt:lpstr>其他入學管道 （含特殊身份學生入學）</vt:lpstr>
      <vt:lpstr>未接受政府補助之私校獨招</vt:lpstr>
      <vt:lpstr>技術型單科型學校獨招</vt:lpstr>
      <vt:lpstr>特殊身分學生入學</vt:lpstr>
      <vt:lpstr>特殊身分學生入學</vt:lpstr>
      <vt:lpstr>特殊身分學生入學</vt:lpstr>
      <vt:lpstr>105學年度個人序位區間查詢</vt:lpstr>
      <vt:lpstr>105學年度個人序位區間查詢</vt:lpstr>
      <vt:lpstr>105學年度免試入學志願模擬選填</vt:lpstr>
      <vt:lpstr>適性入學重要日程</vt:lpstr>
      <vt:lpstr>105年3月</vt:lpstr>
      <vt:lpstr>105年4月</vt:lpstr>
      <vt:lpstr>105年5月</vt:lpstr>
      <vt:lpstr>105 年 6 月</vt:lpstr>
      <vt:lpstr>105年7月</vt:lpstr>
      <vt:lpstr>基隆市105學年度 公私立高級中等學校 優先免試入學方案</vt:lpstr>
      <vt:lpstr>關於升學管道(1/2)</vt:lpstr>
      <vt:lpstr>關於升學管道(2/2)</vt:lpstr>
      <vt:lpstr>105學年度基隆市免試入學管道</vt:lpstr>
      <vt:lpstr>參與學校</vt:lpstr>
      <vt:lpstr>直升入學 - 參與學校</vt:lpstr>
      <vt:lpstr>直升入學 - 招生對象</vt:lpstr>
      <vt:lpstr>直升入學 - 招生名額</vt:lpstr>
      <vt:lpstr>優先免試入學 - 參與學校</vt:lpstr>
      <vt:lpstr>優先免試入學 - 招生對象</vt:lpstr>
      <vt:lpstr>投影片 109</vt:lpstr>
      <vt:lpstr>優先免試入學 -報名原則</vt:lpstr>
      <vt:lpstr>優先免試入學 - 錄取規準</vt:lpstr>
      <vt:lpstr>投影片 112</vt:lpstr>
      <vt:lpstr>投影片 113</vt:lpstr>
      <vt:lpstr>投影片 114</vt:lpstr>
      <vt:lpstr>優先免試入學重要日程(1/2)</vt:lpstr>
      <vt:lpstr>優先免試入學重要日程(2/2)</vt:lpstr>
      <vt:lpstr>相關資源網站</vt:lpstr>
      <vt:lpstr>投影片 118</vt:lpstr>
      <vt:lpstr>報告完畢</vt:lpstr>
    </vt:vector>
  </TitlesOfParts>
  <Company>zlsh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104年國中教育會考成績報告方式說明 </dc:title>
  <dc:creator>莊玫欣</dc:creator>
  <cp:lastModifiedBy>Halu</cp:lastModifiedBy>
  <cp:revision>543</cp:revision>
  <cp:lastPrinted>2015-12-02T01:20:20Z</cp:lastPrinted>
  <dcterms:created xsi:type="dcterms:W3CDTF">2014-11-10T02:16:05Z</dcterms:created>
  <dcterms:modified xsi:type="dcterms:W3CDTF">2016-01-27T14:13:06Z</dcterms:modified>
</cp:coreProperties>
</file>