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82" r:id="rId2"/>
    <p:sldId id="437" r:id="rId3"/>
    <p:sldId id="414" r:id="rId4"/>
    <p:sldId id="283" r:id="rId5"/>
    <p:sldId id="285" r:id="rId6"/>
    <p:sldId id="286" r:id="rId7"/>
    <p:sldId id="287" r:id="rId8"/>
    <p:sldId id="288" r:id="rId9"/>
    <p:sldId id="289" r:id="rId10"/>
    <p:sldId id="290" r:id="rId11"/>
    <p:sldId id="303" r:id="rId12"/>
    <p:sldId id="284" r:id="rId13"/>
    <p:sldId id="415" r:id="rId14"/>
    <p:sldId id="309" r:id="rId15"/>
    <p:sldId id="310" r:id="rId16"/>
    <p:sldId id="315" r:id="rId17"/>
    <p:sldId id="320" r:id="rId18"/>
    <p:sldId id="321" r:id="rId19"/>
    <p:sldId id="322" r:id="rId20"/>
    <p:sldId id="323" r:id="rId21"/>
    <p:sldId id="324" r:id="rId22"/>
    <p:sldId id="327" r:id="rId23"/>
    <p:sldId id="328" r:id="rId24"/>
    <p:sldId id="329" r:id="rId25"/>
    <p:sldId id="330" r:id="rId26"/>
    <p:sldId id="331" r:id="rId27"/>
    <p:sldId id="335" r:id="rId28"/>
    <p:sldId id="332" r:id="rId29"/>
    <p:sldId id="333"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336" r:id="rId49"/>
    <p:sldId id="337" r:id="rId50"/>
    <p:sldId id="338" r:id="rId51"/>
    <p:sldId id="340" r:id="rId52"/>
    <p:sldId id="434"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80" r:id="rId91"/>
    <p:sldId id="381" r:id="rId92"/>
    <p:sldId id="383" r:id="rId93"/>
    <p:sldId id="384" r:id="rId94"/>
    <p:sldId id="435" r:id="rId95"/>
    <p:sldId id="386" r:id="rId96"/>
    <p:sldId id="436" r:id="rId97"/>
    <p:sldId id="390" r:id="rId98"/>
    <p:sldId id="392" r:id="rId99"/>
    <p:sldId id="393" r:id="rId100"/>
    <p:sldId id="394" r:id="rId101"/>
    <p:sldId id="438" r:id="rId102"/>
    <p:sldId id="395" r:id="rId103"/>
    <p:sldId id="396" r:id="rId104"/>
    <p:sldId id="398" r:id="rId105"/>
    <p:sldId id="399" r:id="rId106"/>
    <p:sldId id="400" r:id="rId107"/>
    <p:sldId id="401" r:id="rId108"/>
    <p:sldId id="402" r:id="rId109"/>
    <p:sldId id="403" r:id="rId110"/>
    <p:sldId id="405" r:id="rId111"/>
    <p:sldId id="406" r:id="rId112"/>
    <p:sldId id="409" r:id="rId113"/>
    <p:sldId id="410" r:id="rId114"/>
    <p:sldId id="411" r:id="rId115"/>
    <p:sldId id="412" r:id="rId1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E1DDF-8A9B-4C5E-8D60-315523F8A4DE}" type="doc">
      <dgm:prSet loTypeId="urn:microsoft.com/office/officeart/2005/8/layout/gear1" loCatId="cycle" qsTypeId="urn:microsoft.com/office/officeart/2005/8/quickstyle/simple1" qsCatId="simple" csTypeId="urn:microsoft.com/office/officeart/2005/8/colors/colorful3" csCatId="colorful" phldr="1"/>
      <dgm:spPr/>
    </dgm:pt>
    <dgm:pt modelId="{C36EC4A3-CFB0-4EA9-B373-A06DEEAA1314}">
      <dgm:prSet phldrT="[文字]"/>
      <dgm:spPr/>
      <dgm:t>
        <a:bodyPr/>
        <a:lstStyle/>
        <a:p>
          <a:r>
            <a:rPr lang="zh-TW" altLang="en-US" dirty="0" smtClean="0">
              <a:solidFill>
                <a:srgbClr val="FF0000"/>
              </a:solidFill>
              <a:ea typeface="全真顏體" pitchFamily="49" charset="-120"/>
            </a:rPr>
            <a:t>學力</a:t>
          </a:r>
          <a:endParaRPr lang="zh-TW" altLang="en-US" dirty="0">
            <a:solidFill>
              <a:srgbClr val="FF0000"/>
            </a:solidFill>
            <a:ea typeface="全真顏體" pitchFamily="49" charset="-120"/>
          </a:endParaRPr>
        </a:p>
      </dgm:t>
    </dgm:pt>
    <dgm:pt modelId="{4293783A-7E88-482A-A2D0-D9EB8181B691}" type="parTrans" cxnId="{20A85921-4AEF-4BE9-8211-1121388B515C}">
      <dgm:prSet/>
      <dgm:spPr/>
      <dgm:t>
        <a:bodyPr/>
        <a:lstStyle/>
        <a:p>
          <a:endParaRPr lang="zh-TW" altLang="en-US"/>
        </a:p>
      </dgm:t>
    </dgm:pt>
    <dgm:pt modelId="{DD4702B9-B03E-473A-9D09-5B1095F52BCB}" type="sibTrans" cxnId="{20A85921-4AEF-4BE9-8211-1121388B515C}">
      <dgm:prSet/>
      <dgm:spPr/>
      <dgm:t>
        <a:bodyPr/>
        <a:lstStyle/>
        <a:p>
          <a:endParaRPr lang="zh-TW" altLang="en-US"/>
        </a:p>
      </dgm:t>
    </dgm:pt>
    <dgm:pt modelId="{9E095CC5-0C50-4FF8-A793-A0CE60816498}">
      <dgm:prSet phldrT="[文字]" custT="1"/>
      <dgm:spPr/>
      <dgm:t>
        <a:bodyPr/>
        <a:lstStyle/>
        <a:p>
          <a:r>
            <a:rPr lang="zh-TW" altLang="en-US" sz="3600" dirty="0" smtClean="0">
              <a:solidFill>
                <a:srgbClr val="FF0000"/>
              </a:solidFill>
              <a:ea typeface="全真顏體" pitchFamily="49" charset="-120"/>
            </a:rPr>
            <a:t>團隊合作</a:t>
          </a:r>
          <a:endParaRPr lang="zh-TW" altLang="en-US" sz="3600" dirty="0">
            <a:solidFill>
              <a:srgbClr val="FF0000"/>
            </a:solidFill>
            <a:ea typeface="全真顏體" pitchFamily="49" charset="-120"/>
          </a:endParaRPr>
        </a:p>
      </dgm:t>
    </dgm:pt>
    <dgm:pt modelId="{26CC5B77-072D-4EEA-B6DB-EF222E7949A3}" type="parTrans" cxnId="{2C6BDB92-FF71-4FF2-838F-5249C592CF18}">
      <dgm:prSet/>
      <dgm:spPr/>
      <dgm:t>
        <a:bodyPr/>
        <a:lstStyle/>
        <a:p>
          <a:endParaRPr lang="zh-TW" altLang="en-US"/>
        </a:p>
      </dgm:t>
    </dgm:pt>
    <dgm:pt modelId="{F646CD71-4603-4FD9-A228-5611EE0C9B47}" type="sibTrans" cxnId="{2C6BDB92-FF71-4FF2-838F-5249C592CF18}">
      <dgm:prSet/>
      <dgm:spPr/>
      <dgm:t>
        <a:bodyPr/>
        <a:lstStyle/>
        <a:p>
          <a:endParaRPr lang="zh-TW" altLang="en-US"/>
        </a:p>
      </dgm:t>
    </dgm:pt>
    <dgm:pt modelId="{35A3FF18-9130-41FB-8503-6777CE5A0132}">
      <dgm:prSet phldrT="[文字]" custT="1"/>
      <dgm:spPr/>
      <dgm:t>
        <a:bodyPr/>
        <a:lstStyle/>
        <a:p>
          <a:r>
            <a:rPr lang="zh-TW" altLang="en-US" sz="3600" dirty="0" smtClean="0">
              <a:ea typeface="全真顏體" pitchFamily="49" charset="-120"/>
            </a:rPr>
            <a:t>解決問題</a:t>
          </a:r>
          <a:endParaRPr lang="zh-TW" altLang="en-US" sz="3600" dirty="0">
            <a:ea typeface="全真顏體" pitchFamily="49" charset="-120"/>
          </a:endParaRPr>
        </a:p>
      </dgm:t>
    </dgm:pt>
    <dgm:pt modelId="{B137B2AA-6BAF-4EF7-B8F1-3D5F6D0B77B4}" type="parTrans" cxnId="{54E2B15E-7970-4352-ABFE-528A4FB35D98}">
      <dgm:prSet/>
      <dgm:spPr/>
      <dgm:t>
        <a:bodyPr/>
        <a:lstStyle/>
        <a:p>
          <a:endParaRPr lang="zh-TW" altLang="en-US"/>
        </a:p>
      </dgm:t>
    </dgm:pt>
    <dgm:pt modelId="{09061D0C-64E7-4FBC-81AF-81E94A927FF2}" type="sibTrans" cxnId="{54E2B15E-7970-4352-ABFE-528A4FB35D98}">
      <dgm:prSet/>
      <dgm:spPr/>
      <dgm:t>
        <a:bodyPr/>
        <a:lstStyle/>
        <a:p>
          <a:endParaRPr lang="zh-TW" altLang="en-US"/>
        </a:p>
      </dgm:t>
    </dgm:pt>
    <dgm:pt modelId="{ECF97E25-9EA7-4C4C-A279-4027C7966193}" type="pres">
      <dgm:prSet presAssocID="{E5CE1DDF-8A9B-4C5E-8D60-315523F8A4DE}" presName="composite" presStyleCnt="0">
        <dgm:presLayoutVars>
          <dgm:chMax val="3"/>
          <dgm:animLvl val="lvl"/>
          <dgm:resizeHandles val="exact"/>
        </dgm:presLayoutVars>
      </dgm:prSet>
      <dgm:spPr/>
    </dgm:pt>
    <dgm:pt modelId="{7688FA3B-6270-4F14-AF88-B739292A5C28}" type="pres">
      <dgm:prSet presAssocID="{C36EC4A3-CFB0-4EA9-B373-A06DEEAA1314}" presName="gear1" presStyleLbl="node1" presStyleIdx="0" presStyleCnt="3">
        <dgm:presLayoutVars>
          <dgm:chMax val="1"/>
          <dgm:bulletEnabled val="1"/>
        </dgm:presLayoutVars>
      </dgm:prSet>
      <dgm:spPr/>
      <dgm:t>
        <a:bodyPr/>
        <a:lstStyle/>
        <a:p>
          <a:endParaRPr lang="zh-TW" altLang="en-US"/>
        </a:p>
      </dgm:t>
    </dgm:pt>
    <dgm:pt modelId="{5F5A01C4-1DF0-40A4-8BB2-78E8AE7963E0}" type="pres">
      <dgm:prSet presAssocID="{C36EC4A3-CFB0-4EA9-B373-A06DEEAA1314}" presName="gear1srcNode" presStyleLbl="node1" presStyleIdx="0" presStyleCnt="3"/>
      <dgm:spPr/>
      <dgm:t>
        <a:bodyPr/>
        <a:lstStyle/>
        <a:p>
          <a:endParaRPr lang="zh-TW" altLang="en-US"/>
        </a:p>
      </dgm:t>
    </dgm:pt>
    <dgm:pt modelId="{5230EBD6-AB57-4A10-BB4C-7F3B65B37843}" type="pres">
      <dgm:prSet presAssocID="{C36EC4A3-CFB0-4EA9-B373-A06DEEAA1314}" presName="gear1dstNode" presStyleLbl="node1" presStyleIdx="0" presStyleCnt="3"/>
      <dgm:spPr/>
      <dgm:t>
        <a:bodyPr/>
        <a:lstStyle/>
        <a:p>
          <a:endParaRPr lang="zh-TW" altLang="en-US"/>
        </a:p>
      </dgm:t>
    </dgm:pt>
    <dgm:pt modelId="{41D78377-9D3F-4135-9AFC-3B4A1B0C55E1}" type="pres">
      <dgm:prSet presAssocID="{9E095CC5-0C50-4FF8-A793-A0CE60816498}" presName="gear2" presStyleLbl="node1" presStyleIdx="1" presStyleCnt="3">
        <dgm:presLayoutVars>
          <dgm:chMax val="1"/>
          <dgm:bulletEnabled val="1"/>
        </dgm:presLayoutVars>
      </dgm:prSet>
      <dgm:spPr/>
      <dgm:t>
        <a:bodyPr/>
        <a:lstStyle/>
        <a:p>
          <a:endParaRPr lang="zh-TW" altLang="en-US"/>
        </a:p>
      </dgm:t>
    </dgm:pt>
    <dgm:pt modelId="{1B74DFCC-103F-4437-89F5-9DE86A032FEE}" type="pres">
      <dgm:prSet presAssocID="{9E095CC5-0C50-4FF8-A793-A0CE60816498}" presName="gear2srcNode" presStyleLbl="node1" presStyleIdx="1" presStyleCnt="3"/>
      <dgm:spPr/>
      <dgm:t>
        <a:bodyPr/>
        <a:lstStyle/>
        <a:p>
          <a:endParaRPr lang="zh-TW" altLang="en-US"/>
        </a:p>
      </dgm:t>
    </dgm:pt>
    <dgm:pt modelId="{5C6E9A79-B032-4808-B8C1-900CC7190CDF}" type="pres">
      <dgm:prSet presAssocID="{9E095CC5-0C50-4FF8-A793-A0CE60816498}" presName="gear2dstNode" presStyleLbl="node1" presStyleIdx="1" presStyleCnt="3"/>
      <dgm:spPr/>
      <dgm:t>
        <a:bodyPr/>
        <a:lstStyle/>
        <a:p>
          <a:endParaRPr lang="zh-TW" altLang="en-US"/>
        </a:p>
      </dgm:t>
    </dgm:pt>
    <dgm:pt modelId="{01A63B1D-6F9C-438A-A9DE-2458EA9F0B4E}" type="pres">
      <dgm:prSet presAssocID="{35A3FF18-9130-41FB-8503-6777CE5A0132}" presName="gear3" presStyleLbl="node1" presStyleIdx="2" presStyleCnt="3"/>
      <dgm:spPr/>
      <dgm:t>
        <a:bodyPr/>
        <a:lstStyle/>
        <a:p>
          <a:endParaRPr lang="zh-TW" altLang="en-US"/>
        </a:p>
      </dgm:t>
    </dgm:pt>
    <dgm:pt modelId="{EBB59F5B-0994-49B5-BA97-176582695664}" type="pres">
      <dgm:prSet presAssocID="{35A3FF18-9130-41FB-8503-6777CE5A0132}" presName="gear3tx" presStyleLbl="node1" presStyleIdx="2" presStyleCnt="3">
        <dgm:presLayoutVars>
          <dgm:chMax val="1"/>
          <dgm:bulletEnabled val="1"/>
        </dgm:presLayoutVars>
      </dgm:prSet>
      <dgm:spPr/>
      <dgm:t>
        <a:bodyPr/>
        <a:lstStyle/>
        <a:p>
          <a:endParaRPr lang="zh-TW" altLang="en-US"/>
        </a:p>
      </dgm:t>
    </dgm:pt>
    <dgm:pt modelId="{C4DA2D35-4CA3-4DF5-870B-8BCE0E6474E5}" type="pres">
      <dgm:prSet presAssocID="{35A3FF18-9130-41FB-8503-6777CE5A0132}" presName="gear3srcNode" presStyleLbl="node1" presStyleIdx="2" presStyleCnt="3"/>
      <dgm:spPr/>
      <dgm:t>
        <a:bodyPr/>
        <a:lstStyle/>
        <a:p>
          <a:endParaRPr lang="zh-TW" altLang="en-US"/>
        </a:p>
      </dgm:t>
    </dgm:pt>
    <dgm:pt modelId="{3BD05BB9-ECC5-4377-89E8-55CC6637FC7C}" type="pres">
      <dgm:prSet presAssocID="{35A3FF18-9130-41FB-8503-6777CE5A0132}" presName="gear3dstNode" presStyleLbl="node1" presStyleIdx="2" presStyleCnt="3"/>
      <dgm:spPr/>
      <dgm:t>
        <a:bodyPr/>
        <a:lstStyle/>
        <a:p>
          <a:endParaRPr lang="zh-TW" altLang="en-US"/>
        </a:p>
      </dgm:t>
    </dgm:pt>
    <dgm:pt modelId="{32633638-4EAF-4F83-8A52-FC0A3D630DB5}" type="pres">
      <dgm:prSet presAssocID="{DD4702B9-B03E-473A-9D09-5B1095F52BCB}" presName="connector1" presStyleLbl="sibTrans2D1" presStyleIdx="0" presStyleCnt="3"/>
      <dgm:spPr/>
      <dgm:t>
        <a:bodyPr/>
        <a:lstStyle/>
        <a:p>
          <a:endParaRPr lang="zh-TW" altLang="en-US"/>
        </a:p>
      </dgm:t>
    </dgm:pt>
    <dgm:pt modelId="{AD462BA8-7FCC-4B81-AC51-3E99B07F2EC4}" type="pres">
      <dgm:prSet presAssocID="{F646CD71-4603-4FD9-A228-5611EE0C9B47}" presName="connector2" presStyleLbl="sibTrans2D1" presStyleIdx="1" presStyleCnt="3"/>
      <dgm:spPr/>
      <dgm:t>
        <a:bodyPr/>
        <a:lstStyle/>
        <a:p>
          <a:endParaRPr lang="zh-TW" altLang="en-US"/>
        </a:p>
      </dgm:t>
    </dgm:pt>
    <dgm:pt modelId="{E0556EAD-62A6-4D78-BB13-699A96DAA698}" type="pres">
      <dgm:prSet presAssocID="{09061D0C-64E7-4FBC-81AF-81E94A927FF2}" presName="connector3" presStyleLbl="sibTrans2D1" presStyleIdx="2" presStyleCnt="3"/>
      <dgm:spPr/>
      <dgm:t>
        <a:bodyPr/>
        <a:lstStyle/>
        <a:p>
          <a:endParaRPr lang="zh-TW" altLang="en-US"/>
        </a:p>
      </dgm:t>
    </dgm:pt>
  </dgm:ptLst>
  <dgm:cxnLst>
    <dgm:cxn modelId="{AE7F1A4F-C15E-44E8-B07F-8BB783AF75AB}" type="presOf" srcId="{C36EC4A3-CFB0-4EA9-B373-A06DEEAA1314}" destId="{5230EBD6-AB57-4A10-BB4C-7F3B65B37843}" srcOrd="2" destOrd="0" presId="urn:microsoft.com/office/officeart/2005/8/layout/gear1"/>
    <dgm:cxn modelId="{D7307184-6FF1-4633-9933-C29BCBCE25C8}" type="presOf" srcId="{9E095CC5-0C50-4FF8-A793-A0CE60816498}" destId="{1B74DFCC-103F-4437-89F5-9DE86A032FEE}" srcOrd="1" destOrd="0" presId="urn:microsoft.com/office/officeart/2005/8/layout/gear1"/>
    <dgm:cxn modelId="{20A85921-4AEF-4BE9-8211-1121388B515C}" srcId="{E5CE1DDF-8A9B-4C5E-8D60-315523F8A4DE}" destId="{C36EC4A3-CFB0-4EA9-B373-A06DEEAA1314}" srcOrd="0" destOrd="0" parTransId="{4293783A-7E88-482A-A2D0-D9EB8181B691}" sibTransId="{DD4702B9-B03E-473A-9D09-5B1095F52BCB}"/>
    <dgm:cxn modelId="{62D375BB-0C71-45F4-A02E-9F5B71908291}" type="presOf" srcId="{F646CD71-4603-4FD9-A228-5611EE0C9B47}" destId="{AD462BA8-7FCC-4B81-AC51-3E99B07F2EC4}" srcOrd="0" destOrd="0" presId="urn:microsoft.com/office/officeart/2005/8/layout/gear1"/>
    <dgm:cxn modelId="{54E2B15E-7970-4352-ABFE-528A4FB35D98}" srcId="{E5CE1DDF-8A9B-4C5E-8D60-315523F8A4DE}" destId="{35A3FF18-9130-41FB-8503-6777CE5A0132}" srcOrd="2" destOrd="0" parTransId="{B137B2AA-6BAF-4EF7-B8F1-3D5F6D0B77B4}" sibTransId="{09061D0C-64E7-4FBC-81AF-81E94A927FF2}"/>
    <dgm:cxn modelId="{A36968CE-C556-4C1A-BD29-0B4A977AB2D5}" type="presOf" srcId="{35A3FF18-9130-41FB-8503-6777CE5A0132}" destId="{EBB59F5B-0994-49B5-BA97-176582695664}" srcOrd="1" destOrd="0" presId="urn:microsoft.com/office/officeart/2005/8/layout/gear1"/>
    <dgm:cxn modelId="{FF57F281-C268-4A5B-A66A-ECDF923A3604}" type="presOf" srcId="{C36EC4A3-CFB0-4EA9-B373-A06DEEAA1314}" destId="{5F5A01C4-1DF0-40A4-8BB2-78E8AE7963E0}" srcOrd="1" destOrd="0" presId="urn:microsoft.com/office/officeart/2005/8/layout/gear1"/>
    <dgm:cxn modelId="{76F227C8-4678-4A2A-9F28-B525FD64C880}" type="presOf" srcId="{C36EC4A3-CFB0-4EA9-B373-A06DEEAA1314}" destId="{7688FA3B-6270-4F14-AF88-B739292A5C28}" srcOrd="0" destOrd="0" presId="urn:microsoft.com/office/officeart/2005/8/layout/gear1"/>
    <dgm:cxn modelId="{3E768D17-82D6-467B-A1D3-5DB4AABA481D}" type="presOf" srcId="{35A3FF18-9130-41FB-8503-6777CE5A0132}" destId="{3BD05BB9-ECC5-4377-89E8-55CC6637FC7C}" srcOrd="3" destOrd="0" presId="urn:microsoft.com/office/officeart/2005/8/layout/gear1"/>
    <dgm:cxn modelId="{BADBC19F-0FD2-4FD9-965F-6C63829D2337}" type="presOf" srcId="{35A3FF18-9130-41FB-8503-6777CE5A0132}" destId="{C4DA2D35-4CA3-4DF5-870B-8BCE0E6474E5}" srcOrd="2" destOrd="0" presId="urn:microsoft.com/office/officeart/2005/8/layout/gear1"/>
    <dgm:cxn modelId="{3D00F48E-92D1-4838-9635-143D1D682426}" type="presOf" srcId="{35A3FF18-9130-41FB-8503-6777CE5A0132}" destId="{01A63B1D-6F9C-438A-A9DE-2458EA9F0B4E}" srcOrd="0" destOrd="0" presId="urn:microsoft.com/office/officeart/2005/8/layout/gear1"/>
    <dgm:cxn modelId="{68B6AA80-A539-4AEC-BEA7-350F1405919B}" type="presOf" srcId="{E5CE1DDF-8A9B-4C5E-8D60-315523F8A4DE}" destId="{ECF97E25-9EA7-4C4C-A279-4027C7966193}" srcOrd="0" destOrd="0" presId="urn:microsoft.com/office/officeart/2005/8/layout/gear1"/>
    <dgm:cxn modelId="{052DF0F1-9BB3-4B57-8B22-287CF7FABA6E}" type="presOf" srcId="{09061D0C-64E7-4FBC-81AF-81E94A927FF2}" destId="{E0556EAD-62A6-4D78-BB13-699A96DAA698}" srcOrd="0" destOrd="0" presId="urn:microsoft.com/office/officeart/2005/8/layout/gear1"/>
    <dgm:cxn modelId="{13FE1345-012D-4966-A7FF-F55C4488C8F9}" type="presOf" srcId="{9E095CC5-0C50-4FF8-A793-A0CE60816498}" destId="{41D78377-9D3F-4135-9AFC-3B4A1B0C55E1}" srcOrd="0" destOrd="0" presId="urn:microsoft.com/office/officeart/2005/8/layout/gear1"/>
    <dgm:cxn modelId="{F427D03A-8AF0-403C-965B-301358925F31}" type="presOf" srcId="{9E095CC5-0C50-4FF8-A793-A0CE60816498}" destId="{5C6E9A79-B032-4808-B8C1-900CC7190CDF}" srcOrd="2" destOrd="0" presId="urn:microsoft.com/office/officeart/2005/8/layout/gear1"/>
    <dgm:cxn modelId="{A3A75FDF-BDF2-4AFD-A2D5-BBF7F1B5372D}" type="presOf" srcId="{DD4702B9-B03E-473A-9D09-5B1095F52BCB}" destId="{32633638-4EAF-4F83-8A52-FC0A3D630DB5}" srcOrd="0" destOrd="0" presId="urn:microsoft.com/office/officeart/2005/8/layout/gear1"/>
    <dgm:cxn modelId="{2C6BDB92-FF71-4FF2-838F-5249C592CF18}" srcId="{E5CE1DDF-8A9B-4C5E-8D60-315523F8A4DE}" destId="{9E095CC5-0C50-4FF8-A793-A0CE60816498}" srcOrd="1" destOrd="0" parTransId="{26CC5B77-072D-4EEA-B6DB-EF222E7949A3}" sibTransId="{F646CD71-4603-4FD9-A228-5611EE0C9B47}"/>
    <dgm:cxn modelId="{F0532810-4D3C-4C9C-9C30-AEC08302422A}" type="presParOf" srcId="{ECF97E25-9EA7-4C4C-A279-4027C7966193}" destId="{7688FA3B-6270-4F14-AF88-B739292A5C28}" srcOrd="0" destOrd="0" presId="urn:microsoft.com/office/officeart/2005/8/layout/gear1"/>
    <dgm:cxn modelId="{67C1FA4D-1D7C-4C32-8C9E-0DDC6EE910E4}" type="presParOf" srcId="{ECF97E25-9EA7-4C4C-A279-4027C7966193}" destId="{5F5A01C4-1DF0-40A4-8BB2-78E8AE7963E0}" srcOrd="1" destOrd="0" presId="urn:microsoft.com/office/officeart/2005/8/layout/gear1"/>
    <dgm:cxn modelId="{C8662001-57D0-4BF4-8494-B1137978EEDA}" type="presParOf" srcId="{ECF97E25-9EA7-4C4C-A279-4027C7966193}" destId="{5230EBD6-AB57-4A10-BB4C-7F3B65B37843}" srcOrd="2" destOrd="0" presId="urn:microsoft.com/office/officeart/2005/8/layout/gear1"/>
    <dgm:cxn modelId="{B746AD0A-FE5A-49E0-A073-DC4929FFA7EB}" type="presParOf" srcId="{ECF97E25-9EA7-4C4C-A279-4027C7966193}" destId="{41D78377-9D3F-4135-9AFC-3B4A1B0C55E1}" srcOrd="3" destOrd="0" presId="urn:microsoft.com/office/officeart/2005/8/layout/gear1"/>
    <dgm:cxn modelId="{ED47A47F-ED56-4F8D-9AF0-9A90E2E85AE4}" type="presParOf" srcId="{ECF97E25-9EA7-4C4C-A279-4027C7966193}" destId="{1B74DFCC-103F-4437-89F5-9DE86A032FEE}" srcOrd="4" destOrd="0" presId="urn:microsoft.com/office/officeart/2005/8/layout/gear1"/>
    <dgm:cxn modelId="{5905910C-6A34-45F3-A253-2074EA3F1B20}" type="presParOf" srcId="{ECF97E25-9EA7-4C4C-A279-4027C7966193}" destId="{5C6E9A79-B032-4808-B8C1-900CC7190CDF}" srcOrd="5" destOrd="0" presId="urn:microsoft.com/office/officeart/2005/8/layout/gear1"/>
    <dgm:cxn modelId="{382214D8-AA2C-40D4-8965-081C0D2FDFBB}" type="presParOf" srcId="{ECF97E25-9EA7-4C4C-A279-4027C7966193}" destId="{01A63B1D-6F9C-438A-A9DE-2458EA9F0B4E}" srcOrd="6" destOrd="0" presId="urn:microsoft.com/office/officeart/2005/8/layout/gear1"/>
    <dgm:cxn modelId="{E3A5CFD0-8DA8-4356-82F8-388D92C6D9D6}" type="presParOf" srcId="{ECF97E25-9EA7-4C4C-A279-4027C7966193}" destId="{EBB59F5B-0994-49B5-BA97-176582695664}" srcOrd="7" destOrd="0" presId="urn:microsoft.com/office/officeart/2005/8/layout/gear1"/>
    <dgm:cxn modelId="{80EC67C0-BA48-47ED-83E1-D702EE7E88A8}" type="presParOf" srcId="{ECF97E25-9EA7-4C4C-A279-4027C7966193}" destId="{C4DA2D35-4CA3-4DF5-870B-8BCE0E6474E5}" srcOrd="8" destOrd="0" presId="urn:microsoft.com/office/officeart/2005/8/layout/gear1"/>
    <dgm:cxn modelId="{7261B998-0239-497D-A14D-06CC5F2A1537}" type="presParOf" srcId="{ECF97E25-9EA7-4C4C-A279-4027C7966193}" destId="{3BD05BB9-ECC5-4377-89E8-55CC6637FC7C}" srcOrd="9" destOrd="0" presId="urn:microsoft.com/office/officeart/2005/8/layout/gear1"/>
    <dgm:cxn modelId="{FDF3E77F-F76B-41E2-856B-6762715262BA}" type="presParOf" srcId="{ECF97E25-9EA7-4C4C-A279-4027C7966193}" destId="{32633638-4EAF-4F83-8A52-FC0A3D630DB5}" srcOrd="10" destOrd="0" presId="urn:microsoft.com/office/officeart/2005/8/layout/gear1"/>
    <dgm:cxn modelId="{08EDF32A-C168-4B09-9F40-8E924A6DDF01}" type="presParOf" srcId="{ECF97E25-9EA7-4C4C-A279-4027C7966193}" destId="{AD462BA8-7FCC-4B81-AC51-3E99B07F2EC4}" srcOrd="11" destOrd="0" presId="urn:microsoft.com/office/officeart/2005/8/layout/gear1"/>
    <dgm:cxn modelId="{30550B6B-20DB-459D-A1F4-010FD11EFC4E}" type="presParOf" srcId="{ECF97E25-9EA7-4C4C-A279-4027C7966193}" destId="{E0556EAD-62A6-4D78-BB13-699A96DAA69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6E3CA9-C0BB-4C64-8B0F-DC8878A667A7}" type="doc">
      <dgm:prSet loTypeId="urn:microsoft.com/office/officeart/2005/8/layout/venn1" loCatId="relationship" qsTypeId="urn:microsoft.com/office/officeart/2005/8/quickstyle/simple1" qsCatId="simple" csTypeId="urn:microsoft.com/office/officeart/2005/8/colors/accent1_2" csCatId="accent1" phldr="1"/>
      <dgm:spPr/>
    </dgm:pt>
    <dgm:pt modelId="{90359E69-6903-40ED-8CCB-C658C570032A}">
      <dgm:prSet phldrT="[文字]" custT="1"/>
      <dgm:spPr>
        <a:solidFill>
          <a:srgbClr val="B469FF"/>
        </a:solidFill>
      </dgm:spPr>
      <dgm:t>
        <a:bodyPr/>
        <a:lstStyle/>
        <a:p>
          <a:pPr>
            <a:lnSpc>
              <a:spcPct val="100000"/>
            </a:lnSpc>
            <a:spcAft>
              <a:spcPts val="0"/>
            </a:spcAft>
          </a:pPr>
          <a:r>
            <a:rPr lang="zh-TW" altLang="en-US" sz="2400" b="1" dirty="0" smtClean="0">
              <a:solidFill>
                <a:srgbClr val="FFFF00"/>
              </a:solidFill>
              <a:latin typeface="+mj-lt"/>
              <a:ea typeface="標楷體" panose="03000509000000000000" pitchFamily="65" charset="-120"/>
            </a:rPr>
            <a:t>多元學習</a:t>
          </a:r>
          <a:r>
            <a:rPr lang="en-US" altLang="zh-TW" sz="2400" b="1" dirty="0" smtClean="0">
              <a:solidFill>
                <a:srgbClr val="FFFF00"/>
              </a:solidFill>
              <a:latin typeface="+mj-lt"/>
              <a:ea typeface="標楷體" panose="03000509000000000000" pitchFamily="65" charset="-120"/>
            </a:rPr>
            <a:t>36</a:t>
          </a:r>
          <a:r>
            <a:rPr lang="zh-TW" altLang="en-US" sz="2400" b="1" dirty="0" smtClean="0">
              <a:solidFill>
                <a:srgbClr val="FFFF00"/>
              </a:solidFill>
              <a:latin typeface="+mj-lt"/>
              <a:ea typeface="標楷體" panose="03000509000000000000" pitchFamily="65" charset="-120"/>
            </a:rPr>
            <a:t>分</a:t>
          </a:r>
          <a:endParaRPr lang="en-US" altLang="zh-TW" sz="2400" b="1" dirty="0" smtClean="0">
            <a:solidFill>
              <a:srgbClr val="FFFF00"/>
            </a:solidFill>
            <a:latin typeface="+mj-lt"/>
            <a:ea typeface="標楷體" panose="03000509000000000000" pitchFamily="65" charset="-120"/>
          </a:endParaRPr>
        </a:p>
        <a:p>
          <a:pPr>
            <a:lnSpc>
              <a:spcPct val="100000"/>
            </a:lnSpc>
            <a:spcAft>
              <a:spcPts val="0"/>
            </a:spcAft>
          </a:pPr>
          <a:r>
            <a:rPr lang="en-US" altLang="zh-TW" sz="2400" b="1" dirty="0" smtClean="0">
              <a:solidFill>
                <a:srgbClr val="FFFF00"/>
              </a:solidFill>
              <a:latin typeface="+mj-lt"/>
              <a:ea typeface="標楷體" panose="03000509000000000000" pitchFamily="65" charset="-120"/>
            </a:rPr>
            <a:t>(</a:t>
          </a:r>
          <a:r>
            <a:rPr lang="zh-TW" altLang="en-US" sz="2400" b="1" dirty="0" smtClean="0">
              <a:solidFill>
                <a:srgbClr val="FFFF00"/>
              </a:solidFill>
              <a:latin typeface="+mj-lt"/>
              <a:ea typeface="標楷體" panose="03000509000000000000" pitchFamily="65" charset="-120"/>
            </a:rPr>
            <a:t>均衡學習</a:t>
          </a:r>
          <a:r>
            <a:rPr lang="en-US" altLang="zh-TW" sz="2400" b="1" dirty="0" smtClean="0">
              <a:solidFill>
                <a:srgbClr val="FFFF00"/>
              </a:solidFill>
              <a:latin typeface="+mj-lt"/>
              <a:ea typeface="標楷體" panose="03000509000000000000" pitchFamily="65" charset="-120"/>
            </a:rPr>
            <a:t>21</a:t>
          </a:r>
          <a:r>
            <a:rPr lang="zh-TW" altLang="en-US" sz="2400" b="1" dirty="0" smtClean="0">
              <a:solidFill>
                <a:srgbClr val="FFFF00"/>
              </a:solidFill>
              <a:latin typeface="+mj-lt"/>
              <a:ea typeface="標楷體" panose="03000509000000000000" pitchFamily="65" charset="-120"/>
            </a:rPr>
            <a:t>分、</a:t>
          </a:r>
          <a:r>
            <a:rPr lang="en-US" altLang="zh-TW" sz="2400" b="1" dirty="0" smtClean="0">
              <a:solidFill>
                <a:srgbClr val="FFFF00"/>
              </a:solidFill>
              <a:latin typeface="+mj-lt"/>
              <a:ea typeface="標楷體" panose="03000509000000000000" pitchFamily="65" charset="-120"/>
            </a:rPr>
            <a:t/>
          </a:r>
          <a:br>
            <a:rPr lang="en-US" altLang="zh-TW" sz="2400" b="1" dirty="0" smtClean="0">
              <a:solidFill>
                <a:srgbClr val="FFFF00"/>
              </a:solidFill>
              <a:latin typeface="+mj-lt"/>
              <a:ea typeface="標楷體" panose="03000509000000000000" pitchFamily="65" charset="-120"/>
            </a:rPr>
          </a:br>
          <a:r>
            <a:rPr lang="zh-TW" altLang="en-US" sz="2400" b="1" dirty="0" smtClean="0">
              <a:solidFill>
                <a:srgbClr val="FFFF00"/>
              </a:solidFill>
              <a:latin typeface="+mj-lt"/>
              <a:ea typeface="標楷體" panose="03000509000000000000" pitchFamily="65" charset="-120"/>
            </a:rPr>
            <a:t>服務學習</a:t>
          </a:r>
          <a:r>
            <a:rPr lang="en-US" altLang="zh-TW" sz="2400" b="1" dirty="0" smtClean="0">
              <a:solidFill>
                <a:srgbClr val="FFFF00"/>
              </a:solidFill>
              <a:latin typeface="+mj-lt"/>
              <a:ea typeface="標楷體" panose="03000509000000000000" pitchFamily="65" charset="-120"/>
            </a:rPr>
            <a:t>15</a:t>
          </a:r>
          <a:r>
            <a:rPr lang="zh-TW" altLang="en-US" sz="2400" b="1" dirty="0" smtClean="0">
              <a:solidFill>
                <a:srgbClr val="FFFF00"/>
              </a:solidFill>
              <a:latin typeface="+mj-lt"/>
              <a:ea typeface="標楷體" panose="03000509000000000000" pitchFamily="65" charset="-120"/>
            </a:rPr>
            <a:t>分</a:t>
          </a:r>
          <a:r>
            <a:rPr lang="en-US" altLang="zh-TW" sz="2400" b="1" dirty="0" smtClean="0">
              <a:solidFill>
                <a:srgbClr val="FFFF00"/>
              </a:solidFill>
              <a:latin typeface="+mj-lt"/>
              <a:ea typeface="標楷體" panose="03000509000000000000" pitchFamily="65" charset="-120"/>
            </a:rPr>
            <a:t>)</a:t>
          </a:r>
          <a:endParaRPr lang="zh-TW" altLang="en-US" sz="2400" b="1" dirty="0">
            <a:solidFill>
              <a:srgbClr val="FFFF00"/>
            </a:solidFill>
            <a:latin typeface="+mj-lt"/>
            <a:ea typeface="標楷體" panose="03000509000000000000" pitchFamily="65" charset="-120"/>
          </a:endParaRPr>
        </a:p>
      </dgm:t>
    </dgm:pt>
    <dgm:pt modelId="{B9E9ACE9-6056-4F5D-8B6C-1B90E1A6DCB4}" type="parTrans" cxnId="{A1381A05-CC98-4D44-9A0F-6F3783619060}">
      <dgm:prSet/>
      <dgm:spPr/>
      <dgm:t>
        <a:bodyPr/>
        <a:lstStyle/>
        <a:p>
          <a:endParaRPr lang="zh-TW" altLang="en-US">
            <a:latin typeface="+mj-lt"/>
            <a:ea typeface="標楷體" panose="03000509000000000000" pitchFamily="65" charset="-120"/>
          </a:endParaRPr>
        </a:p>
      </dgm:t>
    </dgm:pt>
    <dgm:pt modelId="{F550D091-EBD4-4E37-9F6B-1EADA47A8F79}" type="sibTrans" cxnId="{A1381A05-CC98-4D44-9A0F-6F3783619060}">
      <dgm:prSet/>
      <dgm:spPr/>
      <dgm:t>
        <a:bodyPr/>
        <a:lstStyle/>
        <a:p>
          <a:endParaRPr lang="zh-TW" altLang="en-US">
            <a:latin typeface="+mj-lt"/>
            <a:ea typeface="標楷體" panose="03000509000000000000" pitchFamily="65" charset="-120"/>
          </a:endParaRPr>
        </a:p>
      </dgm:t>
    </dgm:pt>
    <dgm:pt modelId="{320B41D1-B7DB-455C-854D-EEA0F93E2BED}">
      <dgm:prSet phldrT="[文字]" custT="1"/>
      <dgm:spPr>
        <a:solidFill>
          <a:srgbClr val="FFC000"/>
        </a:solidFill>
      </dgm:spPr>
      <dgm:t>
        <a:bodyPr/>
        <a:lstStyle/>
        <a:p>
          <a:pPr>
            <a:lnSpc>
              <a:spcPct val="100000"/>
            </a:lnSpc>
            <a:spcAft>
              <a:spcPts val="0"/>
            </a:spcAft>
          </a:pPr>
          <a:r>
            <a:rPr lang="zh-TW" altLang="en-US" sz="4000" b="1" dirty="0" smtClean="0">
              <a:solidFill>
                <a:srgbClr val="660066"/>
              </a:solidFill>
              <a:latin typeface="+mj-lt"/>
              <a:ea typeface="標楷體" panose="03000509000000000000" pitchFamily="65" charset="-120"/>
            </a:rPr>
            <a:t>   會考</a:t>
          </a:r>
          <a:endParaRPr lang="en-US" altLang="zh-TW" sz="4000" b="1" dirty="0" smtClean="0">
            <a:solidFill>
              <a:srgbClr val="660066"/>
            </a:solidFill>
            <a:latin typeface="+mj-lt"/>
            <a:ea typeface="標楷體" panose="03000509000000000000" pitchFamily="65" charset="-120"/>
          </a:endParaRPr>
        </a:p>
        <a:p>
          <a:pPr>
            <a:lnSpc>
              <a:spcPct val="100000"/>
            </a:lnSpc>
            <a:spcAft>
              <a:spcPts val="0"/>
            </a:spcAft>
          </a:pPr>
          <a:r>
            <a:rPr lang="zh-TW" altLang="en-US" sz="4000" b="1" dirty="0" smtClean="0">
              <a:solidFill>
                <a:srgbClr val="660066"/>
              </a:solidFill>
              <a:latin typeface="+mj-lt"/>
              <a:ea typeface="標楷體" panose="03000509000000000000" pitchFamily="65" charset="-120"/>
            </a:rPr>
            <a:t>    </a:t>
          </a:r>
          <a:r>
            <a:rPr lang="en-US" altLang="zh-TW" sz="4000" b="1" dirty="0" smtClean="0">
              <a:solidFill>
                <a:srgbClr val="660066"/>
              </a:solidFill>
              <a:latin typeface="+mj-lt"/>
              <a:ea typeface="標楷體" panose="03000509000000000000" pitchFamily="65" charset="-120"/>
            </a:rPr>
            <a:t>36</a:t>
          </a:r>
          <a:r>
            <a:rPr lang="zh-TW" altLang="en-US" sz="4000" b="1" dirty="0" smtClean="0">
              <a:solidFill>
                <a:srgbClr val="660066"/>
              </a:solidFill>
              <a:latin typeface="+mj-lt"/>
              <a:ea typeface="標楷體" panose="03000509000000000000" pitchFamily="65" charset="-120"/>
            </a:rPr>
            <a:t>分</a:t>
          </a:r>
          <a:endParaRPr lang="zh-TW" altLang="en-US" sz="4000" b="1" dirty="0">
            <a:solidFill>
              <a:srgbClr val="660066"/>
            </a:solidFill>
            <a:latin typeface="+mj-lt"/>
            <a:ea typeface="標楷體" panose="03000509000000000000" pitchFamily="65" charset="-120"/>
          </a:endParaRPr>
        </a:p>
      </dgm:t>
    </dgm:pt>
    <dgm:pt modelId="{3A8B831E-4349-4D12-88CD-33F20B338802}" type="parTrans" cxnId="{B61F81AB-8176-46BB-A1CF-04C9A857CD1F}">
      <dgm:prSet/>
      <dgm:spPr/>
      <dgm:t>
        <a:bodyPr/>
        <a:lstStyle/>
        <a:p>
          <a:endParaRPr lang="zh-TW" altLang="en-US">
            <a:latin typeface="+mj-lt"/>
            <a:ea typeface="標楷體" panose="03000509000000000000" pitchFamily="65" charset="-120"/>
          </a:endParaRPr>
        </a:p>
      </dgm:t>
    </dgm:pt>
    <dgm:pt modelId="{8A260C7C-FD4D-4DAF-AB97-90AA8FDFE849}" type="sibTrans" cxnId="{B61F81AB-8176-46BB-A1CF-04C9A857CD1F}">
      <dgm:prSet/>
      <dgm:spPr/>
      <dgm:t>
        <a:bodyPr/>
        <a:lstStyle/>
        <a:p>
          <a:endParaRPr lang="zh-TW" altLang="en-US">
            <a:latin typeface="+mj-lt"/>
            <a:ea typeface="標楷體" panose="03000509000000000000" pitchFamily="65" charset="-120"/>
          </a:endParaRPr>
        </a:p>
      </dgm:t>
    </dgm:pt>
    <dgm:pt modelId="{B40E495C-3D5E-453E-927D-3B2DC37FD18D}">
      <dgm:prSet/>
      <dgm:spPr/>
      <dgm:t>
        <a:bodyPr/>
        <a:lstStyle/>
        <a:p>
          <a:r>
            <a:rPr lang="zh-TW" altLang="en-US" dirty="0" smtClean="0">
              <a:latin typeface="標楷體" pitchFamily="65" charset="-120"/>
              <a:ea typeface="標楷體" pitchFamily="65" charset="-120"/>
            </a:rPr>
            <a:t>單一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志願序</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36</a:t>
          </a:r>
          <a:r>
            <a:rPr lang="zh-TW" altLang="en-US" dirty="0" smtClean="0">
              <a:latin typeface="標楷體" pitchFamily="65" charset="-120"/>
              <a:ea typeface="標楷體" pitchFamily="65" charset="-120"/>
            </a:rPr>
            <a:t>分</a:t>
          </a:r>
          <a:endParaRPr lang="zh-TW" altLang="en-US" dirty="0">
            <a:latin typeface="標楷體" pitchFamily="65" charset="-120"/>
            <a:ea typeface="標楷體" pitchFamily="65" charset="-120"/>
          </a:endParaRPr>
        </a:p>
      </dgm:t>
    </dgm:pt>
    <dgm:pt modelId="{1372C973-E90C-4328-8123-F9B20B980160}" type="parTrans" cxnId="{5CAFA06C-9A46-4910-A973-17F64D9177A2}">
      <dgm:prSet/>
      <dgm:spPr/>
      <dgm:t>
        <a:bodyPr/>
        <a:lstStyle/>
        <a:p>
          <a:endParaRPr lang="zh-TW" altLang="en-US"/>
        </a:p>
      </dgm:t>
    </dgm:pt>
    <dgm:pt modelId="{43C46FA9-CCE7-4D7E-8CAA-14593E116BD8}" type="sibTrans" cxnId="{5CAFA06C-9A46-4910-A973-17F64D9177A2}">
      <dgm:prSet/>
      <dgm:spPr/>
      <dgm:t>
        <a:bodyPr/>
        <a:lstStyle/>
        <a:p>
          <a:endParaRPr lang="zh-TW" altLang="en-US"/>
        </a:p>
      </dgm:t>
    </dgm:pt>
    <dgm:pt modelId="{D75CC004-7B67-4A47-9033-3D1DC15364E3}" type="pres">
      <dgm:prSet presAssocID="{8B6E3CA9-C0BB-4C64-8B0F-DC8878A667A7}" presName="compositeShape" presStyleCnt="0">
        <dgm:presLayoutVars>
          <dgm:chMax val="7"/>
          <dgm:dir/>
          <dgm:resizeHandles val="exact"/>
        </dgm:presLayoutVars>
      </dgm:prSet>
      <dgm:spPr/>
    </dgm:pt>
    <dgm:pt modelId="{4EE2CE1A-9EA9-4642-9313-5FFD5024F2F1}" type="pres">
      <dgm:prSet presAssocID="{90359E69-6903-40ED-8CCB-C658C570032A}" presName="circ1" presStyleLbl="vennNode1" presStyleIdx="0" presStyleCnt="3"/>
      <dgm:spPr/>
      <dgm:t>
        <a:bodyPr/>
        <a:lstStyle/>
        <a:p>
          <a:endParaRPr lang="zh-TW" altLang="en-US"/>
        </a:p>
      </dgm:t>
    </dgm:pt>
    <dgm:pt modelId="{073A917E-F580-459B-AFF5-C5825E995BE8}" type="pres">
      <dgm:prSet presAssocID="{90359E69-6903-40ED-8CCB-C658C570032A}" presName="circ1Tx" presStyleLbl="revTx" presStyleIdx="0" presStyleCnt="0">
        <dgm:presLayoutVars>
          <dgm:chMax val="0"/>
          <dgm:chPref val="0"/>
          <dgm:bulletEnabled val="1"/>
        </dgm:presLayoutVars>
      </dgm:prSet>
      <dgm:spPr/>
      <dgm:t>
        <a:bodyPr/>
        <a:lstStyle/>
        <a:p>
          <a:endParaRPr lang="zh-TW" altLang="en-US"/>
        </a:p>
      </dgm:t>
    </dgm:pt>
    <dgm:pt modelId="{C79BF8B4-6C7D-4902-B407-CD8F9D900986}" type="pres">
      <dgm:prSet presAssocID="{B40E495C-3D5E-453E-927D-3B2DC37FD18D}" presName="circ2" presStyleLbl="vennNode1" presStyleIdx="1" presStyleCnt="3"/>
      <dgm:spPr/>
      <dgm:t>
        <a:bodyPr/>
        <a:lstStyle/>
        <a:p>
          <a:endParaRPr lang="zh-TW" altLang="en-US"/>
        </a:p>
      </dgm:t>
    </dgm:pt>
    <dgm:pt modelId="{973B79C5-AFC7-4B2D-AEA9-556DA8B3A014}" type="pres">
      <dgm:prSet presAssocID="{B40E495C-3D5E-453E-927D-3B2DC37FD18D}" presName="circ2Tx" presStyleLbl="revTx" presStyleIdx="0" presStyleCnt="0">
        <dgm:presLayoutVars>
          <dgm:chMax val="0"/>
          <dgm:chPref val="0"/>
          <dgm:bulletEnabled val="1"/>
        </dgm:presLayoutVars>
      </dgm:prSet>
      <dgm:spPr/>
      <dgm:t>
        <a:bodyPr/>
        <a:lstStyle/>
        <a:p>
          <a:endParaRPr lang="zh-TW" altLang="en-US"/>
        </a:p>
      </dgm:t>
    </dgm:pt>
    <dgm:pt modelId="{CEDFA782-EC35-4842-AE21-84B9766A1B35}" type="pres">
      <dgm:prSet presAssocID="{320B41D1-B7DB-455C-854D-EEA0F93E2BED}" presName="circ3" presStyleLbl="vennNode1" presStyleIdx="2" presStyleCnt="3"/>
      <dgm:spPr/>
      <dgm:t>
        <a:bodyPr/>
        <a:lstStyle/>
        <a:p>
          <a:endParaRPr lang="zh-TW" altLang="en-US"/>
        </a:p>
      </dgm:t>
    </dgm:pt>
    <dgm:pt modelId="{3790FA28-77FA-48B9-9DD0-532B5F42248B}" type="pres">
      <dgm:prSet presAssocID="{320B41D1-B7DB-455C-854D-EEA0F93E2BED}" presName="circ3Tx" presStyleLbl="revTx" presStyleIdx="0" presStyleCnt="0">
        <dgm:presLayoutVars>
          <dgm:chMax val="0"/>
          <dgm:chPref val="0"/>
          <dgm:bulletEnabled val="1"/>
        </dgm:presLayoutVars>
      </dgm:prSet>
      <dgm:spPr/>
      <dgm:t>
        <a:bodyPr/>
        <a:lstStyle/>
        <a:p>
          <a:endParaRPr lang="zh-TW" altLang="en-US"/>
        </a:p>
      </dgm:t>
    </dgm:pt>
  </dgm:ptLst>
  <dgm:cxnLst>
    <dgm:cxn modelId="{A1381A05-CC98-4D44-9A0F-6F3783619060}" srcId="{8B6E3CA9-C0BB-4C64-8B0F-DC8878A667A7}" destId="{90359E69-6903-40ED-8CCB-C658C570032A}" srcOrd="0" destOrd="0" parTransId="{B9E9ACE9-6056-4F5D-8B6C-1B90E1A6DCB4}" sibTransId="{F550D091-EBD4-4E37-9F6B-1EADA47A8F79}"/>
    <dgm:cxn modelId="{1AD4ABCC-42A2-4CFC-8FCD-DD2DA92002E0}" type="presOf" srcId="{B40E495C-3D5E-453E-927D-3B2DC37FD18D}" destId="{C79BF8B4-6C7D-4902-B407-CD8F9D900986}" srcOrd="0" destOrd="0" presId="urn:microsoft.com/office/officeart/2005/8/layout/venn1"/>
    <dgm:cxn modelId="{5CAFA06C-9A46-4910-A973-17F64D9177A2}" srcId="{8B6E3CA9-C0BB-4C64-8B0F-DC8878A667A7}" destId="{B40E495C-3D5E-453E-927D-3B2DC37FD18D}" srcOrd="1" destOrd="0" parTransId="{1372C973-E90C-4328-8123-F9B20B980160}" sibTransId="{43C46FA9-CCE7-4D7E-8CAA-14593E116BD8}"/>
    <dgm:cxn modelId="{CFFCFBFE-F093-4832-8630-B5B5D7B54EC8}" type="presOf" srcId="{8B6E3CA9-C0BB-4C64-8B0F-DC8878A667A7}" destId="{D75CC004-7B67-4A47-9033-3D1DC15364E3}" srcOrd="0" destOrd="0" presId="urn:microsoft.com/office/officeart/2005/8/layout/venn1"/>
    <dgm:cxn modelId="{B16280B1-BF47-448E-8E01-904B32DE6536}" type="presOf" srcId="{90359E69-6903-40ED-8CCB-C658C570032A}" destId="{4EE2CE1A-9EA9-4642-9313-5FFD5024F2F1}" srcOrd="0" destOrd="0" presId="urn:microsoft.com/office/officeart/2005/8/layout/venn1"/>
    <dgm:cxn modelId="{1EE7F0F0-4845-4261-9958-82FFCCA65680}" type="presOf" srcId="{B40E495C-3D5E-453E-927D-3B2DC37FD18D}" destId="{973B79C5-AFC7-4B2D-AEA9-556DA8B3A014}" srcOrd="1" destOrd="0" presId="urn:microsoft.com/office/officeart/2005/8/layout/venn1"/>
    <dgm:cxn modelId="{12894458-E7D4-49C0-8F3A-A76FE3A9A31D}" type="presOf" srcId="{320B41D1-B7DB-455C-854D-EEA0F93E2BED}" destId="{CEDFA782-EC35-4842-AE21-84B9766A1B35}" srcOrd="0" destOrd="0" presId="urn:microsoft.com/office/officeart/2005/8/layout/venn1"/>
    <dgm:cxn modelId="{B61F81AB-8176-46BB-A1CF-04C9A857CD1F}" srcId="{8B6E3CA9-C0BB-4C64-8B0F-DC8878A667A7}" destId="{320B41D1-B7DB-455C-854D-EEA0F93E2BED}" srcOrd="2" destOrd="0" parTransId="{3A8B831E-4349-4D12-88CD-33F20B338802}" sibTransId="{8A260C7C-FD4D-4DAF-AB97-90AA8FDFE849}"/>
    <dgm:cxn modelId="{8B5EE290-F0AD-49BC-8579-6468F0B8DF5F}" type="presOf" srcId="{90359E69-6903-40ED-8CCB-C658C570032A}" destId="{073A917E-F580-459B-AFF5-C5825E995BE8}" srcOrd="1" destOrd="0" presId="urn:microsoft.com/office/officeart/2005/8/layout/venn1"/>
    <dgm:cxn modelId="{C66857E0-D7DF-4FE0-A3FC-16075EA1CE50}" type="presOf" srcId="{320B41D1-B7DB-455C-854D-EEA0F93E2BED}" destId="{3790FA28-77FA-48B9-9DD0-532B5F42248B}" srcOrd="1" destOrd="0" presId="urn:microsoft.com/office/officeart/2005/8/layout/venn1"/>
    <dgm:cxn modelId="{7B18F0CF-B6E9-4E19-835B-E876609A946C}" type="presParOf" srcId="{D75CC004-7B67-4A47-9033-3D1DC15364E3}" destId="{4EE2CE1A-9EA9-4642-9313-5FFD5024F2F1}" srcOrd="0" destOrd="0" presId="urn:microsoft.com/office/officeart/2005/8/layout/venn1"/>
    <dgm:cxn modelId="{E22E0943-8637-467B-BAD8-35C6EBC59B3E}" type="presParOf" srcId="{D75CC004-7B67-4A47-9033-3D1DC15364E3}" destId="{073A917E-F580-459B-AFF5-C5825E995BE8}" srcOrd="1" destOrd="0" presId="urn:microsoft.com/office/officeart/2005/8/layout/venn1"/>
    <dgm:cxn modelId="{727543BB-3D69-47C5-8357-A0DB5D7DA03C}" type="presParOf" srcId="{D75CC004-7B67-4A47-9033-3D1DC15364E3}" destId="{C79BF8B4-6C7D-4902-B407-CD8F9D900986}" srcOrd="2" destOrd="0" presId="urn:microsoft.com/office/officeart/2005/8/layout/venn1"/>
    <dgm:cxn modelId="{6E60028F-C807-4F51-A868-C98FA62BE32D}" type="presParOf" srcId="{D75CC004-7B67-4A47-9033-3D1DC15364E3}" destId="{973B79C5-AFC7-4B2D-AEA9-556DA8B3A014}" srcOrd="3" destOrd="0" presId="urn:microsoft.com/office/officeart/2005/8/layout/venn1"/>
    <dgm:cxn modelId="{08A4D02F-8E90-44A5-A067-069C68C53DBD}" type="presParOf" srcId="{D75CC004-7B67-4A47-9033-3D1DC15364E3}" destId="{CEDFA782-EC35-4842-AE21-84B9766A1B35}" srcOrd="4" destOrd="0" presId="urn:microsoft.com/office/officeart/2005/8/layout/venn1"/>
    <dgm:cxn modelId="{191081E1-0CA5-4AEC-9283-F9EECCC3B4D5}" type="presParOf" srcId="{D75CC004-7B67-4A47-9033-3D1DC15364E3}" destId="{3790FA28-77FA-48B9-9DD0-532B5F42248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691564-8C8C-45E8-AD5A-2EB350E8046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zh-TW" altLang="en-US"/>
        </a:p>
      </dgm:t>
    </dgm:pt>
    <dgm:pt modelId="{F13EDBC7-562F-4973-9917-ABA0104B141C}">
      <dgm:prSet phldrT="[文字]" custT="1"/>
      <dgm:spPr>
        <a:solidFill>
          <a:schemeClr val="accent5"/>
        </a:solidFill>
      </dgm:spPr>
      <dgm:t>
        <a:bodyPr/>
        <a:lstStyle/>
        <a:p>
          <a:r>
            <a:rPr lang="zh-TW" altLang="en-US" sz="3600" dirty="0" smtClean="0">
              <a:latin typeface="標楷體" panose="03000509000000000000" pitchFamily="65" charset="-120"/>
              <a:ea typeface="標楷體" panose="03000509000000000000" pitchFamily="65" charset="-120"/>
            </a:rPr>
            <a:t>國中生申請、選填志願</a:t>
          </a:r>
          <a:endParaRPr lang="zh-TW" altLang="en-US" sz="3600" dirty="0">
            <a:latin typeface="標楷體" panose="03000509000000000000" pitchFamily="65" charset="-120"/>
            <a:ea typeface="標楷體" panose="03000509000000000000" pitchFamily="65" charset="-120"/>
          </a:endParaRPr>
        </a:p>
      </dgm:t>
    </dgm:pt>
    <dgm:pt modelId="{06E81DB0-0B90-4A43-ACDF-67FD8B929E75}" type="parTrans" cxnId="{65AE4D67-6445-4C1E-9FBA-B7E9E46CE692}">
      <dgm:prSet/>
      <dgm:spPr/>
      <dgm:t>
        <a:bodyPr/>
        <a:lstStyle/>
        <a:p>
          <a:endParaRPr lang="zh-TW" altLang="en-US"/>
        </a:p>
      </dgm:t>
    </dgm:pt>
    <dgm:pt modelId="{F8093BCF-00EB-4DB0-8D81-907631EC8113}" type="sibTrans" cxnId="{65AE4D67-6445-4C1E-9FBA-B7E9E46CE692}">
      <dgm:prSet/>
      <dgm:spPr/>
      <dgm:t>
        <a:bodyPr/>
        <a:lstStyle/>
        <a:p>
          <a:endParaRPr lang="zh-TW" altLang="en-US"/>
        </a:p>
      </dgm:t>
    </dgm:pt>
    <dgm:pt modelId="{E019C4BF-1942-4740-82D3-06E1EBFDDC3E}">
      <dgm:prSet phldrT="[文字]" custT="1"/>
      <dgm:spPr>
        <a:solidFill>
          <a:schemeClr val="accent3"/>
        </a:solidFill>
      </dgm:spPr>
      <dgm:t>
        <a:bodyPr/>
        <a:lstStyle/>
        <a:p>
          <a:pPr algn="l"/>
          <a:r>
            <a:rPr lang="zh-TW" altLang="en-US" sz="3600" dirty="0" smtClean="0">
              <a:solidFill>
                <a:srgbClr val="FF0000"/>
              </a:solidFill>
              <a:latin typeface="標楷體" panose="03000509000000000000" pitchFamily="65" charset="-120"/>
              <a:ea typeface="標楷體" panose="03000509000000000000" pitchFamily="65" charset="-120"/>
            </a:rPr>
            <a:t>申請人數</a:t>
          </a:r>
          <a:r>
            <a:rPr lang="en-US" altLang="zh-TW" sz="3600" dirty="0" smtClean="0">
              <a:solidFill>
                <a:srgbClr val="FF0000"/>
              </a:solidFill>
              <a:latin typeface="標楷體" panose="03000509000000000000" pitchFamily="65" charset="-120"/>
              <a:ea typeface="標楷體" panose="03000509000000000000" pitchFamily="65" charset="-120"/>
            </a:rPr>
            <a:t/>
          </a:r>
          <a:br>
            <a:rPr lang="en-US" altLang="zh-TW" sz="3600" dirty="0" smtClean="0">
              <a:solidFill>
                <a:srgbClr val="FF0000"/>
              </a:solidFill>
              <a:latin typeface="標楷體" panose="03000509000000000000" pitchFamily="65" charset="-120"/>
              <a:ea typeface="標楷體" panose="03000509000000000000" pitchFamily="65" charset="-120"/>
            </a:rPr>
          </a:br>
          <a:r>
            <a:rPr lang="zh-TW" altLang="en-US" sz="3600" dirty="0" smtClean="0">
              <a:solidFill>
                <a:srgbClr val="FF0000"/>
              </a:solidFill>
              <a:latin typeface="標楷體" panose="03000509000000000000" pitchFamily="65" charset="-120"/>
              <a:ea typeface="標楷體" panose="03000509000000000000" pitchFamily="65" charset="-120"/>
            </a:rPr>
            <a:t>未超過招生名額</a:t>
          </a:r>
          <a:r>
            <a:rPr lang="en-US" altLang="zh-TW" sz="3600" dirty="0" smtClean="0">
              <a:solidFill>
                <a:srgbClr val="FF0000"/>
              </a:solidFill>
              <a:latin typeface="標楷體" panose="03000509000000000000" pitchFamily="65" charset="-120"/>
              <a:ea typeface="標楷體" panose="03000509000000000000" pitchFamily="65" charset="-120"/>
            </a:rPr>
            <a:t/>
          </a:r>
          <a:br>
            <a:rPr lang="en-US" altLang="zh-TW" sz="3600" dirty="0" smtClean="0">
              <a:solidFill>
                <a:srgbClr val="FF0000"/>
              </a:solidFill>
              <a:latin typeface="標楷體" panose="03000509000000000000" pitchFamily="65" charset="-120"/>
              <a:ea typeface="標楷體" panose="03000509000000000000" pitchFamily="65" charset="-120"/>
            </a:rPr>
          </a:br>
          <a:r>
            <a:rPr lang="en-US" altLang="zh-TW" sz="36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3600" dirty="0" smtClean="0">
              <a:solidFill>
                <a:srgbClr val="FF0000"/>
              </a:solidFill>
              <a:latin typeface="標楷體" panose="03000509000000000000" pitchFamily="65" charset="-120"/>
              <a:ea typeface="標楷體" panose="03000509000000000000" pitchFamily="65" charset="-120"/>
            </a:rPr>
            <a:t>全額錄取每人限錄取</a:t>
          </a:r>
          <a:r>
            <a:rPr lang="en-US" altLang="zh-TW" sz="3600" dirty="0" smtClean="0">
              <a:solidFill>
                <a:srgbClr val="FF0000"/>
              </a:solidFill>
              <a:latin typeface="Verdana" pitchFamily="34" charset="0"/>
              <a:ea typeface="Verdana" pitchFamily="34" charset="0"/>
              <a:cs typeface="Verdana" pitchFamily="34" charset="0"/>
            </a:rPr>
            <a:t>1</a:t>
          </a:r>
          <a:r>
            <a:rPr lang="zh-TW" altLang="en-US" sz="3600" dirty="0" smtClean="0">
              <a:solidFill>
                <a:srgbClr val="FF0000"/>
              </a:solidFill>
              <a:latin typeface="標楷體" panose="03000509000000000000" pitchFamily="65" charset="-120"/>
              <a:ea typeface="標楷體" panose="03000509000000000000" pitchFamily="65" charset="-120"/>
            </a:rPr>
            <a:t>所</a:t>
          </a:r>
          <a:endParaRPr lang="zh-TW" altLang="en-US" sz="3600" dirty="0">
            <a:solidFill>
              <a:srgbClr val="FF0000"/>
            </a:solidFill>
            <a:latin typeface="標楷體" panose="03000509000000000000" pitchFamily="65" charset="-120"/>
            <a:ea typeface="標楷體" panose="03000509000000000000" pitchFamily="65" charset="-120"/>
          </a:endParaRPr>
        </a:p>
      </dgm:t>
    </dgm:pt>
    <dgm:pt modelId="{88CAA038-85B2-477E-BABB-A8533C421F1B}" type="parTrans" cxnId="{8DAEC605-59C5-498D-A055-E4DED35B36F1}">
      <dgm:prSet/>
      <dgm:spPr/>
      <dgm:t>
        <a:bodyPr/>
        <a:lstStyle/>
        <a:p>
          <a:endParaRPr lang="zh-TW" altLang="en-US"/>
        </a:p>
      </dgm:t>
    </dgm:pt>
    <dgm:pt modelId="{3DC1CCF6-A507-4E58-8BAA-646E28344C64}" type="sibTrans" cxnId="{8DAEC605-59C5-498D-A055-E4DED35B36F1}">
      <dgm:prSet/>
      <dgm:spPr/>
      <dgm:t>
        <a:bodyPr/>
        <a:lstStyle/>
        <a:p>
          <a:endParaRPr lang="zh-TW" altLang="en-US"/>
        </a:p>
      </dgm:t>
    </dgm:pt>
    <dgm:pt modelId="{5E1AFED7-69E8-42D9-A475-D673FCDFB683}">
      <dgm:prSet phldrT="[文字]" custT="1"/>
      <dgm:spPr>
        <a:solidFill>
          <a:schemeClr val="accent5">
            <a:lumMod val="75000"/>
          </a:schemeClr>
        </a:solidFill>
      </dgm:spPr>
      <dgm:t>
        <a:bodyPr/>
        <a:lstStyle/>
        <a:p>
          <a:r>
            <a:rPr lang="zh-TW" altLang="en-US" sz="3600" dirty="0" smtClean="0">
              <a:latin typeface="標楷體" panose="03000509000000000000" pitchFamily="65" charset="-120"/>
              <a:ea typeface="標楷體" panose="03000509000000000000" pitchFamily="65" charset="-120"/>
            </a:rPr>
            <a:t>申請人數</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超過招生名額</a:t>
          </a:r>
          <a:endParaRPr lang="zh-TW" altLang="en-US" sz="3600" dirty="0">
            <a:latin typeface="標楷體" panose="03000509000000000000" pitchFamily="65" charset="-120"/>
            <a:ea typeface="標楷體" panose="03000509000000000000" pitchFamily="65" charset="-120"/>
          </a:endParaRPr>
        </a:p>
      </dgm:t>
    </dgm:pt>
    <dgm:pt modelId="{E53B6309-AC00-4680-960C-7D6A290F7FCF}" type="parTrans" cxnId="{8BAD61D1-971D-46DF-AC6A-69C478EECB59}">
      <dgm:prSet/>
      <dgm:spPr/>
      <dgm:t>
        <a:bodyPr/>
        <a:lstStyle/>
        <a:p>
          <a:endParaRPr lang="zh-TW" altLang="en-US"/>
        </a:p>
      </dgm:t>
    </dgm:pt>
    <dgm:pt modelId="{FCCFC18B-6FFF-41BF-A612-415F003E2F5D}" type="sibTrans" cxnId="{8BAD61D1-971D-46DF-AC6A-69C478EECB59}">
      <dgm:prSet/>
      <dgm:spPr/>
      <dgm:t>
        <a:bodyPr/>
        <a:lstStyle/>
        <a:p>
          <a:endParaRPr lang="zh-TW" altLang="en-US"/>
        </a:p>
      </dgm:t>
    </dgm:pt>
    <dgm:pt modelId="{636F35C6-8D2B-4442-9C98-0E4EE289B403}">
      <dgm:prSet phldrT="[文字]" custT="1"/>
      <dgm:spPr/>
      <dgm:t>
        <a:bodyPr/>
        <a:lstStyle/>
        <a:p>
          <a:pPr algn="l"/>
          <a:r>
            <a:rPr lang="zh-TW" altLang="en-US"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依總積分錄取</a:t>
          </a:r>
          <a:r>
            <a:rPr lang="en-US" altLang="zh-TW"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smtClean="0">
              <a:solidFill>
                <a:schemeClr val="bg1"/>
              </a:solidFill>
              <a:latin typeface="標楷體" panose="03000509000000000000" pitchFamily="65" charset="-120"/>
              <a:ea typeface="標楷體" panose="03000509000000000000" pitchFamily="65" charset="-120"/>
            </a:rPr>
            <a:t>錄取名額內</a:t>
          </a:r>
          <a:r>
            <a:rPr lang="en-US" altLang="zh-TW" sz="2800" dirty="0" smtClean="0">
              <a:solidFill>
                <a:schemeClr val="bg1"/>
              </a:solidFill>
              <a:latin typeface="標楷體" panose="03000509000000000000" pitchFamily="65" charset="-120"/>
              <a:ea typeface="標楷體" panose="03000509000000000000" pitchFamily="65" charset="-120"/>
            </a:rPr>
            <a:t/>
          </a:r>
          <a:br>
            <a:rPr lang="en-US" altLang="zh-TW" sz="2800" dirty="0" smtClean="0">
              <a:solidFill>
                <a:schemeClr val="bg1"/>
              </a:solidFill>
              <a:latin typeface="標楷體" panose="03000509000000000000" pitchFamily="65" charset="-120"/>
              <a:ea typeface="標楷體" panose="03000509000000000000" pitchFamily="65" charset="-120"/>
            </a:rPr>
          </a:br>
          <a:r>
            <a:rPr lang="zh-TW" altLang="en-US" sz="2800" dirty="0" smtClean="0">
              <a:solidFill>
                <a:schemeClr val="bg1"/>
              </a:solidFill>
              <a:latin typeface="標楷體" panose="03000509000000000000" pitchFamily="65" charset="-120"/>
              <a:ea typeface="標楷體" panose="03000509000000000000" pitchFamily="65" charset="-120"/>
            </a:rPr>
            <a:t>均不比序</a:t>
          </a:r>
          <a:endParaRPr lang="zh-TW" altLang="en-US" sz="2800" dirty="0">
            <a:solidFill>
              <a:schemeClr val="bg1"/>
            </a:solidFill>
            <a:latin typeface="標楷體" panose="03000509000000000000" pitchFamily="65" charset="-120"/>
            <a:ea typeface="標楷體" panose="03000509000000000000" pitchFamily="65" charset="-120"/>
          </a:endParaRPr>
        </a:p>
      </dgm:t>
    </dgm:pt>
    <dgm:pt modelId="{BFDBC6A6-C25C-4154-8AF6-F2EC239D110A}" type="parTrans" cxnId="{CC58FA4E-497C-4CF5-B3F8-29E27F70EFD4}">
      <dgm:prSet/>
      <dgm:spPr/>
      <dgm:t>
        <a:bodyPr/>
        <a:lstStyle/>
        <a:p>
          <a:endParaRPr lang="zh-TW" altLang="en-US"/>
        </a:p>
      </dgm:t>
    </dgm:pt>
    <dgm:pt modelId="{66903EA1-4A2F-4736-A0C9-E14E69AF8BAC}" type="sibTrans" cxnId="{CC58FA4E-497C-4CF5-B3F8-29E27F70EFD4}">
      <dgm:prSet/>
      <dgm:spPr/>
      <dgm:t>
        <a:bodyPr/>
        <a:lstStyle/>
        <a:p>
          <a:endParaRPr lang="zh-TW" altLang="en-US"/>
        </a:p>
      </dgm:t>
    </dgm:pt>
    <dgm:pt modelId="{A4ED293C-049F-4B13-9304-D2AE5CFB0387}">
      <dgm:prSet phldrT="[文字]" custT="1"/>
      <dgm:spPr>
        <a:solidFill>
          <a:schemeClr val="tx2"/>
        </a:solidFill>
      </dgm:spPr>
      <dgm:t>
        <a:bodyPr/>
        <a:lstStyle/>
        <a:p>
          <a:pPr algn="l"/>
          <a:r>
            <a:rPr lang="zh-TW" altLang="en-US"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最低錄取總積分相同</a:t>
          </a:r>
          <a:r>
            <a:rPr lang="en-US" altLang="zh-TW"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進行</a:t>
          </a:r>
          <a:r>
            <a:rPr lang="zh-TW" altLang="en-US" sz="2800"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超額比序</a:t>
          </a:r>
          <a:endParaRPr lang="zh-TW" altLang="en-US" sz="2800" b="1" dirty="0">
            <a:solidFill>
              <a:srgbClr val="FFFF00"/>
            </a:solidFill>
            <a:latin typeface="標楷體" panose="03000509000000000000" pitchFamily="65" charset="-120"/>
            <a:ea typeface="標楷體" panose="03000509000000000000" pitchFamily="65" charset="-120"/>
          </a:endParaRPr>
        </a:p>
      </dgm:t>
    </dgm:pt>
    <dgm:pt modelId="{2AF99B0C-2BAD-41F8-93FF-E0DC7BB10920}" type="parTrans" cxnId="{8F0ADE82-1360-44F1-9066-D3DEC33BBC6D}">
      <dgm:prSet/>
      <dgm:spPr/>
      <dgm:t>
        <a:bodyPr/>
        <a:lstStyle/>
        <a:p>
          <a:endParaRPr lang="zh-TW" altLang="en-US"/>
        </a:p>
      </dgm:t>
    </dgm:pt>
    <dgm:pt modelId="{493BF1C3-EA08-4EEB-8CC3-BB00B8EFDB1D}" type="sibTrans" cxnId="{8F0ADE82-1360-44F1-9066-D3DEC33BBC6D}">
      <dgm:prSet/>
      <dgm:spPr/>
      <dgm:t>
        <a:bodyPr/>
        <a:lstStyle/>
        <a:p>
          <a:endParaRPr lang="zh-TW" altLang="en-US"/>
        </a:p>
      </dgm:t>
    </dgm:pt>
    <dgm:pt modelId="{356EB7D9-597C-4EDA-B458-1A0F1571B39C}" type="pres">
      <dgm:prSet presAssocID="{E9691564-8C8C-45E8-AD5A-2EB350E8046C}" presName="Name0" presStyleCnt="0">
        <dgm:presLayoutVars>
          <dgm:chPref val="1"/>
          <dgm:dir/>
          <dgm:animOne val="branch"/>
          <dgm:animLvl val="lvl"/>
          <dgm:resizeHandles/>
        </dgm:presLayoutVars>
      </dgm:prSet>
      <dgm:spPr/>
      <dgm:t>
        <a:bodyPr/>
        <a:lstStyle/>
        <a:p>
          <a:endParaRPr lang="zh-TW" altLang="en-US"/>
        </a:p>
      </dgm:t>
    </dgm:pt>
    <dgm:pt modelId="{1744B361-9A72-4BC1-A7E4-5F4174E69258}" type="pres">
      <dgm:prSet presAssocID="{F13EDBC7-562F-4973-9917-ABA0104B141C}" presName="vertOne" presStyleCnt="0"/>
      <dgm:spPr/>
    </dgm:pt>
    <dgm:pt modelId="{AE1DE969-E4ED-4707-A93F-28214D03F6F2}" type="pres">
      <dgm:prSet presAssocID="{F13EDBC7-562F-4973-9917-ABA0104B141C}" presName="txOne" presStyleLbl="node0" presStyleIdx="0" presStyleCnt="1" custScaleY="14108" custLinFactNeighborX="-519" custLinFactNeighborY="-83917">
        <dgm:presLayoutVars>
          <dgm:chPref val="3"/>
        </dgm:presLayoutVars>
      </dgm:prSet>
      <dgm:spPr/>
      <dgm:t>
        <a:bodyPr/>
        <a:lstStyle/>
        <a:p>
          <a:endParaRPr lang="zh-TW" altLang="en-US"/>
        </a:p>
      </dgm:t>
    </dgm:pt>
    <dgm:pt modelId="{C80F91AB-33F6-4757-8EF1-9760496444E9}" type="pres">
      <dgm:prSet presAssocID="{F13EDBC7-562F-4973-9917-ABA0104B141C}" presName="parTransOne" presStyleCnt="0"/>
      <dgm:spPr/>
    </dgm:pt>
    <dgm:pt modelId="{73A0BCFD-3EF6-48EC-B593-F3D4A64E33AD}" type="pres">
      <dgm:prSet presAssocID="{F13EDBC7-562F-4973-9917-ABA0104B141C}" presName="horzOne" presStyleCnt="0"/>
      <dgm:spPr/>
    </dgm:pt>
    <dgm:pt modelId="{29F16B48-10A1-40A8-9708-1EE615F5FDB4}" type="pres">
      <dgm:prSet presAssocID="{E019C4BF-1942-4740-82D3-06E1EBFDDC3E}" presName="vertTwo" presStyleCnt="0"/>
      <dgm:spPr/>
    </dgm:pt>
    <dgm:pt modelId="{2E109CF9-D5F5-4E5F-BC0F-5C485B2416FA}" type="pres">
      <dgm:prSet presAssocID="{E019C4BF-1942-4740-82D3-06E1EBFDDC3E}" presName="txTwo" presStyleLbl="node2" presStyleIdx="0" presStyleCnt="2" custScaleY="69092" custLinFactNeighborX="-36" custLinFactNeighborY="4645">
        <dgm:presLayoutVars>
          <dgm:chPref val="3"/>
        </dgm:presLayoutVars>
      </dgm:prSet>
      <dgm:spPr/>
      <dgm:t>
        <a:bodyPr/>
        <a:lstStyle/>
        <a:p>
          <a:endParaRPr lang="zh-TW" altLang="en-US"/>
        </a:p>
      </dgm:t>
    </dgm:pt>
    <dgm:pt modelId="{0C66D438-4B52-47E6-BB2B-2F7459C752B8}" type="pres">
      <dgm:prSet presAssocID="{E019C4BF-1942-4740-82D3-06E1EBFDDC3E}" presName="horzTwo" presStyleCnt="0"/>
      <dgm:spPr/>
    </dgm:pt>
    <dgm:pt modelId="{B2DA3F99-2379-4541-A733-D03D11FB5734}" type="pres">
      <dgm:prSet presAssocID="{3DC1CCF6-A507-4E58-8BAA-646E28344C64}" presName="sibSpaceTwo" presStyleCnt="0"/>
      <dgm:spPr/>
    </dgm:pt>
    <dgm:pt modelId="{44C71B48-2D9E-4C3C-864C-96183338D340}" type="pres">
      <dgm:prSet presAssocID="{5E1AFED7-69E8-42D9-A475-D673FCDFB683}" presName="vertTwo" presStyleCnt="0"/>
      <dgm:spPr/>
    </dgm:pt>
    <dgm:pt modelId="{BC985131-BA50-4A76-AA65-D591FC8D4E65}" type="pres">
      <dgm:prSet presAssocID="{5E1AFED7-69E8-42D9-A475-D673FCDFB683}" presName="txTwo" presStyleLbl="node2" presStyleIdx="1" presStyleCnt="2" custScaleY="26807" custLinFactNeighborY="44036">
        <dgm:presLayoutVars>
          <dgm:chPref val="3"/>
        </dgm:presLayoutVars>
      </dgm:prSet>
      <dgm:spPr/>
      <dgm:t>
        <a:bodyPr/>
        <a:lstStyle/>
        <a:p>
          <a:endParaRPr lang="zh-TW" altLang="en-US"/>
        </a:p>
      </dgm:t>
    </dgm:pt>
    <dgm:pt modelId="{14E0E7F6-056E-4880-B5EE-87EB7B29D72A}" type="pres">
      <dgm:prSet presAssocID="{5E1AFED7-69E8-42D9-A475-D673FCDFB683}" presName="parTransTwo" presStyleCnt="0"/>
      <dgm:spPr/>
    </dgm:pt>
    <dgm:pt modelId="{1F723329-C723-4C54-A097-4CECCE2E6011}" type="pres">
      <dgm:prSet presAssocID="{5E1AFED7-69E8-42D9-A475-D673FCDFB683}" presName="horzTwo" presStyleCnt="0"/>
      <dgm:spPr/>
    </dgm:pt>
    <dgm:pt modelId="{24133D74-873B-438E-8F9B-88A06655848B}" type="pres">
      <dgm:prSet presAssocID="{636F35C6-8D2B-4442-9C98-0E4EE289B403}" presName="vertThree" presStyleCnt="0"/>
      <dgm:spPr/>
    </dgm:pt>
    <dgm:pt modelId="{FD09ADB4-3E43-4238-BF9C-C4E6E0D2CFC9}" type="pres">
      <dgm:prSet presAssocID="{636F35C6-8D2B-4442-9C98-0E4EE289B403}" presName="txThree" presStyleLbl="node3" presStyleIdx="0" presStyleCnt="2" custScaleY="33140" custLinFactNeighborY="3777">
        <dgm:presLayoutVars>
          <dgm:chPref val="3"/>
        </dgm:presLayoutVars>
      </dgm:prSet>
      <dgm:spPr/>
      <dgm:t>
        <a:bodyPr/>
        <a:lstStyle/>
        <a:p>
          <a:endParaRPr lang="zh-TW" altLang="en-US"/>
        </a:p>
      </dgm:t>
    </dgm:pt>
    <dgm:pt modelId="{F500879F-820B-401E-A606-80C7F4859985}" type="pres">
      <dgm:prSet presAssocID="{636F35C6-8D2B-4442-9C98-0E4EE289B403}" presName="horzThree" presStyleCnt="0"/>
      <dgm:spPr/>
    </dgm:pt>
    <dgm:pt modelId="{1B636AF1-3D07-496F-A4E6-41F89BE3D706}" type="pres">
      <dgm:prSet presAssocID="{66903EA1-4A2F-4736-A0C9-E14E69AF8BAC}" presName="sibSpaceThree" presStyleCnt="0"/>
      <dgm:spPr/>
    </dgm:pt>
    <dgm:pt modelId="{816BCD11-F969-47D4-8692-0C0D8CC84897}" type="pres">
      <dgm:prSet presAssocID="{A4ED293C-049F-4B13-9304-D2AE5CFB0387}" presName="vertThree" presStyleCnt="0"/>
      <dgm:spPr/>
    </dgm:pt>
    <dgm:pt modelId="{D5161A5D-345D-4645-AAA4-15A28B4984C4}" type="pres">
      <dgm:prSet presAssocID="{A4ED293C-049F-4B13-9304-D2AE5CFB0387}" presName="txThree" presStyleLbl="node3" presStyleIdx="1" presStyleCnt="2" custScaleY="33285" custLinFactNeighborY="3777">
        <dgm:presLayoutVars>
          <dgm:chPref val="3"/>
        </dgm:presLayoutVars>
      </dgm:prSet>
      <dgm:spPr/>
      <dgm:t>
        <a:bodyPr/>
        <a:lstStyle/>
        <a:p>
          <a:endParaRPr lang="zh-TW" altLang="en-US"/>
        </a:p>
      </dgm:t>
    </dgm:pt>
    <dgm:pt modelId="{C29C489E-74E5-4FB8-AB46-02AA9C5AA048}" type="pres">
      <dgm:prSet presAssocID="{A4ED293C-049F-4B13-9304-D2AE5CFB0387}" presName="horzThree" presStyleCnt="0"/>
      <dgm:spPr/>
    </dgm:pt>
  </dgm:ptLst>
  <dgm:cxnLst>
    <dgm:cxn modelId="{8F0ADE82-1360-44F1-9066-D3DEC33BBC6D}" srcId="{5E1AFED7-69E8-42D9-A475-D673FCDFB683}" destId="{A4ED293C-049F-4B13-9304-D2AE5CFB0387}" srcOrd="1" destOrd="0" parTransId="{2AF99B0C-2BAD-41F8-93FF-E0DC7BB10920}" sibTransId="{493BF1C3-EA08-4EEB-8CC3-BB00B8EFDB1D}"/>
    <dgm:cxn modelId="{7F441DA1-D273-4B03-B93A-AF568D2DE07A}" type="presOf" srcId="{636F35C6-8D2B-4442-9C98-0E4EE289B403}" destId="{FD09ADB4-3E43-4238-BF9C-C4E6E0D2CFC9}" srcOrd="0" destOrd="0" presId="urn:microsoft.com/office/officeart/2005/8/layout/hierarchy4"/>
    <dgm:cxn modelId="{A0B90802-F3D2-4836-B750-0DF7BD251237}" type="presOf" srcId="{A4ED293C-049F-4B13-9304-D2AE5CFB0387}" destId="{D5161A5D-345D-4645-AAA4-15A28B4984C4}" srcOrd="0" destOrd="0" presId="urn:microsoft.com/office/officeart/2005/8/layout/hierarchy4"/>
    <dgm:cxn modelId="{65AE4D67-6445-4C1E-9FBA-B7E9E46CE692}" srcId="{E9691564-8C8C-45E8-AD5A-2EB350E8046C}" destId="{F13EDBC7-562F-4973-9917-ABA0104B141C}" srcOrd="0" destOrd="0" parTransId="{06E81DB0-0B90-4A43-ACDF-67FD8B929E75}" sibTransId="{F8093BCF-00EB-4DB0-8D81-907631EC8113}"/>
    <dgm:cxn modelId="{E6D920BA-429D-465F-9E8F-F5643FA2D24A}" type="presOf" srcId="{5E1AFED7-69E8-42D9-A475-D673FCDFB683}" destId="{BC985131-BA50-4A76-AA65-D591FC8D4E65}" srcOrd="0" destOrd="0" presId="urn:microsoft.com/office/officeart/2005/8/layout/hierarchy4"/>
    <dgm:cxn modelId="{B4E792B0-77B9-4118-A665-488CE27BB711}" type="presOf" srcId="{F13EDBC7-562F-4973-9917-ABA0104B141C}" destId="{AE1DE969-E4ED-4707-A93F-28214D03F6F2}" srcOrd="0" destOrd="0" presId="urn:microsoft.com/office/officeart/2005/8/layout/hierarchy4"/>
    <dgm:cxn modelId="{CC58FA4E-497C-4CF5-B3F8-29E27F70EFD4}" srcId="{5E1AFED7-69E8-42D9-A475-D673FCDFB683}" destId="{636F35C6-8D2B-4442-9C98-0E4EE289B403}" srcOrd="0" destOrd="0" parTransId="{BFDBC6A6-C25C-4154-8AF6-F2EC239D110A}" sibTransId="{66903EA1-4A2F-4736-A0C9-E14E69AF8BAC}"/>
    <dgm:cxn modelId="{12B716FC-B5F6-45C4-9E21-B60F44C19BB0}" type="presOf" srcId="{E9691564-8C8C-45E8-AD5A-2EB350E8046C}" destId="{356EB7D9-597C-4EDA-B458-1A0F1571B39C}" srcOrd="0" destOrd="0" presId="urn:microsoft.com/office/officeart/2005/8/layout/hierarchy4"/>
    <dgm:cxn modelId="{8BAD61D1-971D-46DF-AC6A-69C478EECB59}" srcId="{F13EDBC7-562F-4973-9917-ABA0104B141C}" destId="{5E1AFED7-69E8-42D9-A475-D673FCDFB683}" srcOrd="1" destOrd="0" parTransId="{E53B6309-AC00-4680-960C-7D6A290F7FCF}" sibTransId="{FCCFC18B-6FFF-41BF-A612-415F003E2F5D}"/>
    <dgm:cxn modelId="{8DAEC605-59C5-498D-A055-E4DED35B36F1}" srcId="{F13EDBC7-562F-4973-9917-ABA0104B141C}" destId="{E019C4BF-1942-4740-82D3-06E1EBFDDC3E}" srcOrd="0" destOrd="0" parTransId="{88CAA038-85B2-477E-BABB-A8533C421F1B}" sibTransId="{3DC1CCF6-A507-4E58-8BAA-646E28344C64}"/>
    <dgm:cxn modelId="{2F672CB1-BB03-4CF1-935E-1E6B284A8023}" type="presOf" srcId="{E019C4BF-1942-4740-82D3-06E1EBFDDC3E}" destId="{2E109CF9-D5F5-4E5F-BC0F-5C485B2416FA}" srcOrd="0" destOrd="0" presId="urn:microsoft.com/office/officeart/2005/8/layout/hierarchy4"/>
    <dgm:cxn modelId="{B897BB18-E081-4E36-B723-BF3B9ABF0688}" type="presParOf" srcId="{356EB7D9-597C-4EDA-B458-1A0F1571B39C}" destId="{1744B361-9A72-4BC1-A7E4-5F4174E69258}" srcOrd="0" destOrd="0" presId="urn:microsoft.com/office/officeart/2005/8/layout/hierarchy4"/>
    <dgm:cxn modelId="{90D91E88-045D-438E-A16C-AAE2D9147E4F}" type="presParOf" srcId="{1744B361-9A72-4BC1-A7E4-5F4174E69258}" destId="{AE1DE969-E4ED-4707-A93F-28214D03F6F2}" srcOrd="0" destOrd="0" presId="urn:microsoft.com/office/officeart/2005/8/layout/hierarchy4"/>
    <dgm:cxn modelId="{E018586B-16F1-44FD-A1E7-8A7DB18006DB}" type="presParOf" srcId="{1744B361-9A72-4BC1-A7E4-5F4174E69258}" destId="{C80F91AB-33F6-4757-8EF1-9760496444E9}" srcOrd="1" destOrd="0" presId="urn:microsoft.com/office/officeart/2005/8/layout/hierarchy4"/>
    <dgm:cxn modelId="{8F336717-8D8C-4550-A7E7-F19BE97B40F4}" type="presParOf" srcId="{1744B361-9A72-4BC1-A7E4-5F4174E69258}" destId="{73A0BCFD-3EF6-48EC-B593-F3D4A64E33AD}" srcOrd="2" destOrd="0" presId="urn:microsoft.com/office/officeart/2005/8/layout/hierarchy4"/>
    <dgm:cxn modelId="{275CC783-8804-485C-8505-A1177F7991DF}" type="presParOf" srcId="{73A0BCFD-3EF6-48EC-B593-F3D4A64E33AD}" destId="{29F16B48-10A1-40A8-9708-1EE615F5FDB4}" srcOrd="0" destOrd="0" presId="urn:microsoft.com/office/officeart/2005/8/layout/hierarchy4"/>
    <dgm:cxn modelId="{54582CE6-D79F-4F21-B1A2-36B8611E253C}" type="presParOf" srcId="{29F16B48-10A1-40A8-9708-1EE615F5FDB4}" destId="{2E109CF9-D5F5-4E5F-BC0F-5C485B2416FA}" srcOrd="0" destOrd="0" presId="urn:microsoft.com/office/officeart/2005/8/layout/hierarchy4"/>
    <dgm:cxn modelId="{5DFC5158-1CEE-469C-BC24-479C79D2BE4A}" type="presParOf" srcId="{29F16B48-10A1-40A8-9708-1EE615F5FDB4}" destId="{0C66D438-4B52-47E6-BB2B-2F7459C752B8}" srcOrd="1" destOrd="0" presId="urn:microsoft.com/office/officeart/2005/8/layout/hierarchy4"/>
    <dgm:cxn modelId="{1771A867-0E94-47BA-9889-F12C29B95A75}" type="presParOf" srcId="{73A0BCFD-3EF6-48EC-B593-F3D4A64E33AD}" destId="{B2DA3F99-2379-4541-A733-D03D11FB5734}" srcOrd="1" destOrd="0" presId="urn:microsoft.com/office/officeart/2005/8/layout/hierarchy4"/>
    <dgm:cxn modelId="{6C1ECE0D-81D6-4B96-9FE1-3D84851C7F55}" type="presParOf" srcId="{73A0BCFD-3EF6-48EC-B593-F3D4A64E33AD}" destId="{44C71B48-2D9E-4C3C-864C-96183338D340}" srcOrd="2" destOrd="0" presId="urn:microsoft.com/office/officeart/2005/8/layout/hierarchy4"/>
    <dgm:cxn modelId="{1F596D53-B7B3-498D-8B8D-0D924444B34B}" type="presParOf" srcId="{44C71B48-2D9E-4C3C-864C-96183338D340}" destId="{BC985131-BA50-4A76-AA65-D591FC8D4E65}" srcOrd="0" destOrd="0" presId="urn:microsoft.com/office/officeart/2005/8/layout/hierarchy4"/>
    <dgm:cxn modelId="{F94DD605-E225-4BB4-AFAF-8877FC8F5B7F}" type="presParOf" srcId="{44C71B48-2D9E-4C3C-864C-96183338D340}" destId="{14E0E7F6-056E-4880-B5EE-87EB7B29D72A}" srcOrd="1" destOrd="0" presId="urn:microsoft.com/office/officeart/2005/8/layout/hierarchy4"/>
    <dgm:cxn modelId="{F4DD59BE-F861-4405-99FF-D733D2371A3A}" type="presParOf" srcId="{44C71B48-2D9E-4C3C-864C-96183338D340}" destId="{1F723329-C723-4C54-A097-4CECCE2E6011}" srcOrd="2" destOrd="0" presId="urn:microsoft.com/office/officeart/2005/8/layout/hierarchy4"/>
    <dgm:cxn modelId="{0EE5E38C-7792-4451-913E-A88BDF8BFB41}" type="presParOf" srcId="{1F723329-C723-4C54-A097-4CECCE2E6011}" destId="{24133D74-873B-438E-8F9B-88A06655848B}" srcOrd="0" destOrd="0" presId="urn:microsoft.com/office/officeart/2005/8/layout/hierarchy4"/>
    <dgm:cxn modelId="{0BA15E73-549E-4C4C-9EF2-90A4F6260EEF}" type="presParOf" srcId="{24133D74-873B-438E-8F9B-88A06655848B}" destId="{FD09ADB4-3E43-4238-BF9C-C4E6E0D2CFC9}" srcOrd="0" destOrd="0" presId="urn:microsoft.com/office/officeart/2005/8/layout/hierarchy4"/>
    <dgm:cxn modelId="{4E63B293-5E25-4E1D-B5D5-FDCA4FD19D1A}" type="presParOf" srcId="{24133D74-873B-438E-8F9B-88A06655848B}" destId="{F500879F-820B-401E-A606-80C7F4859985}" srcOrd="1" destOrd="0" presId="urn:microsoft.com/office/officeart/2005/8/layout/hierarchy4"/>
    <dgm:cxn modelId="{1DCD8F19-515F-4E0E-897E-556F6E8C1189}" type="presParOf" srcId="{1F723329-C723-4C54-A097-4CECCE2E6011}" destId="{1B636AF1-3D07-496F-A4E6-41F89BE3D706}" srcOrd="1" destOrd="0" presId="urn:microsoft.com/office/officeart/2005/8/layout/hierarchy4"/>
    <dgm:cxn modelId="{27AF434B-DBAC-4777-A90A-4E1A17BECC53}" type="presParOf" srcId="{1F723329-C723-4C54-A097-4CECCE2E6011}" destId="{816BCD11-F969-47D4-8692-0C0D8CC84897}" srcOrd="2" destOrd="0" presId="urn:microsoft.com/office/officeart/2005/8/layout/hierarchy4"/>
    <dgm:cxn modelId="{A831322B-B8B5-46A3-B3CC-106AADFDDC12}" type="presParOf" srcId="{816BCD11-F969-47D4-8692-0C0D8CC84897}" destId="{D5161A5D-345D-4645-AAA4-15A28B4984C4}" srcOrd="0" destOrd="0" presId="urn:microsoft.com/office/officeart/2005/8/layout/hierarchy4"/>
    <dgm:cxn modelId="{261E87F0-BB81-4020-8C51-7E9AF5ED6DCA}" type="presParOf" srcId="{816BCD11-F969-47D4-8692-0C0D8CC84897}" destId="{C29C489E-74E5-4FB8-AB46-02AA9C5AA04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F9C3FA-7E2C-4AEF-A1E3-FD55E9F1D69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FA837B7D-7C87-41CF-BC3C-7632FE776519}">
      <dgm:prSet phldrT="[文字]" custT="1"/>
      <dgm:spPr/>
      <dgm:t>
        <a:bodyPr/>
        <a:lstStyle/>
        <a:p>
          <a:r>
            <a:rPr lang="zh-TW" altLang="en-US" sz="4000" dirty="0" smtClean="0">
              <a:solidFill>
                <a:schemeClr val="tx2">
                  <a:lumMod val="75000"/>
                </a:schemeClr>
              </a:solidFill>
              <a:latin typeface="標楷體" pitchFamily="65" charset="-120"/>
              <a:ea typeface="全真顏體" pitchFamily="49" charset="-120"/>
            </a:rPr>
            <a:t>科 學 班</a:t>
          </a:r>
          <a:endParaRPr lang="zh-TW" altLang="en-US" sz="4000" dirty="0">
            <a:solidFill>
              <a:schemeClr val="tx2">
                <a:lumMod val="75000"/>
              </a:schemeClr>
            </a:solidFill>
          </a:endParaRPr>
        </a:p>
      </dgm:t>
    </dgm:pt>
    <dgm:pt modelId="{1413DFC2-78BC-4DD0-8F76-2B2AA6BBD075}" type="parTrans" cxnId="{3FC8C13F-6669-423A-B0AA-A5E7AFEAC8C0}">
      <dgm:prSet/>
      <dgm:spPr/>
      <dgm:t>
        <a:bodyPr/>
        <a:lstStyle/>
        <a:p>
          <a:endParaRPr lang="zh-TW" altLang="en-US"/>
        </a:p>
      </dgm:t>
    </dgm:pt>
    <dgm:pt modelId="{582A5545-3271-493E-B568-A024EAF6C2F0}" type="sibTrans" cxnId="{3FC8C13F-6669-423A-B0AA-A5E7AFEAC8C0}">
      <dgm:prSet/>
      <dgm:spPr/>
      <dgm:t>
        <a:bodyPr/>
        <a:lstStyle/>
        <a:p>
          <a:endParaRPr lang="zh-TW" altLang="en-US"/>
        </a:p>
      </dgm:t>
    </dgm:pt>
    <dgm:pt modelId="{F4F7B783-9366-4201-AA90-9F01968843E7}">
      <dgm:prSet phldrT="[文字]" custT="1"/>
      <dgm:spPr/>
      <dgm:t>
        <a:bodyPr/>
        <a:lstStyle/>
        <a:p>
          <a:r>
            <a:rPr lang="zh-TW" altLang="en-US" sz="4000" dirty="0" smtClean="0">
              <a:solidFill>
                <a:schemeClr val="tx2">
                  <a:lumMod val="75000"/>
                </a:schemeClr>
              </a:solidFill>
              <a:latin typeface="標楷體" pitchFamily="65" charset="-120"/>
              <a:ea typeface="全真顏體" pitchFamily="49" charset="-120"/>
            </a:rPr>
            <a:t>藝術才能班</a:t>
          </a:r>
          <a:endParaRPr lang="zh-TW" altLang="en-US" sz="4000" dirty="0">
            <a:solidFill>
              <a:schemeClr val="tx2">
                <a:lumMod val="75000"/>
              </a:schemeClr>
            </a:solidFill>
          </a:endParaRPr>
        </a:p>
      </dgm:t>
    </dgm:pt>
    <dgm:pt modelId="{1E3EE6F0-741A-457C-9009-3F993D8E1E64}" type="parTrans" cxnId="{0EE9D4CC-9C29-445E-8ACB-94E4205E1BEF}">
      <dgm:prSet/>
      <dgm:spPr/>
      <dgm:t>
        <a:bodyPr/>
        <a:lstStyle/>
        <a:p>
          <a:endParaRPr lang="zh-TW" altLang="en-US"/>
        </a:p>
      </dgm:t>
    </dgm:pt>
    <dgm:pt modelId="{1A26F4B0-B939-4049-BBB0-C2FC2654815C}" type="sibTrans" cxnId="{0EE9D4CC-9C29-445E-8ACB-94E4205E1BEF}">
      <dgm:prSet/>
      <dgm:spPr/>
      <dgm:t>
        <a:bodyPr/>
        <a:lstStyle/>
        <a:p>
          <a:endParaRPr lang="zh-TW" altLang="en-US"/>
        </a:p>
      </dgm:t>
    </dgm:pt>
    <dgm:pt modelId="{57C54C5E-F556-4D7F-8DB3-06270A62595C}">
      <dgm:prSet phldrT="[文字]" custT="1"/>
      <dgm:spPr/>
      <dgm:t>
        <a:bodyPr/>
        <a:lstStyle/>
        <a:p>
          <a:r>
            <a:rPr lang="zh-TW" altLang="en-US" sz="4000" dirty="0" smtClean="0">
              <a:solidFill>
                <a:srgbClr val="0000CC"/>
              </a:solidFill>
              <a:latin typeface="標楷體" pitchFamily="65" charset="-120"/>
              <a:ea typeface="全真顏體" pitchFamily="49" charset="-120"/>
            </a:rPr>
            <a:t>體 育 班</a:t>
          </a:r>
          <a:endParaRPr lang="zh-TW" altLang="en-US" sz="4000" dirty="0">
            <a:solidFill>
              <a:srgbClr val="0000CC"/>
            </a:solidFill>
          </a:endParaRPr>
        </a:p>
      </dgm:t>
    </dgm:pt>
    <dgm:pt modelId="{2551B7C1-1A46-4B24-8E25-EFEE51D914C6}" type="parTrans" cxnId="{7D16B6C3-9964-4DF6-8D66-110A66022D45}">
      <dgm:prSet/>
      <dgm:spPr/>
      <dgm:t>
        <a:bodyPr/>
        <a:lstStyle/>
        <a:p>
          <a:endParaRPr lang="zh-TW" altLang="en-US"/>
        </a:p>
      </dgm:t>
    </dgm:pt>
    <dgm:pt modelId="{57DA160C-4C94-4A1B-ADB3-8786E7442B7F}" type="sibTrans" cxnId="{7D16B6C3-9964-4DF6-8D66-110A66022D45}">
      <dgm:prSet/>
      <dgm:spPr/>
      <dgm:t>
        <a:bodyPr/>
        <a:lstStyle/>
        <a:p>
          <a:endParaRPr lang="zh-TW" altLang="en-US"/>
        </a:p>
      </dgm:t>
    </dgm:pt>
    <dgm:pt modelId="{0D07727B-E45D-46B1-8335-98324BE953FB}" type="pres">
      <dgm:prSet presAssocID="{89F9C3FA-7E2C-4AEF-A1E3-FD55E9F1D69B}" presName="linear" presStyleCnt="0">
        <dgm:presLayoutVars>
          <dgm:dir/>
          <dgm:animLvl val="lvl"/>
          <dgm:resizeHandles val="exact"/>
        </dgm:presLayoutVars>
      </dgm:prSet>
      <dgm:spPr/>
      <dgm:t>
        <a:bodyPr/>
        <a:lstStyle/>
        <a:p>
          <a:endParaRPr lang="zh-TW" altLang="en-US"/>
        </a:p>
      </dgm:t>
    </dgm:pt>
    <dgm:pt modelId="{1219D92E-C9D9-4E4C-987E-8C50E3772C20}" type="pres">
      <dgm:prSet presAssocID="{FA837B7D-7C87-41CF-BC3C-7632FE776519}" presName="parentLin" presStyleCnt="0"/>
      <dgm:spPr/>
    </dgm:pt>
    <dgm:pt modelId="{9383995D-DD3A-466E-8161-32E77A0BDBD9}" type="pres">
      <dgm:prSet presAssocID="{FA837B7D-7C87-41CF-BC3C-7632FE776519}" presName="parentLeftMargin" presStyleLbl="node1" presStyleIdx="0" presStyleCnt="3"/>
      <dgm:spPr/>
      <dgm:t>
        <a:bodyPr/>
        <a:lstStyle/>
        <a:p>
          <a:endParaRPr lang="zh-TW" altLang="en-US"/>
        </a:p>
      </dgm:t>
    </dgm:pt>
    <dgm:pt modelId="{C1552889-27A2-483B-8785-9AF7B56AD779}" type="pres">
      <dgm:prSet presAssocID="{FA837B7D-7C87-41CF-BC3C-7632FE776519}" presName="parentText" presStyleLbl="node1" presStyleIdx="0" presStyleCnt="3">
        <dgm:presLayoutVars>
          <dgm:chMax val="0"/>
          <dgm:bulletEnabled val="1"/>
        </dgm:presLayoutVars>
      </dgm:prSet>
      <dgm:spPr/>
      <dgm:t>
        <a:bodyPr/>
        <a:lstStyle/>
        <a:p>
          <a:endParaRPr lang="zh-TW" altLang="en-US"/>
        </a:p>
      </dgm:t>
    </dgm:pt>
    <dgm:pt modelId="{5686E595-09DA-493C-840C-9B85862FB173}" type="pres">
      <dgm:prSet presAssocID="{FA837B7D-7C87-41CF-BC3C-7632FE776519}" presName="negativeSpace" presStyleCnt="0"/>
      <dgm:spPr/>
    </dgm:pt>
    <dgm:pt modelId="{D92E69A3-DC3F-4819-A6CC-149B8A74809A}" type="pres">
      <dgm:prSet presAssocID="{FA837B7D-7C87-41CF-BC3C-7632FE776519}" presName="childText" presStyleLbl="conFgAcc1" presStyleIdx="0" presStyleCnt="3">
        <dgm:presLayoutVars>
          <dgm:bulletEnabled val="1"/>
        </dgm:presLayoutVars>
      </dgm:prSet>
      <dgm:spPr/>
    </dgm:pt>
    <dgm:pt modelId="{7580EA57-7E86-41AD-96A1-CA891F577FAD}" type="pres">
      <dgm:prSet presAssocID="{582A5545-3271-493E-B568-A024EAF6C2F0}" presName="spaceBetweenRectangles" presStyleCnt="0"/>
      <dgm:spPr/>
    </dgm:pt>
    <dgm:pt modelId="{10C2BCBA-5E2C-4273-AEFA-A82A1F762C75}" type="pres">
      <dgm:prSet presAssocID="{F4F7B783-9366-4201-AA90-9F01968843E7}" presName="parentLin" presStyleCnt="0"/>
      <dgm:spPr/>
    </dgm:pt>
    <dgm:pt modelId="{04BDE6C6-50F3-42C5-B838-2E32372E48D8}" type="pres">
      <dgm:prSet presAssocID="{F4F7B783-9366-4201-AA90-9F01968843E7}" presName="parentLeftMargin" presStyleLbl="node1" presStyleIdx="0" presStyleCnt="3"/>
      <dgm:spPr/>
      <dgm:t>
        <a:bodyPr/>
        <a:lstStyle/>
        <a:p>
          <a:endParaRPr lang="zh-TW" altLang="en-US"/>
        </a:p>
      </dgm:t>
    </dgm:pt>
    <dgm:pt modelId="{4F77CB9E-E12A-44DD-9EB3-A9CE10192B9F}" type="pres">
      <dgm:prSet presAssocID="{F4F7B783-9366-4201-AA90-9F01968843E7}" presName="parentText" presStyleLbl="node1" presStyleIdx="1" presStyleCnt="3">
        <dgm:presLayoutVars>
          <dgm:chMax val="0"/>
          <dgm:bulletEnabled val="1"/>
        </dgm:presLayoutVars>
      </dgm:prSet>
      <dgm:spPr/>
      <dgm:t>
        <a:bodyPr/>
        <a:lstStyle/>
        <a:p>
          <a:endParaRPr lang="zh-TW" altLang="en-US"/>
        </a:p>
      </dgm:t>
    </dgm:pt>
    <dgm:pt modelId="{91FD6BB4-6CE0-45F5-B1C7-FE8549A98C4B}" type="pres">
      <dgm:prSet presAssocID="{F4F7B783-9366-4201-AA90-9F01968843E7}" presName="negativeSpace" presStyleCnt="0"/>
      <dgm:spPr/>
    </dgm:pt>
    <dgm:pt modelId="{9BD3DC7A-0B58-4529-94A9-3C380B17AFC8}" type="pres">
      <dgm:prSet presAssocID="{F4F7B783-9366-4201-AA90-9F01968843E7}" presName="childText" presStyleLbl="conFgAcc1" presStyleIdx="1" presStyleCnt="3">
        <dgm:presLayoutVars>
          <dgm:bulletEnabled val="1"/>
        </dgm:presLayoutVars>
      </dgm:prSet>
      <dgm:spPr/>
    </dgm:pt>
    <dgm:pt modelId="{91AAAF4E-8544-4606-A58B-75E8ABFCABC5}" type="pres">
      <dgm:prSet presAssocID="{1A26F4B0-B939-4049-BBB0-C2FC2654815C}" presName="spaceBetweenRectangles" presStyleCnt="0"/>
      <dgm:spPr/>
    </dgm:pt>
    <dgm:pt modelId="{BF062015-F251-4556-9EED-306C2967AF16}" type="pres">
      <dgm:prSet presAssocID="{57C54C5E-F556-4D7F-8DB3-06270A62595C}" presName="parentLin" presStyleCnt="0"/>
      <dgm:spPr/>
    </dgm:pt>
    <dgm:pt modelId="{134D59E8-2734-45C5-A22D-A7DB1080D77A}" type="pres">
      <dgm:prSet presAssocID="{57C54C5E-F556-4D7F-8DB3-06270A62595C}" presName="parentLeftMargin" presStyleLbl="node1" presStyleIdx="1" presStyleCnt="3"/>
      <dgm:spPr/>
      <dgm:t>
        <a:bodyPr/>
        <a:lstStyle/>
        <a:p>
          <a:endParaRPr lang="zh-TW" altLang="en-US"/>
        </a:p>
      </dgm:t>
    </dgm:pt>
    <dgm:pt modelId="{2CB4D20E-B52F-4A19-B5D7-D768CCADCB92}" type="pres">
      <dgm:prSet presAssocID="{57C54C5E-F556-4D7F-8DB3-06270A62595C}" presName="parentText" presStyleLbl="node1" presStyleIdx="2" presStyleCnt="3">
        <dgm:presLayoutVars>
          <dgm:chMax val="0"/>
          <dgm:bulletEnabled val="1"/>
        </dgm:presLayoutVars>
      </dgm:prSet>
      <dgm:spPr/>
      <dgm:t>
        <a:bodyPr/>
        <a:lstStyle/>
        <a:p>
          <a:endParaRPr lang="zh-TW" altLang="en-US"/>
        </a:p>
      </dgm:t>
    </dgm:pt>
    <dgm:pt modelId="{F0B1EE88-582F-463C-AF21-D2EC5B7F55BB}" type="pres">
      <dgm:prSet presAssocID="{57C54C5E-F556-4D7F-8DB3-06270A62595C}" presName="negativeSpace" presStyleCnt="0"/>
      <dgm:spPr/>
    </dgm:pt>
    <dgm:pt modelId="{7496FF99-EABC-4D52-A176-686F9835E1D8}" type="pres">
      <dgm:prSet presAssocID="{57C54C5E-F556-4D7F-8DB3-06270A62595C}" presName="childText" presStyleLbl="conFgAcc1" presStyleIdx="2" presStyleCnt="3">
        <dgm:presLayoutVars>
          <dgm:bulletEnabled val="1"/>
        </dgm:presLayoutVars>
      </dgm:prSet>
      <dgm:spPr/>
    </dgm:pt>
  </dgm:ptLst>
  <dgm:cxnLst>
    <dgm:cxn modelId="{7FEA430A-C5A9-4E4E-9089-DE91DCCAD644}" type="presOf" srcId="{89F9C3FA-7E2C-4AEF-A1E3-FD55E9F1D69B}" destId="{0D07727B-E45D-46B1-8335-98324BE953FB}" srcOrd="0" destOrd="0" presId="urn:microsoft.com/office/officeart/2005/8/layout/list1"/>
    <dgm:cxn modelId="{4BDC7A42-E173-4F32-9719-EF4BEDCF9295}" type="presOf" srcId="{F4F7B783-9366-4201-AA90-9F01968843E7}" destId="{04BDE6C6-50F3-42C5-B838-2E32372E48D8}" srcOrd="0" destOrd="0" presId="urn:microsoft.com/office/officeart/2005/8/layout/list1"/>
    <dgm:cxn modelId="{3FC8C13F-6669-423A-B0AA-A5E7AFEAC8C0}" srcId="{89F9C3FA-7E2C-4AEF-A1E3-FD55E9F1D69B}" destId="{FA837B7D-7C87-41CF-BC3C-7632FE776519}" srcOrd="0" destOrd="0" parTransId="{1413DFC2-78BC-4DD0-8F76-2B2AA6BBD075}" sibTransId="{582A5545-3271-493E-B568-A024EAF6C2F0}"/>
    <dgm:cxn modelId="{9ECF877C-3956-4E10-B5B1-EACF560E56EB}" type="presOf" srcId="{57C54C5E-F556-4D7F-8DB3-06270A62595C}" destId="{134D59E8-2734-45C5-A22D-A7DB1080D77A}" srcOrd="0" destOrd="0" presId="urn:microsoft.com/office/officeart/2005/8/layout/list1"/>
    <dgm:cxn modelId="{9ECBD048-8626-4A6C-891A-E473FFD6FB70}" type="presOf" srcId="{F4F7B783-9366-4201-AA90-9F01968843E7}" destId="{4F77CB9E-E12A-44DD-9EB3-A9CE10192B9F}" srcOrd="1" destOrd="0" presId="urn:microsoft.com/office/officeart/2005/8/layout/list1"/>
    <dgm:cxn modelId="{41922A31-1690-494B-A3F1-18B6C717CB87}" type="presOf" srcId="{FA837B7D-7C87-41CF-BC3C-7632FE776519}" destId="{C1552889-27A2-483B-8785-9AF7B56AD779}" srcOrd="1" destOrd="0" presId="urn:microsoft.com/office/officeart/2005/8/layout/list1"/>
    <dgm:cxn modelId="{10C44B7F-265A-4F1E-B169-00D7F31ECF60}" type="presOf" srcId="{FA837B7D-7C87-41CF-BC3C-7632FE776519}" destId="{9383995D-DD3A-466E-8161-32E77A0BDBD9}" srcOrd="0" destOrd="0" presId="urn:microsoft.com/office/officeart/2005/8/layout/list1"/>
    <dgm:cxn modelId="{7D16B6C3-9964-4DF6-8D66-110A66022D45}" srcId="{89F9C3FA-7E2C-4AEF-A1E3-FD55E9F1D69B}" destId="{57C54C5E-F556-4D7F-8DB3-06270A62595C}" srcOrd="2" destOrd="0" parTransId="{2551B7C1-1A46-4B24-8E25-EFEE51D914C6}" sibTransId="{57DA160C-4C94-4A1B-ADB3-8786E7442B7F}"/>
    <dgm:cxn modelId="{C6E7B69E-E892-454F-9B9B-AC9034E74308}" type="presOf" srcId="{57C54C5E-F556-4D7F-8DB3-06270A62595C}" destId="{2CB4D20E-B52F-4A19-B5D7-D768CCADCB92}" srcOrd="1" destOrd="0" presId="urn:microsoft.com/office/officeart/2005/8/layout/list1"/>
    <dgm:cxn modelId="{0EE9D4CC-9C29-445E-8ACB-94E4205E1BEF}" srcId="{89F9C3FA-7E2C-4AEF-A1E3-FD55E9F1D69B}" destId="{F4F7B783-9366-4201-AA90-9F01968843E7}" srcOrd="1" destOrd="0" parTransId="{1E3EE6F0-741A-457C-9009-3F993D8E1E64}" sibTransId="{1A26F4B0-B939-4049-BBB0-C2FC2654815C}"/>
    <dgm:cxn modelId="{417226D2-5357-4DE5-B792-45EE265F4BE6}" type="presParOf" srcId="{0D07727B-E45D-46B1-8335-98324BE953FB}" destId="{1219D92E-C9D9-4E4C-987E-8C50E3772C20}" srcOrd="0" destOrd="0" presId="urn:microsoft.com/office/officeart/2005/8/layout/list1"/>
    <dgm:cxn modelId="{2FC32FAA-D5BB-4547-B27F-C4BD6B335EDD}" type="presParOf" srcId="{1219D92E-C9D9-4E4C-987E-8C50E3772C20}" destId="{9383995D-DD3A-466E-8161-32E77A0BDBD9}" srcOrd="0" destOrd="0" presId="urn:microsoft.com/office/officeart/2005/8/layout/list1"/>
    <dgm:cxn modelId="{5DAB2333-1A12-4226-990A-066E07E0C287}" type="presParOf" srcId="{1219D92E-C9D9-4E4C-987E-8C50E3772C20}" destId="{C1552889-27A2-483B-8785-9AF7B56AD779}" srcOrd="1" destOrd="0" presId="urn:microsoft.com/office/officeart/2005/8/layout/list1"/>
    <dgm:cxn modelId="{D9387240-4F97-4C77-94DA-7B6979385B62}" type="presParOf" srcId="{0D07727B-E45D-46B1-8335-98324BE953FB}" destId="{5686E595-09DA-493C-840C-9B85862FB173}" srcOrd="1" destOrd="0" presId="urn:microsoft.com/office/officeart/2005/8/layout/list1"/>
    <dgm:cxn modelId="{87EA36B0-6C84-41A3-8D4B-3D4662074E41}" type="presParOf" srcId="{0D07727B-E45D-46B1-8335-98324BE953FB}" destId="{D92E69A3-DC3F-4819-A6CC-149B8A74809A}" srcOrd="2" destOrd="0" presId="urn:microsoft.com/office/officeart/2005/8/layout/list1"/>
    <dgm:cxn modelId="{5E3EEB3B-27BD-4624-83CB-0106A29F9313}" type="presParOf" srcId="{0D07727B-E45D-46B1-8335-98324BE953FB}" destId="{7580EA57-7E86-41AD-96A1-CA891F577FAD}" srcOrd="3" destOrd="0" presId="urn:microsoft.com/office/officeart/2005/8/layout/list1"/>
    <dgm:cxn modelId="{A321C3B2-8C72-452E-AB51-52C1DB2C9BB6}" type="presParOf" srcId="{0D07727B-E45D-46B1-8335-98324BE953FB}" destId="{10C2BCBA-5E2C-4273-AEFA-A82A1F762C75}" srcOrd="4" destOrd="0" presId="urn:microsoft.com/office/officeart/2005/8/layout/list1"/>
    <dgm:cxn modelId="{9B2893A7-C035-4146-B2C7-3C915C7D312E}" type="presParOf" srcId="{10C2BCBA-5E2C-4273-AEFA-A82A1F762C75}" destId="{04BDE6C6-50F3-42C5-B838-2E32372E48D8}" srcOrd="0" destOrd="0" presId="urn:microsoft.com/office/officeart/2005/8/layout/list1"/>
    <dgm:cxn modelId="{DDF10C23-3293-4FEB-99EF-243AF5B59207}" type="presParOf" srcId="{10C2BCBA-5E2C-4273-AEFA-A82A1F762C75}" destId="{4F77CB9E-E12A-44DD-9EB3-A9CE10192B9F}" srcOrd="1" destOrd="0" presId="urn:microsoft.com/office/officeart/2005/8/layout/list1"/>
    <dgm:cxn modelId="{46E645BA-2CB4-4A57-9B0C-F5636FF9292D}" type="presParOf" srcId="{0D07727B-E45D-46B1-8335-98324BE953FB}" destId="{91FD6BB4-6CE0-45F5-B1C7-FE8549A98C4B}" srcOrd="5" destOrd="0" presId="urn:microsoft.com/office/officeart/2005/8/layout/list1"/>
    <dgm:cxn modelId="{D0D2A57E-9F09-4A53-BBD0-0210259ADD71}" type="presParOf" srcId="{0D07727B-E45D-46B1-8335-98324BE953FB}" destId="{9BD3DC7A-0B58-4529-94A9-3C380B17AFC8}" srcOrd="6" destOrd="0" presId="urn:microsoft.com/office/officeart/2005/8/layout/list1"/>
    <dgm:cxn modelId="{C9F4243C-5A22-48CB-963C-76228CD4AE10}" type="presParOf" srcId="{0D07727B-E45D-46B1-8335-98324BE953FB}" destId="{91AAAF4E-8544-4606-A58B-75E8ABFCABC5}" srcOrd="7" destOrd="0" presId="urn:microsoft.com/office/officeart/2005/8/layout/list1"/>
    <dgm:cxn modelId="{AFB61008-5862-493B-8A03-3AD8ACEC7352}" type="presParOf" srcId="{0D07727B-E45D-46B1-8335-98324BE953FB}" destId="{BF062015-F251-4556-9EED-306C2967AF16}" srcOrd="8" destOrd="0" presId="urn:microsoft.com/office/officeart/2005/8/layout/list1"/>
    <dgm:cxn modelId="{4E33309D-754C-43ED-8A3E-C919CD240307}" type="presParOf" srcId="{BF062015-F251-4556-9EED-306C2967AF16}" destId="{134D59E8-2734-45C5-A22D-A7DB1080D77A}" srcOrd="0" destOrd="0" presId="urn:microsoft.com/office/officeart/2005/8/layout/list1"/>
    <dgm:cxn modelId="{03FF6E25-8F66-435F-80B1-1C32284EEA6C}" type="presParOf" srcId="{BF062015-F251-4556-9EED-306C2967AF16}" destId="{2CB4D20E-B52F-4A19-B5D7-D768CCADCB92}" srcOrd="1" destOrd="0" presId="urn:microsoft.com/office/officeart/2005/8/layout/list1"/>
    <dgm:cxn modelId="{98C93F6A-35DB-450D-89D0-6C5F4305C3A5}" type="presParOf" srcId="{0D07727B-E45D-46B1-8335-98324BE953FB}" destId="{F0B1EE88-582F-463C-AF21-D2EC5B7F55BB}" srcOrd="9" destOrd="0" presId="urn:microsoft.com/office/officeart/2005/8/layout/list1"/>
    <dgm:cxn modelId="{599F924A-56F1-46DE-A99F-625BFCF4DD73}" type="presParOf" srcId="{0D07727B-E45D-46B1-8335-98324BE953FB}" destId="{7496FF99-EABC-4D52-A176-686F9835E1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60B762-FADF-42EF-8FFE-867A340A787E}" type="doc">
      <dgm:prSet loTypeId="urn:microsoft.com/office/officeart/2005/8/layout/cycle8" loCatId="cycle" qsTypeId="urn:microsoft.com/office/officeart/2005/8/quickstyle/simple1" qsCatId="simple" csTypeId="urn:microsoft.com/office/officeart/2005/8/colors/colorful1#2" csCatId="colorful" phldr="1"/>
      <dgm:spPr/>
    </dgm:pt>
    <dgm:pt modelId="{046CDF14-6C0C-46BF-AB03-F7AE30EC1CCA}">
      <dgm:prSet phldrT="[文字]"/>
      <dgm:spPr/>
      <dgm:t>
        <a:bodyPr/>
        <a:lstStyle/>
        <a:p>
          <a:r>
            <a:rPr lang="zh-TW" altLang="en-US" b="1" dirty="0" smtClean="0">
              <a:latin typeface="標楷體" pitchFamily="65" charset="-120"/>
              <a:ea typeface="標楷體" pitchFamily="65" charset="-120"/>
            </a:rPr>
            <a:t>專長</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表演</a:t>
          </a:r>
          <a:endParaRPr lang="zh-TW" altLang="en-US" dirty="0"/>
        </a:p>
      </dgm:t>
    </dgm:pt>
    <dgm:pt modelId="{AC33EC07-7458-4172-8411-DC7AC91B0C7E}" type="parTrans" cxnId="{CD96807E-5A89-47D9-A414-75370EAA30A6}">
      <dgm:prSet/>
      <dgm:spPr/>
      <dgm:t>
        <a:bodyPr/>
        <a:lstStyle/>
        <a:p>
          <a:endParaRPr lang="zh-TW" altLang="en-US"/>
        </a:p>
      </dgm:t>
    </dgm:pt>
    <dgm:pt modelId="{E15FB953-FA14-4B54-8E37-AF081B223E41}" type="sibTrans" cxnId="{CD96807E-5A89-47D9-A414-75370EAA30A6}">
      <dgm:prSet/>
      <dgm:spPr/>
      <dgm:t>
        <a:bodyPr/>
        <a:lstStyle/>
        <a:p>
          <a:endParaRPr lang="zh-TW" altLang="en-US"/>
        </a:p>
      </dgm:t>
    </dgm:pt>
    <dgm:pt modelId="{2D8F0D9D-1984-413F-960B-FCE6E39CD10B}">
      <dgm:prSet phldrT="[文字]"/>
      <dgm:spPr/>
      <dgm:t>
        <a:bodyPr/>
        <a:lstStyle/>
        <a:p>
          <a:r>
            <a:rPr lang="zh-TW" altLang="en-US" b="1" dirty="0" smtClean="0">
              <a:latin typeface="標楷體" pitchFamily="65" charset="-120"/>
              <a:ea typeface="標楷體" pitchFamily="65" charset="-120"/>
            </a:rPr>
            <a:t>口語</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表達</a:t>
          </a:r>
          <a:endParaRPr lang="zh-TW" altLang="en-US" dirty="0"/>
        </a:p>
      </dgm:t>
    </dgm:pt>
    <dgm:pt modelId="{2A23656D-7B1F-496B-843F-BF7FB33AD1A8}" type="parTrans" cxnId="{9FC9AFD5-B788-4037-905C-D29CAEFF14F2}">
      <dgm:prSet/>
      <dgm:spPr/>
      <dgm:t>
        <a:bodyPr/>
        <a:lstStyle/>
        <a:p>
          <a:endParaRPr lang="zh-TW" altLang="en-US"/>
        </a:p>
      </dgm:t>
    </dgm:pt>
    <dgm:pt modelId="{7F26CD7D-FEB7-43AE-A9D4-63C503D09AA4}" type="sibTrans" cxnId="{9FC9AFD5-B788-4037-905C-D29CAEFF14F2}">
      <dgm:prSet/>
      <dgm:spPr/>
      <dgm:t>
        <a:bodyPr/>
        <a:lstStyle/>
        <a:p>
          <a:endParaRPr lang="zh-TW" altLang="en-US"/>
        </a:p>
      </dgm:t>
    </dgm:pt>
    <dgm:pt modelId="{D03D5920-54FA-4C36-9791-DD7ABEC3C33C}" type="pres">
      <dgm:prSet presAssocID="{2A60B762-FADF-42EF-8FFE-867A340A787E}" presName="compositeShape" presStyleCnt="0">
        <dgm:presLayoutVars>
          <dgm:chMax val="7"/>
          <dgm:dir/>
          <dgm:resizeHandles val="exact"/>
        </dgm:presLayoutVars>
      </dgm:prSet>
      <dgm:spPr/>
    </dgm:pt>
    <dgm:pt modelId="{411A0262-0D23-44BC-A8AD-19942EB392B0}" type="pres">
      <dgm:prSet presAssocID="{2A60B762-FADF-42EF-8FFE-867A340A787E}" presName="wedge1" presStyleLbl="node1" presStyleIdx="0" presStyleCnt="2"/>
      <dgm:spPr/>
      <dgm:t>
        <a:bodyPr/>
        <a:lstStyle/>
        <a:p>
          <a:endParaRPr lang="zh-TW" altLang="en-US"/>
        </a:p>
      </dgm:t>
    </dgm:pt>
    <dgm:pt modelId="{F792721C-78E4-4891-8869-2AE0874B9302}" type="pres">
      <dgm:prSet presAssocID="{2A60B762-FADF-42EF-8FFE-867A340A787E}" presName="dummy1a" presStyleCnt="0"/>
      <dgm:spPr/>
    </dgm:pt>
    <dgm:pt modelId="{1DF89D3B-346A-41E1-B79C-4B1FFA6F44BC}" type="pres">
      <dgm:prSet presAssocID="{2A60B762-FADF-42EF-8FFE-867A340A787E}" presName="dummy1b" presStyleCnt="0"/>
      <dgm:spPr/>
    </dgm:pt>
    <dgm:pt modelId="{A40B887A-47EF-416A-8329-199F00B4116A}" type="pres">
      <dgm:prSet presAssocID="{2A60B762-FADF-42EF-8FFE-867A340A787E}" presName="wedge1Tx" presStyleLbl="node1" presStyleIdx="0" presStyleCnt="2">
        <dgm:presLayoutVars>
          <dgm:chMax val="0"/>
          <dgm:chPref val="0"/>
          <dgm:bulletEnabled val="1"/>
        </dgm:presLayoutVars>
      </dgm:prSet>
      <dgm:spPr/>
      <dgm:t>
        <a:bodyPr/>
        <a:lstStyle/>
        <a:p>
          <a:endParaRPr lang="zh-TW" altLang="en-US"/>
        </a:p>
      </dgm:t>
    </dgm:pt>
    <dgm:pt modelId="{CF6E701D-CBD5-41E1-9F08-9CE80B22B641}" type="pres">
      <dgm:prSet presAssocID="{2A60B762-FADF-42EF-8FFE-867A340A787E}" presName="wedge2" presStyleLbl="node1" presStyleIdx="1" presStyleCnt="2"/>
      <dgm:spPr/>
      <dgm:t>
        <a:bodyPr/>
        <a:lstStyle/>
        <a:p>
          <a:endParaRPr lang="zh-TW" altLang="en-US"/>
        </a:p>
      </dgm:t>
    </dgm:pt>
    <dgm:pt modelId="{3E1AE8F1-FBFC-4EE5-B3C6-C7338A5D658A}" type="pres">
      <dgm:prSet presAssocID="{2A60B762-FADF-42EF-8FFE-867A340A787E}" presName="dummy2a" presStyleCnt="0"/>
      <dgm:spPr/>
    </dgm:pt>
    <dgm:pt modelId="{B7D42B85-0D0E-4895-87CB-F19D6A31E596}" type="pres">
      <dgm:prSet presAssocID="{2A60B762-FADF-42EF-8FFE-867A340A787E}" presName="dummy2b" presStyleCnt="0"/>
      <dgm:spPr/>
    </dgm:pt>
    <dgm:pt modelId="{4E242CE8-2A9E-4EF6-B760-3FE466F9AB8C}" type="pres">
      <dgm:prSet presAssocID="{2A60B762-FADF-42EF-8FFE-867A340A787E}" presName="wedge2Tx" presStyleLbl="node1" presStyleIdx="1" presStyleCnt="2">
        <dgm:presLayoutVars>
          <dgm:chMax val="0"/>
          <dgm:chPref val="0"/>
          <dgm:bulletEnabled val="1"/>
        </dgm:presLayoutVars>
      </dgm:prSet>
      <dgm:spPr/>
      <dgm:t>
        <a:bodyPr/>
        <a:lstStyle/>
        <a:p>
          <a:endParaRPr lang="zh-TW" altLang="en-US"/>
        </a:p>
      </dgm:t>
    </dgm:pt>
    <dgm:pt modelId="{CD86FD70-9011-4CA5-BA7E-DE1811431013}" type="pres">
      <dgm:prSet presAssocID="{E15FB953-FA14-4B54-8E37-AF081B223E41}" presName="arrowWedge1" presStyleLbl="fgSibTrans2D1" presStyleIdx="0" presStyleCnt="2"/>
      <dgm:spPr/>
    </dgm:pt>
    <dgm:pt modelId="{9F216AC4-CFCC-424B-920D-6037FD1F3D8F}" type="pres">
      <dgm:prSet presAssocID="{7F26CD7D-FEB7-43AE-A9D4-63C503D09AA4}" presName="arrowWedge2" presStyleLbl="fgSibTrans2D1" presStyleIdx="1" presStyleCnt="2"/>
      <dgm:spPr/>
    </dgm:pt>
  </dgm:ptLst>
  <dgm:cxnLst>
    <dgm:cxn modelId="{1E7A4569-22E8-4F6A-8066-6D27373FC16F}" type="presOf" srcId="{2D8F0D9D-1984-413F-960B-FCE6E39CD10B}" destId="{CF6E701D-CBD5-41E1-9F08-9CE80B22B641}" srcOrd="0" destOrd="0" presId="urn:microsoft.com/office/officeart/2005/8/layout/cycle8"/>
    <dgm:cxn modelId="{117499D0-BDEF-45B6-B7B5-D5C0D8440B72}" type="presOf" srcId="{2D8F0D9D-1984-413F-960B-FCE6E39CD10B}" destId="{4E242CE8-2A9E-4EF6-B760-3FE466F9AB8C}" srcOrd="1" destOrd="0" presId="urn:microsoft.com/office/officeart/2005/8/layout/cycle8"/>
    <dgm:cxn modelId="{EC704D17-68A4-470E-8CF2-0BDB023BC6D1}" type="presOf" srcId="{046CDF14-6C0C-46BF-AB03-F7AE30EC1CCA}" destId="{411A0262-0D23-44BC-A8AD-19942EB392B0}" srcOrd="0" destOrd="0" presId="urn:microsoft.com/office/officeart/2005/8/layout/cycle8"/>
    <dgm:cxn modelId="{CD96807E-5A89-47D9-A414-75370EAA30A6}" srcId="{2A60B762-FADF-42EF-8FFE-867A340A787E}" destId="{046CDF14-6C0C-46BF-AB03-F7AE30EC1CCA}" srcOrd="0" destOrd="0" parTransId="{AC33EC07-7458-4172-8411-DC7AC91B0C7E}" sibTransId="{E15FB953-FA14-4B54-8E37-AF081B223E41}"/>
    <dgm:cxn modelId="{9FC9AFD5-B788-4037-905C-D29CAEFF14F2}" srcId="{2A60B762-FADF-42EF-8FFE-867A340A787E}" destId="{2D8F0D9D-1984-413F-960B-FCE6E39CD10B}" srcOrd="1" destOrd="0" parTransId="{2A23656D-7B1F-496B-843F-BF7FB33AD1A8}" sibTransId="{7F26CD7D-FEB7-43AE-A9D4-63C503D09AA4}"/>
    <dgm:cxn modelId="{CE4B960D-8EBC-4B0F-AF2A-EE2F1CBB1554}" type="presOf" srcId="{2A60B762-FADF-42EF-8FFE-867A340A787E}" destId="{D03D5920-54FA-4C36-9791-DD7ABEC3C33C}" srcOrd="0" destOrd="0" presId="urn:microsoft.com/office/officeart/2005/8/layout/cycle8"/>
    <dgm:cxn modelId="{023C8758-5EE7-4B16-AAA7-6628563667B5}" type="presOf" srcId="{046CDF14-6C0C-46BF-AB03-F7AE30EC1CCA}" destId="{A40B887A-47EF-416A-8329-199F00B4116A}" srcOrd="1" destOrd="0" presId="urn:microsoft.com/office/officeart/2005/8/layout/cycle8"/>
    <dgm:cxn modelId="{B7D931B1-9CC5-49C4-A435-568B261C939B}" type="presParOf" srcId="{D03D5920-54FA-4C36-9791-DD7ABEC3C33C}" destId="{411A0262-0D23-44BC-A8AD-19942EB392B0}" srcOrd="0" destOrd="0" presId="urn:microsoft.com/office/officeart/2005/8/layout/cycle8"/>
    <dgm:cxn modelId="{0A761046-6171-41B3-A271-5C283F8363CC}" type="presParOf" srcId="{D03D5920-54FA-4C36-9791-DD7ABEC3C33C}" destId="{F792721C-78E4-4891-8869-2AE0874B9302}" srcOrd="1" destOrd="0" presId="urn:microsoft.com/office/officeart/2005/8/layout/cycle8"/>
    <dgm:cxn modelId="{632C5D9E-FB77-4088-A31A-2FA77D83A132}" type="presParOf" srcId="{D03D5920-54FA-4C36-9791-DD7ABEC3C33C}" destId="{1DF89D3B-346A-41E1-B79C-4B1FFA6F44BC}" srcOrd="2" destOrd="0" presId="urn:microsoft.com/office/officeart/2005/8/layout/cycle8"/>
    <dgm:cxn modelId="{05BCF498-510B-49FA-B68A-35DF0ADA8FF9}" type="presParOf" srcId="{D03D5920-54FA-4C36-9791-DD7ABEC3C33C}" destId="{A40B887A-47EF-416A-8329-199F00B4116A}" srcOrd="3" destOrd="0" presId="urn:microsoft.com/office/officeart/2005/8/layout/cycle8"/>
    <dgm:cxn modelId="{2E1D32F4-8A06-473F-B955-19AAAB0FAF59}" type="presParOf" srcId="{D03D5920-54FA-4C36-9791-DD7ABEC3C33C}" destId="{CF6E701D-CBD5-41E1-9F08-9CE80B22B641}" srcOrd="4" destOrd="0" presId="urn:microsoft.com/office/officeart/2005/8/layout/cycle8"/>
    <dgm:cxn modelId="{4717CB95-6AE0-41C1-BBF8-4149A321D293}" type="presParOf" srcId="{D03D5920-54FA-4C36-9791-DD7ABEC3C33C}" destId="{3E1AE8F1-FBFC-4EE5-B3C6-C7338A5D658A}" srcOrd="5" destOrd="0" presId="urn:microsoft.com/office/officeart/2005/8/layout/cycle8"/>
    <dgm:cxn modelId="{2D5F58C4-11FF-4A0C-B403-058E99F12FC7}" type="presParOf" srcId="{D03D5920-54FA-4C36-9791-DD7ABEC3C33C}" destId="{B7D42B85-0D0E-4895-87CB-F19D6A31E596}" srcOrd="6" destOrd="0" presId="urn:microsoft.com/office/officeart/2005/8/layout/cycle8"/>
    <dgm:cxn modelId="{8913B491-20CD-4F22-AEF9-07890CDC1DEB}" type="presParOf" srcId="{D03D5920-54FA-4C36-9791-DD7ABEC3C33C}" destId="{4E242CE8-2A9E-4EF6-B760-3FE466F9AB8C}" srcOrd="7" destOrd="0" presId="urn:microsoft.com/office/officeart/2005/8/layout/cycle8"/>
    <dgm:cxn modelId="{5ABC332B-1866-4A63-BE46-4ED3B3CA2C3C}" type="presParOf" srcId="{D03D5920-54FA-4C36-9791-DD7ABEC3C33C}" destId="{CD86FD70-9011-4CA5-BA7E-DE1811431013}" srcOrd="8" destOrd="0" presId="urn:microsoft.com/office/officeart/2005/8/layout/cycle8"/>
    <dgm:cxn modelId="{6949D985-91B7-4D12-8EE7-5460C7731DA6}" type="presParOf" srcId="{D03D5920-54FA-4C36-9791-DD7ABEC3C33C}" destId="{9F216AC4-CFCC-424B-920D-6037FD1F3D8F}" srcOrd="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13DE47-27E4-4FBB-BBC6-733649990E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DBEECB10-7F6D-4D0F-8E56-0CDFFEBF4EDD}">
      <dgm:prSet phldrT="[文字]" custT="1"/>
      <dgm:spPr/>
      <dgm:t>
        <a:bodyPr/>
        <a:lstStyle/>
        <a:p>
          <a:r>
            <a:rPr lang="zh-TW" altLang="en-US" sz="4800" dirty="0" smtClean="0">
              <a:ea typeface="全真顏體" pitchFamily="49" charset="-120"/>
            </a:rPr>
            <a:t>免試入學</a:t>
          </a:r>
          <a:endParaRPr lang="zh-TW" altLang="en-US" sz="4800" dirty="0">
            <a:ea typeface="全真顏體" pitchFamily="49" charset="-120"/>
          </a:endParaRPr>
        </a:p>
      </dgm:t>
    </dgm:pt>
    <dgm:pt modelId="{B5BDEDE6-0A3E-416D-B057-104ABBD95F18}" type="parTrans" cxnId="{24C81327-F611-4B27-B988-10C173E4728C}">
      <dgm:prSet/>
      <dgm:spPr/>
      <dgm:t>
        <a:bodyPr/>
        <a:lstStyle/>
        <a:p>
          <a:endParaRPr lang="zh-TW" altLang="en-US"/>
        </a:p>
      </dgm:t>
    </dgm:pt>
    <dgm:pt modelId="{464888E9-B109-4181-B399-1824928153DE}" type="sibTrans" cxnId="{24C81327-F611-4B27-B988-10C173E4728C}">
      <dgm:prSet/>
      <dgm:spPr/>
      <dgm:t>
        <a:bodyPr/>
        <a:lstStyle/>
        <a:p>
          <a:endParaRPr lang="zh-TW" altLang="en-US"/>
        </a:p>
      </dgm:t>
    </dgm:pt>
    <dgm:pt modelId="{FAF8E60B-C9FA-4F1D-B67F-830121F401F4}">
      <dgm:prSet phldrT="[文字]" custT="1"/>
      <dgm:spPr/>
      <dgm:t>
        <a:bodyPr/>
        <a:lstStyle/>
        <a:p>
          <a:pPr>
            <a:lnSpc>
              <a:spcPts val="3000"/>
            </a:lnSpc>
          </a:pPr>
          <a:r>
            <a:rPr lang="zh-TW" altLang="en-US" sz="3200" dirty="0" smtClean="0">
              <a:ea typeface="全真顏體" pitchFamily="49" charset="-120"/>
            </a:rPr>
            <a:t>技優甄審入學</a:t>
          </a:r>
          <a:endParaRPr lang="zh-TW" altLang="en-US" sz="3200" dirty="0">
            <a:ea typeface="全真顏體" pitchFamily="49" charset="-120"/>
          </a:endParaRPr>
        </a:p>
      </dgm:t>
    </dgm:pt>
    <dgm:pt modelId="{27C90BFF-E24C-45B6-84B2-9AEB820777F6}" type="parTrans" cxnId="{297C2448-7F16-4EAA-A12C-433089B92B2F}">
      <dgm:prSet/>
      <dgm:spPr/>
      <dgm:t>
        <a:bodyPr/>
        <a:lstStyle/>
        <a:p>
          <a:endParaRPr lang="zh-TW" altLang="en-US"/>
        </a:p>
      </dgm:t>
    </dgm:pt>
    <dgm:pt modelId="{6122B651-3376-4D13-A1FB-D9A3A4EE44F8}" type="sibTrans" cxnId="{297C2448-7F16-4EAA-A12C-433089B92B2F}">
      <dgm:prSet/>
      <dgm:spPr/>
      <dgm:t>
        <a:bodyPr/>
        <a:lstStyle/>
        <a:p>
          <a:endParaRPr lang="zh-TW" altLang="en-US"/>
        </a:p>
      </dgm:t>
    </dgm:pt>
    <dgm:pt modelId="{A83B7888-72AD-40CC-B71D-3E83D37FBD43}">
      <dgm:prSet phldrT="[文字]" custT="1"/>
      <dgm:spPr/>
      <dgm:t>
        <a:bodyPr/>
        <a:lstStyle/>
        <a:p>
          <a:pPr>
            <a:lnSpc>
              <a:spcPts val="3400"/>
            </a:lnSpc>
          </a:pPr>
          <a:endParaRPr lang="en-US" altLang="zh-TW" sz="3600" dirty="0" smtClean="0">
            <a:ea typeface="全真顏體" pitchFamily="49" charset="-120"/>
          </a:endParaRPr>
        </a:p>
        <a:p>
          <a:pPr>
            <a:lnSpc>
              <a:spcPts val="3400"/>
            </a:lnSpc>
          </a:pPr>
          <a:r>
            <a:rPr lang="zh-TW" altLang="en-US" sz="3600" dirty="0" smtClean="0">
              <a:ea typeface="全真顏體" pitchFamily="49" charset="-120"/>
            </a:rPr>
            <a:t>特色招生</a:t>
          </a:r>
          <a:endParaRPr lang="en-US" altLang="zh-TW" sz="3600" dirty="0" smtClean="0">
            <a:ea typeface="全真顏體" pitchFamily="49" charset="-120"/>
          </a:endParaRPr>
        </a:p>
        <a:p>
          <a:pPr>
            <a:lnSpc>
              <a:spcPts val="3400"/>
            </a:lnSpc>
          </a:pPr>
          <a:r>
            <a:rPr lang="zh-TW" altLang="en-US" sz="3600" dirty="0" smtClean="0">
              <a:ea typeface="全真顏體" pitchFamily="49" charset="-120"/>
            </a:rPr>
            <a:t>甄選入學 </a:t>
          </a:r>
        </a:p>
        <a:p>
          <a:pPr>
            <a:lnSpc>
              <a:spcPts val="4320"/>
            </a:lnSpc>
          </a:pPr>
          <a:endParaRPr lang="zh-TW" altLang="en-US" sz="1900" dirty="0"/>
        </a:p>
      </dgm:t>
    </dgm:pt>
    <dgm:pt modelId="{CE4C3CA7-BCF0-464B-A019-06D70FD6C383}" type="parTrans" cxnId="{1E32E3DB-BF91-4588-BCBB-2A7381ECFC12}">
      <dgm:prSet/>
      <dgm:spPr/>
      <dgm:t>
        <a:bodyPr/>
        <a:lstStyle/>
        <a:p>
          <a:endParaRPr lang="zh-TW" altLang="en-US"/>
        </a:p>
      </dgm:t>
    </dgm:pt>
    <dgm:pt modelId="{A542BD3C-75AD-499F-B3D0-40AE8429E844}" type="sibTrans" cxnId="{1E32E3DB-BF91-4588-BCBB-2A7381ECFC12}">
      <dgm:prSet/>
      <dgm:spPr/>
      <dgm:t>
        <a:bodyPr/>
        <a:lstStyle/>
        <a:p>
          <a:endParaRPr lang="zh-TW" altLang="en-US"/>
        </a:p>
      </dgm:t>
    </dgm:pt>
    <dgm:pt modelId="{7C9F22D0-071E-4FE4-9CEF-F8291559FC76}">
      <dgm:prSet phldrT="[文字]" custT="1"/>
      <dgm:spPr/>
      <dgm:t>
        <a:bodyPr/>
        <a:lstStyle/>
        <a:p>
          <a:r>
            <a:rPr lang="zh-TW" altLang="en-US" sz="4000" b="0" dirty="0" smtClean="0">
              <a:ea typeface="全真顏體" pitchFamily="49" charset="-120"/>
            </a:rPr>
            <a:t>專業群科</a:t>
          </a:r>
          <a:r>
            <a:rPr lang="en-US" altLang="zh-TW" sz="4000" b="0" dirty="0" smtClean="0">
              <a:ea typeface="全真顏體" pitchFamily="49" charset="-120"/>
            </a:rPr>
            <a:t>(</a:t>
          </a:r>
          <a:r>
            <a:rPr lang="zh-TW" altLang="en-US" sz="4000" b="0" dirty="0" smtClean="0">
              <a:ea typeface="全真顏體" pitchFamily="49" charset="-120"/>
            </a:rPr>
            <a:t>職業類科 </a:t>
          </a:r>
          <a:r>
            <a:rPr lang="en-US" altLang="zh-TW" sz="4000" b="0" dirty="0" smtClean="0">
              <a:ea typeface="全真顏體" pitchFamily="49" charset="-120"/>
            </a:rPr>
            <a:t>)</a:t>
          </a:r>
          <a:endParaRPr lang="zh-TW" altLang="en-US" sz="4000" b="0" dirty="0">
            <a:ea typeface="全真顏體" pitchFamily="49" charset="-120"/>
          </a:endParaRPr>
        </a:p>
      </dgm:t>
    </dgm:pt>
    <dgm:pt modelId="{EAB1C456-C239-4F4F-A2E0-06A0D1F6715B}" type="parTrans" cxnId="{54ADAA0C-FE15-472B-B43F-D5E5E099B492}">
      <dgm:prSet/>
      <dgm:spPr/>
      <dgm:t>
        <a:bodyPr/>
        <a:lstStyle/>
        <a:p>
          <a:endParaRPr lang="zh-TW" altLang="en-US"/>
        </a:p>
      </dgm:t>
    </dgm:pt>
    <dgm:pt modelId="{4544A8A2-01B0-45BC-954B-2B22395A8C15}" type="sibTrans" cxnId="{54ADAA0C-FE15-472B-B43F-D5E5E099B492}">
      <dgm:prSet/>
      <dgm:spPr/>
      <dgm:t>
        <a:bodyPr/>
        <a:lstStyle/>
        <a:p>
          <a:endParaRPr lang="zh-TW" altLang="en-US"/>
        </a:p>
      </dgm:t>
    </dgm:pt>
    <dgm:pt modelId="{30BB90AA-3342-49B4-B233-8D1691E10058}">
      <dgm:prSet phldrT="[文字]"/>
      <dgm:spPr/>
      <dgm:t>
        <a:bodyPr/>
        <a:lstStyle/>
        <a:p>
          <a:r>
            <a:rPr lang="zh-TW" altLang="en-US" dirty="0" smtClean="0">
              <a:ea typeface="全真顏體" pitchFamily="49" charset="-120"/>
            </a:rPr>
            <a:t>其  他</a:t>
          </a:r>
          <a:endParaRPr lang="zh-TW" altLang="en-US" dirty="0">
            <a:ea typeface="全真顏體" pitchFamily="49" charset="-120"/>
          </a:endParaRPr>
        </a:p>
      </dgm:t>
    </dgm:pt>
    <dgm:pt modelId="{74BDE374-176B-4592-AF88-5B04B3383ABD}" type="parTrans" cxnId="{FFC7BF69-17DA-4C85-8BCF-6E054B079084}">
      <dgm:prSet/>
      <dgm:spPr/>
      <dgm:t>
        <a:bodyPr/>
        <a:lstStyle/>
        <a:p>
          <a:endParaRPr lang="zh-TW" altLang="en-US"/>
        </a:p>
      </dgm:t>
    </dgm:pt>
    <dgm:pt modelId="{1D17E4D8-B1A1-4840-B52A-652F50B449B1}" type="sibTrans" cxnId="{FFC7BF69-17DA-4C85-8BCF-6E054B079084}">
      <dgm:prSet/>
      <dgm:spPr/>
      <dgm:t>
        <a:bodyPr/>
        <a:lstStyle/>
        <a:p>
          <a:endParaRPr lang="zh-TW" altLang="en-US"/>
        </a:p>
      </dgm:t>
    </dgm:pt>
    <dgm:pt modelId="{150FA0EE-B8F8-45B8-A63E-B49164183781}">
      <dgm:prSet phldrT="[文字]" custT="1"/>
      <dgm:spPr/>
      <dgm:t>
        <a:bodyPr/>
        <a:lstStyle/>
        <a:p>
          <a:pPr>
            <a:lnSpc>
              <a:spcPts val="3000"/>
            </a:lnSpc>
          </a:pPr>
          <a:r>
            <a:rPr lang="zh-TW" altLang="en-US" sz="4000" dirty="0" smtClean="0">
              <a:ea typeface="全真顏體" pitchFamily="49" charset="-120"/>
            </a:rPr>
            <a:t>建教合作班 </a:t>
          </a:r>
          <a:endParaRPr lang="zh-TW" altLang="en-US" sz="4000" dirty="0">
            <a:ea typeface="全真顏體" pitchFamily="49" charset="-120"/>
          </a:endParaRPr>
        </a:p>
      </dgm:t>
    </dgm:pt>
    <dgm:pt modelId="{8CDF66BE-67CD-4554-BA80-D269C343D15E}" type="parTrans" cxnId="{D2A5B7A6-2C4C-45E8-87FC-D872356F246A}">
      <dgm:prSet/>
      <dgm:spPr/>
      <dgm:t>
        <a:bodyPr/>
        <a:lstStyle/>
        <a:p>
          <a:endParaRPr lang="zh-TW" altLang="en-US"/>
        </a:p>
      </dgm:t>
    </dgm:pt>
    <dgm:pt modelId="{8CB4AC86-EA2B-4197-9DD3-F3DB26BF9517}" type="sibTrans" cxnId="{D2A5B7A6-2C4C-45E8-87FC-D872356F246A}">
      <dgm:prSet/>
      <dgm:spPr/>
      <dgm:t>
        <a:bodyPr/>
        <a:lstStyle/>
        <a:p>
          <a:endParaRPr lang="zh-TW" altLang="en-US"/>
        </a:p>
      </dgm:t>
    </dgm:pt>
    <dgm:pt modelId="{46A6B102-1566-4E4D-9C55-10D9863100BC}">
      <dgm:prSet custT="1"/>
      <dgm:spPr/>
      <dgm:t>
        <a:bodyPr/>
        <a:lstStyle/>
        <a:p>
          <a:pPr>
            <a:lnSpc>
              <a:spcPts val="3000"/>
            </a:lnSpc>
          </a:pPr>
          <a:r>
            <a:rPr lang="zh-TW" altLang="en-US" sz="3200" dirty="0" smtClean="0">
              <a:ea typeface="全真顏體" pitchFamily="49" charset="-120"/>
            </a:rPr>
            <a:t>產業特殊需求類科 </a:t>
          </a:r>
          <a:endParaRPr lang="zh-TW" altLang="en-US" sz="3200" dirty="0">
            <a:ea typeface="全真顏體" pitchFamily="49" charset="-120"/>
          </a:endParaRPr>
        </a:p>
      </dgm:t>
    </dgm:pt>
    <dgm:pt modelId="{921A238E-8A77-4EAE-8777-10E4A4A362DC}" type="parTrans" cxnId="{AC23DB2E-4E9F-4B48-87FE-B7561A7A90F8}">
      <dgm:prSet/>
      <dgm:spPr/>
      <dgm:t>
        <a:bodyPr/>
        <a:lstStyle/>
        <a:p>
          <a:endParaRPr lang="zh-TW" altLang="en-US"/>
        </a:p>
      </dgm:t>
    </dgm:pt>
    <dgm:pt modelId="{9281DE30-636A-4379-98EC-DD41770B4543}" type="sibTrans" cxnId="{AC23DB2E-4E9F-4B48-87FE-B7561A7A90F8}">
      <dgm:prSet/>
      <dgm:spPr/>
      <dgm:t>
        <a:bodyPr/>
        <a:lstStyle/>
        <a:p>
          <a:endParaRPr lang="zh-TW" altLang="en-US"/>
        </a:p>
      </dgm:t>
    </dgm:pt>
    <dgm:pt modelId="{516DB918-8EF8-4DF0-AB33-39E0BEA83D0F}">
      <dgm:prSet custT="1"/>
      <dgm:spPr/>
      <dgm:t>
        <a:bodyPr/>
        <a:lstStyle/>
        <a:p>
          <a:pPr>
            <a:lnSpc>
              <a:spcPts val="3000"/>
            </a:lnSpc>
          </a:pPr>
          <a:r>
            <a:rPr lang="zh-TW" altLang="en-US" sz="3200" dirty="0" smtClean="0">
              <a:ea typeface="全真顏體" pitchFamily="49" charset="-120"/>
            </a:rPr>
            <a:t>實用技能班  </a:t>
          </a:r>
          <a:endParaRPr lang="zh-TW" altLang="en-US" sz="3200" dirty="0">
            <a:ea typeface="全真顏體" pitchFamily="49" charset="-120"/>
          </a:endParaRPr>
        </a:p>
      </dgm:t>
    </dgm:pt>
    <dgm:pt modelId="{6FEA5CB6-F730-4D0A-B211-0D4ECED1ACD7}" type="parTrans" cxnId="{74185229-37C5-40F5-9891-BBAEDF13B7E7}">
      <dgm:prSet/>
      <dgm:spPr/>
      <dgm:t>
        <a:bodyPr/>
        <a:lstStyle/>
        <a:p>
          <a:endParaRPr lang="zh-TW" altLang="en-US"/>
        </a:p>
      </dgm:t>
    </dgm:pt>
    <dgm:pt modelId="{A367E17C-EA10-432B-B7FF-15D2DB3948E1}" type="sibTrans" cxnId="{74185229-37C5-40F5-9891-BBAEDF13B7E7}">
      <dgm:prSet/>
      <dgm:spPr/>
      <dgm:t>
        <a:bodyPr/>
        <a:lstStyle/>
        <a:p>
          <a:endParaRPr lang="zh-TW" altLang="en-US"/>
        </a:p>
      </dgm:t>
    </dgm:pt>
    <dgm:pt modelId="{0D4B3965-B4F2-4DCB-AA8F-DEBC982BB829}" type="pres">
      <dgm:prSet presAssocID="{5B13DE47-27E4-4FBB-BBC6-733649990E87}" presName="Name0" presStyleCnt="0">
        <dgm:presLayoutVars>
          <dgm:dir/>
          <dgm:animLvl val="lvl"/>
          <dgm:resizeHandles val="exact"/>
        </dgm:presLayoutVars>
      </dgm:prSet>
      <dgm:spPr/>
      <dgm:t>
        <a:bodyPr/>
        <a:lstStyle/>
        <a:p>
          <a:endParaRPr lang="zh-TW" altLang="en-US"/>
        </a:p>
      </dgm:t>
    </dgm:pt>
    <dgm:pt modelId="{9816C978-DA2A-4DFB-9307-36608E25E973}" type="pres">
      <dgm:prSet presAssocID="{DBEECB10-7F6D-4D0F-8E56-0CDFFEBF4EDD}" presName="linNode" presStyleCnt="0"/>
      <dgm:spPr/>
    </dgm:pt>
    <dgm:pt modelId="{B55B75A4-A2A9-4513-862D-F89E8C7D338C}" type="pres">
      <dgm:prSet presAssocID="{DBEECB10-7F6D-4D0F-8E56-0CDFFEBF4EDD}" presName="parentText" presStyleLbl="node1" presStyleIdx="0" presStyleCnt="3">
        <dgm:presLayoutVars>
          <dgm:chMax val="1"/>
          <dgm:bulletEnabled val="1"/>
        </dgm:presLayoutVars>
      </dgm:prSet>
      <dgm:spPr/>
      <dgm:t>
        <a:bodyPr/>
        <a:lstStyle/>
        <a:p>
          <a:endParaRPr lang="zh-TW" altLang="en-US"/>
        </a:p>
      </dgm:t>
    </dgm:pt>
    <dgm:pt modelId="{0135C854-303D-4CBD-9B1B-497F9F048791}" type="pres">
      <dgm:prSet presAssocID="{DBEECB10-7F6D-4D0F-8E56-0CDFFEBF4EDD}" presName="descendantText" presStyleLbl="alignAccFollowNode1" presStyleIdx="0" presStyleCnt="3" custScaleY="110124">
        <dgm:presLayoutVars>
          <dgm:bulletEnabled val="1"/>
        </dgm:presLayoutVars>
      </dgm:prSet>
      <dgm:spPr/>
      <dgm:t>
        <a:bodyPr/>
        <a:lstStyle/>
        <a:p>
          <a:endParaRPr lang="zh-TW" altLang="en-US"/>
        </a:p>
      </dgm:t>
    </dgm:pt>
    <dgm:pt modelId="{93E6464F-04C5-4804-BF38-4434406D261C}" type="pres">
      <dgm:prSet presAssocID="{464888E9-B109-4181-B399-1824928153DE}" presName="sp" presStyleCnt="0"/>
      <dgm:spPr/>
    </dgm:pt>
    <dgm:pt modelId="{EE6E08E7-25FE-47D7-960B-3294AAD37AB0}" type="pres">
      <dgm:prSet presAssocID="{A83B7888-72AD-40CC-B71D-3E83D37FBD43}" presName="linNode" presStyleCnt="0"/>
      <dgm:spPr/>
    </dgm:pt>
    <dgm:pt modelId="{337E699B-CF3F-4FEB-91D7-59BE2FF7F455}" type="pres">
      <dgm:prSet presAssocID="{A83B7888-72AD-40CC-B71D-3E83D37FBD43}" presName="parentText" presStyleLbl="node1" presStyleIdx="1" presStyleCnt="3">
        <dgm:presLayoutVars>
          <dgm:chMax val="1"/>
          <dgm:bulletEnabled val="1"/>
        </dgm:presLayoutVars>
      </dgm:prSet>
      <dgm:spPr/>
      <dgm:t>
        <a:bodyPr/>
        <a:lstStyle/>
        <a:p>
          <a:endParaRPr lang="zh-TW" altLang="en-US"/>
        </a:p>
      </dgm:t>
    </dgm:pt>
    <dgm:pt modelId="{9EE8705E-6EDD-4DE3-99CF-3607E6315691}" type="pres">
      <dgm:prSet presAssocID="{A83B7888-72AD-40CC-B71D-3E83D37FBD43}" presName="descendantText" presStyleLbl="alignAccFollowNode1" presStyleIdx="1" presStyleCnt="3">
        <dgm:presLayoutVars>
          <dgm:bulletEnabled val="1"/>
        </dgm:presLayoutVars>
      </dgm:prSet>
      <dgm:spPr/>
      <dgm:t>
        <a:bodyPr/>
        <a:lstStyle/>
        <a:p>
          <a:endParaRPr lang="zh-TW" altLang="en-US"/>
        </a:p>
      </dgm:t>
    </dgm:pt>
    <dgm:pt modelId="{1F9DC22E-B133-4F04-BA7E-1CA55E3FEDB6}" type="pres">
      <dgm:prSet presAssocID="{A542BD3C-75AD-499F-B3D0-40AE8429E844}" presName="sp" presStyleCnt="0"/>
      <dgm:spPr/>
    </dgm:pt>
    <dgm:pt modelId="{1CF96847-19ED-4A7E-83E3-49C8842842BB}" type="pres">
      <dgm:prSet presAssocID="{30BB90AA-3342-49B4-B233-8D1691E10058}" presName="linNode" presStyleCnt="0"/>
      <dgm:spPr/>
    </dgm:pt>
    <dgm:pt modelId="{46E3D405-71A9-4648-9F02-D4DDE8B15810}" type="pres">
      <dgm:prSet presAssocID="{30BB90AA-3342-49B4-B233-8D1691E10058}" presName="parentText" presStyleLbl="node1" presStyleIdx="2" presStyleCnt="3">
        <dgm:presLayoutVars>
          <dgm:chMax val="1"/>
          <dgm:bulletEnabled val="1"/>
        </dgm:presLayoutVars>
      </dgm:prSet>
      <dgm:spPr/>
      <dgm:t>
        <a:bodyPr/>
        <a:lstStyle/>
        <a:p>
          <a:endParaRPr lang="zh-TW" altLang="en-US"/>
        </a:p>
      </dgm:t>
    </dgm:pt>
    <dgm:pt modelId="{812F3548-6D9D-47CE-8330-E1CCD4375231}" type="pres">
      <dgm:prSet presAssocID="{30BB90AA-3342-49B4-B233-8D1691E10058}" presName="descendantText" presStyleLbl="alignAccFollowNode1" presStyleIdx="2" presStyleCnt="3">
        <dgm:presLayoutVars>
          <dgm:bulletEnabled val="1"/>
        </dgm:presLayoutVars>
      </dgm:prSet>
      <dgm:spPr/>
      <dgm:t>
        <a:bodyPr/>
        <a:lstStyle/>
        <a:p>
          <a:endParaRPr lang="zh-TW" altLang="en-US"/>
        </a:p>
      </dgm:t>
    </dgm:pt>
  </dgm:ptLst>
  <dgm:cxnLst>
    <dgm:cxn modelId="{8F6508C5-940A-454D-85CE-D5AC5265DCEC}" type="presOf" srcId="{150FA0EE-B8F8-45B8-A63E-B49164183781}" destId="{812F3548-6D9D-47CE-8330-E1CCD4375231}" srcOrd="0" destOrd="0" presId="urn:microsoft.com/office/officeart/2005/8/layout/vList5"/>
    <dgm:cxn modelId="{B1CBA5F7-181C-4045-A7E7-31677F851B34}" type="presOf" srcId="{516DB918-8EF8-4DF0-AB33-39E0BEA83D0F}" destId="{0135C854-303D-4CBD-9B1B-497F9F048791}" srcOrd="0" destOrd="2" presId="urn:microsoft.com/office/officeart/2005/8/layout/vList5"/>
    <dgm:cxn modelId="{AC23DB2E-4E9F-4B48-87FE-B7561A7A90F8}" srcId="{DBEECB10-7F6D-4D0F-8E56-0CDFFEBF4EDD}" destId="{46A6B102-1566-4E4D-9C55-10D9863100BC}" srcOrd="1" destOrd="0" parTransId="{921A238E-8A77-4EAE-8777-10E4A4A362DC}" sibTransId="{9281DE30-636A-4379-98EC-DD41770B4543}"/>
    <dgm:cxn modelId="{EAE56C94-5209-453B-AAA7-83DAE9706D1B}" type="presOf" srcId="{30BB90AA-3342-49B4-B233-8D1691E10058}" destId="{46E3D405-71A9-4648-9F02-D4DDE8B15810}" srcOrd="0" destOrd="0" presId="urn:microsoft.com/office/officeart/2005/8/layout/vList5"/>
    <dgm:cxn modelId="{2028CCB4-6878-4521-8491-80AF429EF1E9}" type="presOf" srcId="{5B13DE47-27E4-4FBB-BBC6-733649990E87}" destId="{0D4B3965-B4F2-4DCB-AA8F-DEBC982BB829}" srcOrd="0" destOrd="0" presId="urn:microsoft.com/office/officeart/2005/8/layout/vList5"/>
    <dgm:cxn modelId="{0BE61A10-F803-4816-8B26-9A6239C9383C}" type="presOf" srcId="{DBEECB10-7F6D-4D0F-8E56-0CDFFEBF4EDD}" destId="{B55B75A4-A2A9-4513-862D-F89E8C7D338C}" srcOrd="0" destOrd="0" presId="urn:microsoft.com/office/officeart/2005/8/layout/vList5"/>
    <dgm:cxn modelId="{1E32E3DB-BF91-4588-BCBB-2A7381ECFC12}" srcId="{5B13DE47-27E4-4FBB-BBC6-733649990E87}" destId="{A83B7888-72AD-40CC-B71D-3E83D37FBD43}" srcOrd="1" destOrd="0" parTransId="{CE4C3CA7-BCF0-464B-A019-06D70FD6C383}" sibTransId="{A542BD3C-75AD-499F-B3D0-40AE8429E844}"/>
    <dgm:cxn modelId="{FFC7BF69-17DA-4C85-8BCF-6E054B079084}" srcId="{5B13DE47-27E4-4FBB-BBC6-733649990E87}" destId="{30BB90AA-3342-49B4-B233-8D1691E10058}" srcOrd="2" destOrd="0" parTransId="{74BDE374-176B-4592-AF88-5B04B3383ABD}" sibTransId="{1D17E4D8-B1A1-4840-B52A-652F50B449B1}"/>
    <dgm:cxn modelId="{D2A5B7A6-2C4C-45E8-87FC-D872356F246A}" srcId="{30BB90AA-3342-49B4-B233-8D1691E10058}" destId="{150FA0EE-B8F8-45B8-A63E-B49164183781}" srcOrd="0" destOrd="0" parTransId="{8CDF66BE-67CD-4554-BA80-D269C343D15E}" sibTransId="{8CB4AC86-EA2B-4197-9DD3-F3DB26BF9517}"/>
    <dgm:cxn modelId="{DF7992F4-111D-4CAE-B0CA-8802C0C825D9}" type="presOf" srcId="{FAF8E60B-C9FA-4F1D-B67F-830121F401F4}" destId="{0135C854-303D-4CBD-9B1B-497F9F048791}" srcOrd="0" destOrd="0" presId="urn:microsoft.com/office/officeart/2005/8/layout/vList5"/>
    <dgm:cxn modelId="{74185229-37C5-40F5-9891-BBAEDF13B7E7}" srcId="{DBEECB10-7F6D-4D0F-8E56-0CDFFEBF4EDD}" destId="{516DB918-8EF8-4DF0-AB33-39E0BEA83D0F}" srcOrd="2" destOrd="0" parTransId="{6FEA5CB6-F730-4D0A-B211-0D4ECED1ACD7}" sibTransId="{A367E17C-EA10-432B-B7FF-15D2DB3948E1}"/>
    <dgm:cxn modelId="{3BBA0FB4-A91B-40F7-9678-C63AB00CC554}" type="presOf" srcId="{46A6B102-1566-4E4D-9C55-10D9863100BC}" destId="{0135C854-303D-4CBD-9B1B-497F9F048791}" srcOrd="0" destOrd="1" presId="urn:microsoft.com/office/officeart/2005/8/layout/vList5"/>
    <dgm:cxn modelId="{54ADAA0C-FE15-472B-B43F-D5E5E099B492}" srcId="{A83B7888-72AD-40CC-B71D-3E83D37FBD43}" destId="{7C9F22D0-071E-4FE4-9CEF-F8291559FC76}" srcOrd="0" destOrd="0" parTransId="{EAB1C456-C239-4F4F-A2E0-06A0D1F6715B}" sibTransId="{4544A8A2-01B0-45BC-954B-2B22395A8C15}"/>
    <dgm:cxn modelId="{297C2448-7F16-4EAA-A12C-433089B92B2F}" srcId="{DBEECB10-7F6D-4D0F-8E56-0CDFFEBF4EDD}" destId="{FAF8E60B-C9FA-4F1D-B67F-830121F401F4}" srcOrd="0" destOrd="0" parTransId="{27C90BFF-E24C-45B6-84B2-9AEB820777F6}" sibTransId="{6122B651-3376-4D13-A1FB-D9A3A4EE44F8}"/>
    <dgm:cxn modelId="{24C81327-F611-4B27-B988-10C173E4728C}" srcId="{5B13DE47-27E4-4FBB-BBC6-733649990E87}" destId="{DBEECB10-7F6D-4D0F-8E56-0CDFFEBF4EDD}" srcOrd="0" destOrd="0" parTransId="{B5BDEDE6-0A3E-416D-B057-104ABBD95F18}" sibTransId="{464888E9-B109-4181-B399-1824928153DE}"/>
    <dgm:cxn modelId="{EFA60E45-B810-4A36-8E9E-A5B07C3E59E7}" type="presOf" srcId="{A83B7888-72AD-40CC-B71D-3E83D37FBD43}" destId="{337E699B-CF3F-4FEB-91D7-59BE2FF7F455}" srcOrd="0" destOrd="0" presId="urn:microsoft.com/office/officeart/2005/8/layout/vList5"/>
    <dgm:cxn modelId="{8987694D-6E1B-461A-9971-79DF63584E35}" type="presOf" srcId="{7C9F22D0-071E-4FE4-9CEF-F8291559FC76}" destId="{9EE8705E-6EDD-4DE3-99CF-3607E6315691}" srcOrd="0" destOrd="0" presId="urn:microsoft.com/office/officeart/2005/8/layout/vList5"/>
    <dgm:cxn modelId="{62759E04-6806-432C-BA06-77709582F142}" type="presParOf" srcId="{0D4B3965-B4F2-4DCB-AA8F-DEBC982BB829}" destId="{9816C978-DA2A-4DFB-9307-36608E25E973}" srcOrd="0" destOrd="0" presId="urn:microsoft.com/office/officeart/2005/8/layout/vList5"/>
    <dgm:cxn modelId="{47483B41-28CB-44B2-94FA-023C93976838}" type="presParOf" srcId="{9816C978-DA2A-4DFB-9307-36608E25E973}" destId="{B55B75A4-A2A9-4513-862D-F89E8C7D338C}" srcOrd="0" destOrd="0" presId="urn:microsoft.com/office/officeart/2005/8/layout/vList5"/>
    <dgm:cxn modelId="{B383A456-2F12-4382-A5D5-E0327F388661}" type="presParOf" srcId="{9816C978-DA2A-4DFB-9307-36608E25E973}" destId="{0135C854-303D-4CBD-9B1B-497F9F048791}" srcOrd="1" destOrd="0" presId="urn:microsoft.com/office/officeart/2005/8/layout/vList5"/>
    <dgm:cxn modelId="{59482BC4-EA53-421C-87F4-30DFFBB3A742}" type="presParOf" srcId="{0D4B3965-B4F2-4DCB-AA8F-DEBC982BB829}" destId="{93E6464F-04C5-4804-BF38-4434406D261C}" srcOrd="1" destOrd="0" presId="urn:microsoft.com/office/officeart/2005/8/layout/vList5"/>
    <dgm:cxn modelId="{620E999D-2667-4CB5-9171-736A535EBD30}" type="presParOf" srcId="{0D4B3965-B4F2-4DCB-AA8F-DEBC982BB829}" destId="{EE6E08E7-25FE-47D7-960B-3294AAD37AB0}" srcOrd="2" destOrd="0" presId="urn:microsoft.com/office/officeart/2005/8/layout/vList5"/>
    <dgm:cxn modelId="{67A1644C-03F2-4720-81B0-9BF4DA11451B}" type="presParOf" srcId="{EE6E08E7-25FE-47D7-960B-3294AAD37AB0}" destId="{337E699B-CF3F-4FEB-91D7-59BE2FF7F455}" srcOrd="0" destOrd="0" presId="urn:microsoft.com/office/officeart/2005/8/layout/vList5"/>
    <dgm:cxn modelId="{08EDA5E9-BB29-48FF-B19D-D05A349FEFC9}" type="presParOf" srcId="{EE6E08E7-25FE-47D7-960B-3294AAD37AB0}" destId="{9EE8705E-6EDD-4DE3-99CF-3607E6315691}" srcOrd="1" destOrd="0" presId="urn:microsoft.com/office/officeart/2005/8/layout/vList5"/>
    <dgm:cxn modelId="{B46AF87D-1898-49CB-A66D-C31345138BA6}" type="presParOf" srcId="{0D4B3965-B4F2-4DCB-AA8F-DEBC982BB829}" destId="{1F9DC22E-B133-4F04-BA7E-1CA55E3FEDB6}" srcOrd="3" destOrd="0" presId="urn:microsoft.com/office/officeart/2005/8/layout/vList5"/>
    <dgm:cxn modelId="{789AED9A-6D3A-4390-B1B5-9705D88B9521}" type="presParOf" srcId="{0D4B3965-B4F2-4DCB-AA8F-DEBC982BB829}" destId="{1CF96847-19ED-4A7E-83E3-49C8842842BB}" srcOrd="4" destOrd="0" presId="urn:microsoft.com/office/officeart/2005/8/layout/vList5"/>
    <dgm:cxn modelId="{F4266027-EE60-437C-86FB-B249F46FE052}" type="presParOf" srcId="{1CF96847-19ED-4A7E-83E3-49C8842842BB}" destId="{46E3D405-71A9-4648-9F02-D4DDE8B15810}" srcOrd="0" destOrd="0" presId="urn:microsoft.com/office/officeart/2005/8/layout/vList5"/>
    <dgm:cxn modelId="{294EA535-FC92-43D0-B9AB-AD8B73D41503}" type="presParOf" srcId="{1CF96847-19ED-4A7E-83E3-49C8842842BB}" destId="{812F3548-6D9D-47CE-8330-E1CCD43752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A618AA-61FF-48AE-BC62-FCF630B00095}"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zh-TW" altLang="en-US"/>
        </a:p>
      </dgm:t>
    </dgm:pt>
    <dgm:pt modelId="{9F2BE18C-7B42-4F76-889C-7AE04CABA313}">
      <dgm:prSet phldrT="[文字]" custT="1"/>
      <dgm:spPr/>
      <dgm:t>
        <a:bodyPr/>
        <a:lstStyle/>
        <a:p>
          <a:r>
            <a:rPr lang="zh-TW" altLang="en-US" sz="3600" dirty="0" smtClean="0">
              <a:ea typeface="全真顏體" pitchFamily="49" charset="-120"/>
            </a:rPr>
            <a:t>報名</a:t>
          </a:r>
          <a:endParaRPr lang="zh-TW" altLang="en-US" sz="3600" dirty="0">
            <a:ea typeface="全真顏體" pitchFamily="49" charset="-120"/>
          </a:endParaRPr>
        </a:p>
      </dgm:t>
    </dgm:pt>
    <dgm:pt modelId="{A13014A5-F55E-49D0-BD04-9793507A21F6}" type="parTrans" cxnId="{443CCB64-CCE1-4DFB-8E27-5C1948D2FEF7}">
      <dgm:prSet/>
      <dgm:spPr/>
      <dgm:t>
        <a:bodyPr/>
        <a:lstStyle/>
        <a:p>
          <a:endParaRPr lang="zh-TW" altLang="en-US" sz="3600">
            <a:ea typeface="全真顏體" pitchFamily="49" charset="-120"/>
          </a:endParaRPr>
        </a:p>
      </dgm:t>
    </dgm:pt>
    <dgm:pt modelId="{71848157-482A-41C8-A002-C677CC9B5A34}" type="sibTrans" cxnId="{443CCB64-CCE1-4DFB-8E27-5C1948D2FEF7}">
      <dgm:prSet/>
      <dgm:spPr/>
      <dgm:t>
        <a:bodyPr/>
        <a:lstStyle/>
        <a:p>
          <a:endParaRPr lang="zh-TW" altLang="en-US" sz="3600">
            <a:ea typeface="全真顏體" pitchFamily="49" charset="-120"/>
          </a:endParaRPr>
        </a:p>
      </dgm:t>
    </dgm:pt>
    <dgm:pt modelId="{3E51BAEA-11BE-46ED-9D92-B23EFE1F9D42}">
      <dgm:prSet phldrT="[文字]" custT="1"/>
      <dgm:spPr/>
      <dgm:t>
        <a:bodyPr/>
        <a:lstStyle/>
        <a:p>
          <a:r>
            <a:rPr lang="zh-TW" altLang="en-US" sz="3600" dirty="0" smtClean="0">
              <a:ea typeface="全真顏體" pitchFamily="49" charset="-120"/>
            </a:rPr>
            <a:t>報名人數超過</a:t>
          </a:r>
          <a:endParaRPr lang="zh-TW" altLang="en-US" sz="3600" dirty="0">
            <a:ea typeface="全真顏體" pitchFamily="49" charset="-120"/>
          </a:endParaRPr>
        </a:p>
      </dgm:t>
    </dgm:pt>
    <dgm:pt modelId="{BB7802CF-57AB-4E4A-B235-5A3D0A17D47E}" type="parTrans" cxnId="{DDE83246-AB8F-4D76-87FB-CBCCE8AC88B2}">
      <dgm:prSet custT="1"/>
      <dgm:spPr/>
      <dgm:t>
        <a:bodyPr/>
        <a:lstStyle/>
        <a:p>
          <a:endParaRPr lang="zh-TW" altLang="en-US" sz="3600">
            <a:ea typeface="全真顏體" pitchFamily="49" charset="-120"/>
          </a:endParaRPr>
        </a:p>
      </dgm:t>
    </dgm:pt>
    <dgm:pt modelId="{EEF88ADC-80E4-423F-9F54-89B8CCBDB9DB}" type="sibTrans" cxnId="{DDE83246-AB8F-4D76-87FB-CBCCE8AC88B2}">
      <dgm:prSet/>
      <dgm:spPr/>
      <dgm:t>
        <a:bodyPr/>
        <a:lstStyle/>
        <a:p>
          <a:endParaRPr lang="zh-TW" altLang="en-US" sz="3600">
            <a:ea typeface="全真顏體" pitchFamily="49" charset="-120"/>
          </a:endParaRPr>
        </a:p>
      </dgm:t>
    </dgm:pt>
    <dgm:pt modelId="{A19A5A6F-072F-4070-B095-C226C97B3EED}">
      <dgm:prSet phldrT="[文字]" custT="1"/>
      <dgm:spPr/>
      <dgm:t>
        <a:bodyPr/>
        <a:lstStyle/>
        <a:p>
          <a:r>
            <a:rPr lang="zh-TW" altLang="en-US" sz="3600" dirty="0" smtClean="0">
              <a:ea typeface="全真顏體" pitchFamily="49" charset="-120"/>
            </a:rPr>
            <a:t>擇 優</a:t>
          </a:r>
          <a:endParaRPr lang="en-US" altLang="zh-TW" sz="3600" dirty="0" smtClean="0">
            <a:ea typeface="全真顏體" pitchFamily="49" charset="-120"/>
          </a:endParaRPr>
        </a:p>
        <a:p>
          <a:r>
            <a:rPr lang="zh-TW" altLang="en-US" sz="3600" dirty="0" smtClean="0">
              <a:ea typeface="全真顏體" pitchFamily="49" charset="-120"/>
            </a:rPr>
            <a:t>錄 取</a:t>
          </a:r>
          <a:endParaRPr lang="zh-TW" altLang="en-US" sz="3600" dirty="0">
            <a:ea typeface="全真顏體" pitchFamily="49" charset="-120"/>
          </a:endParaRPr>
        </a:p>
      </dgm:t>
    </dgm:pt>
    <dgm:pt modelId="{4FB30965-D162-4D74-A15E-0ADFE503F566}" type="parTrans" cxnId="{1D277C77-D68D-4965-8E37-8EDDA755A35B}">
      <dgm:prSet custT="1"/>
      <dgm:spPr/>
      <dgm:t>
        <a:bodyPr/>
        <a:lstStyle/>
        <a:p>
          <a:endParaRPr lang="zh-TW" altLang="en-US" sz="3600">
            <a:ea typeface="全真顏體" pitchFamily="49" charset="-120"/>
          </a:endParaRPr>
        </a:p>
      </dgm:t>
    </dgm:pt>
    <dgm:pt modelId="{E768AAA0-0F06-447B-9F7C-71E59DE56200}" type="sibTrans" cxnId="{1D277C77-D68D-4965-8E37-8EDDA755A35B}">
      <dgm:prSet/>
      <dgm:spPr/>
      <dgm:t>
        <a:bodyPr/>
        <a:lstStyle/>
        <a:p>
          <a:endParaRPr lang="zh-TW" altLang="en-US" sz="3600">
            <a:ea typeface="全真顏體" pitchFamily="49" charset="-120"/>
          </a:endParaRPr>
        </a:p>
      </dgm:t>
    </dgm:pt>
    <dgm:pt modelId="{AC49A79A-272C-4ABB-8813-7386EB56D07C}">
      <dgm:prSet phldrT="[文字]" custT="1"/>
      <dgm:spPr/>
      <dgm:t>
        <a:bodyPr/>
        <a:lstStyle/>
        <a:p>
          <a:r>
            <a:rPr lang="zh-TW" altLang="en-US" sz="3600" dirty="0" smtClean="0">
              <a:ea typeface="全真顏體" pitchFamily="49" charset="-120"/>
            </a:rPr>
            <a:t>人數未超  過</a:t>
          </a:r>
          <a:endParaRPr lang="zh-TW" altLang="en-US" sz="3600" dirty="0">
            <a:ea typeface="全真顏體" pitchFamily="49" charset="-120"/>
          </a:endParaRPr>
        </a:p>
      </dgm:t>
    </dgm:pt>
    <dgm:pt modelId="{E6221336-7F5C-4052-BDE3-491B9DF30AE0}" type="parTrans" cxnId="{276FC455-02E8-43AF-BF71-576046A257C5}">
      <dgm:prSet custT="1"/>
      <dgm:spPr/>
      <dgm:t>
        <a:bodyPr/>
        <a:lstStyle/>
        <a:p>
          <a:endParaRPr lang="zh-TW" altLang="en-US" sz="3600">
            <a:ea typeface="全真顏體" pitchFamily="49" charset="-120"/>
          </a:endParaRPr>
        </a:p>
      </dgm:t>
    </dgm:pt>
    <dgm:pt modelId="{EFF63639-D1F4-4F54-80FC-EB20EE25F2D5}" type="sibTrans" cxnId="{276FC455-02E8-43AF-BF71-576046A257C5}">
      <dgm:prSet/>
      <dgm:spPr/>
      <dgm:t>
        <a:bodyPr/>
        <a:lstStyle/>
        <a:p>
          <a:endParaRPr lang="zh-TW" altLang="en-US" sz="3600">
            <a:ea typeface="全真顏體" pitchFamily="49" charset="-120"/>
          </a:endParaRPr>
        </a:p>
      </dgm:t>
    </dgm:pt>
    <dgm:pt modelId="{05AF1011-2178-44A5-90FE-88BBCAE01445}">
      <dgm:prSet phldrT="[文字]" custT="1"/>
      <dgm:spPr/>
      <dgm:t>
        <a:bodyPr/>
        <a:lstStyle/>
        <a:p>
          <a:r>
            <a:rPr lang="zh-TW" altLang="en-US" sz="3600" dirty="0" smtClean="0">
              <a:ea typeface="全真顏體" pitchFamily="49" charset="-120"/>
            </a:rPr>
            <a:t>全 額</a:t>
          </a:r>
          <a:endParaRPr lang="en-US" altLang="zh-TW" sz="3600" dirty="0" smtClean="0">
            <a:ea typeface="全真顏體" pitchFamily="49" charset="-120"/>
          </a:endParaRPr>
        </a:p>
        <a:p>
          <a:r>
            <a:rPr lang="zh-TW" altLang="en-US" sz="3600" dirty="0" smtClean="0">
              <a:ea typeface="全真顏體" pitchFamily="49" charset="-120"/>
            </a:rPr>
            <a:t>錄 取</a:t>
          </a:r>
          <a:endParaRPr lang="zh-TW" altLang="en-US" sz="3600" dirty="0">
            <a:ea typeface="全真顏體" pitchFamily="49" charset="-120"/>
          </a:endParaRPr>
        </a:p>
      </dgm:t>
    </dgm:pt>
    <dgm:pt modelId="{A8C3DB4E-1F59-49B6-88D5-21A3C934E591}" type="parTrans" cxnId="{37EF9E62-638C-4123-8FD6-4D06287D6C53}">
      <dgm:prSet custT="1"/>
      <dgm:spPr/>
      <dgm:t>
        <a:bodyPr/>
        <a:lstStyle/>
        <a:p>
          <a:endParaRPr lang="zh-TW" altLang="en-US" sz="3600">
            <a:ea typeface="全真顏體" pitchFamily="49" charset="-120"/>
          </a:endParaRPr>
        </a:p>
      </dgm:t>
    </dgm:pt>
    <dgm:pt modelId="{7BF0A8D4-4E08-4BAF-9203-29D35C2E91EC}" type="sibTrans" cxnId="{37EF9E62-638C-4123-8FD6-4D06287D6C53}">
      <dgm:prSet/>
      <dgm:spPr/>
      <dgm:t>
        <a:bodyPr/>
        <a:lstStyle/>
        <a:p>
          <a:endParaRPr lang="zh-TW" altLang="en-US" sz="3600">
            <a:ea typeface="全真顏體" pitchFamily="49" charset="-120"/>
          </a:endParaRPr>
        </a:p>
      </dgm:t>
    </dgm:pt>
    <dgm:pt modelId="{ACAD642F-88E8-4290-BD53-3699D305CED5}">
      <dgm:prSet custT="1"/>
      <dgm:spPr/>
      <dgm:t>
        <a:bodyPr/>
        <a:lstStyle/>
        <a:p>
          <a:r>
            <a:rPr lang="zh-TW" altLang="en-US" sz="3600" dirty="0" smtClean="0">
              <a:ea typeface="全真顏體" pitchFamily="49" charset="-120"/>
            </a:rPr>
            <a:t>增 額</a:t>
          </a:r>
          <a:endParaRPr lang="en-US" altLang="zh-TW" sz="3600" dirty="0" smtClean="0">
            <a:ea typeface="全真顏體" pitchFamily="49" charset="-120"/>
          </a:endParaRPr>
        </a:p>
        <a:p>
          <a:r>
            <a:rPr lang="zh-TW" altLang="en-US" sz="3600" dirty="0" smtClean="0">
              <a:ea typeface="全真顏體" pitchFamily="49" charset="-120"/>
            </a:rPr>
            <a:t>錄 取</a:t>
          </a:r>
          <a:endParaRPr lang="zh-TW" altLang="en-US" sz="3600" dirty="0">
            <a:ea typeface="全真顏體" pitchFamily="49" charset="-120"/>
          </a:endParaRPr>
        </a:p>
      </dgm:t>
    </dgm:pt>
    <dgm:pt modelId="{40C5E2DB-55D4-4A8E-A495-FCA7ADA039DA}" type="parTrans" cxnId="{AA335B74-B542-40D3-A2EA-138BAD4CE3C9}">
      <dgm:prSet custT="1"/>
      <dgm:spPr/>
      <dgm:t>
        <a:bodyPr/>
        <a:lstStyle/>
        <a:p>
          <a:endParaRPr lang="zh-TW" altLang="en-US" sz="3600">
            <a:ea typeface="全真顏體" pitchFamily="49" charset="-120"/>
          </a:endParaRPr>
        </a:p>
      </dgm:t>
    </dgm:pt>
    <dgm:pt modelId="{2F4EFD0C-12DA-4CD7-AEC9-B183897FAC88}" type="sibTrans" cxnId="{AA335B74-B542-40D3-A2EA-138BAD4CE3C9}">
      <dgm:prSet/>
      <dgm:spPr/>
      <dgm:t>
        <a:bodyPr/>
        <a:lstStyle/>
        <a:p>
          <a:endParaRPr lang="zh-TW" altLang="en-US" sz="3600">
            <a:ea typeface="全真顏體" pitchFamily="49" charset="-120"/>
          </a:endParaRPr>
        </a:p>
      </dgm:t>
    </dgm:pt>
    <dgm:pt modelId="{68695339-A4D0-4257-AD93-4E64657419ED}">
      <dgm:prSet custT="1"/>
      <dgm:spPr/>
      <dgm:t>
        <a:bodyPr/>
        <a:lstStyle/>
        <a:p>
          <a:r>
            <a:rPr lang="zh-TW" altLang="en-US" sz="3600" dirty="0" smtClean="0">
              <a:ea typeface="全真顏體" pitchFamily="49" charset="-120"/>
            </a:rPr>
            <a:t>進 行</a:t>
          </a:r>
          <a:endParaRPr lang="en-US" altLang="zh-TW" sz="3600" dirty="0" smtClean="0">
            <a:ea typeface="全真顏體" pitchFamily="49" charset="-120"/>
          </a:endParaRPr>
        </a:p>
        <a:p>
          <a:r>
            <a:rPr lang="zh-TW" altLang="en-US" sz="3600" dirty="0" smtClean="0">
              <a:ea typeface="全真顏體" pitchFamily="49" charset="-120"/>
            </a:rPr>
            <a:t>比 序</a:t>
          </a:r>
          <a:endParaRPr lang="zh-TW" altLang="en-US" sz="3600" dirty="0">
            <a:ea typeface="全真顏體" pitchFamily="49" charset="-120"/>
          </a:endParaRPr>
        </a:p>
      </dgm:t>
    </dgm:pt>
    <dgm:pt modelId="{191C1037-CBA4-43BE-91B0-1C36283FF6B3}" type="sibTrans" cxnId="{44DE2DDA-3328-42B0-9103-8D95CF301D77}">
      <dgm:prSet/>
      <dgm:spPr/>
      <dgm:t>
        <a:bodyPr/>
        <a:lstStyle/>
        <a:p>
          <a:endParaRPr lang="zh-TW" altLang="en-US" sz="3600">
            <a:ea typeface="全真顏體" pitchFamily="49" charset="-120"/>
          </a:endParaRPr>
        </a:p>
      </dgm:t>
    </dgm:pt>
    <dgm:pt modelId="{CC888134-C8CB-4C7D-ACC1-B18DDA327F49}" type="parTrans" cxnId="{44DE2DDA-3328-42B0-9103-8D95CF301D77}">
      <dgm:prSet custT="1"/>
      <dgm:spPr/>
      <dgm:t>
        <a:bodyPr/>
        <a:lstStyle/>
        <a:p>
          <a:endParaRPr lang="zh-TW" altLang="en-US" sz="3600">
            <a:ea typeface="全真顏體" pitchFamily="49" charset="-120"/>
          </a:endParaRPr>
        </a:p>
      </dgm:t>
    </dgm:pt>
    <dgm:pt modelId="{D3F5D4AC-E771-4BAE-9371-78BF21254F08}" type="pres">
      <dgm:prSet presAssocID="{65A618AA-61FF-48AE-BC62-FCF630B00095}" presName="diagram" presStyleCnt="0">
        <dgm:presLayoutVars>
          <dgm:chPref val="1"/>
          <dgm:dir/>
          <dgm:animOne val="branch"/>
          <dgm:animLvl val="lvl"/>
          <dgm:resizeHandles val="exact"/>
        </dgm:presLayoutVars>
      </dgm:prSet>
      <dgm:spPr/>
      <dgm:t>
        <a:bodyPr/>
        <a:lstStyle/>
        <a:p>
          <a:endParaRPr lang="zh-TW" altLang="en-US"/>
        </a:p>
      </dgm:t>
    </dgm:pt>
    <dgm:pt modelId="{F2278339-A51D-4BEC-9603-8066DD33F5E1}" type="pres">
      <dgm:prSet presAssocID="{9F2BE18C-7B42-4F76-889C-7AE04CABA313}" presName="root1" presStyleCnt="0"/>
      <dgm:spPr/>
    </dgm:pt>
    <dgm:pt modelId="{70472460-6FDB-47D5-BFA5-4484A2FDCBE0}" type="pres">
      <dgm:prSet presAssocID="{9F2BE18C-7B42-4F76-889C-7AE04CABA313}" presName="LevelOneTextNode" presStyleLbl="node0" presStyleIdx="0" presStyleCnt="1" custScaleY="159629">
        <dgm:presLayoutVars>
          <dgm:chPref val="3"/>
        </dgm:presLayoutVars>
      </dgm:prSet>
      <dgm:spPr/>
      <dgm:t>
        <a:bodyPr/>
        <a:lstStyle/>
        <a:p>
          <a:endParaRPr lang="zh-TW" altLang="en-US"/>
        </a:p>
      </dgm:t>
    </dgm:pt>
    <dgm:pt modelId="{54622404-1A0E-4E0B-8853-B81C220BFD51}" type="pres">
      <dgm:prSet presAssocID="{9F2BE18C-7B42-4F76-889C-7AE04CABA313}" presName="level2hierChild" presStyleCnt="0"/>
      <dgm:spPr/>
    </dgm:pt>
    <dgm:pt modelId="{AACBC013-A1C6-47A1-AA88-F5362AF5104A}" type="pres">
      <dgm:prSet presAssocID="{BB7802CF-57AB-4E4A-B235-5A3D0A17D47E}" presName="conn2-1" presStyleLbl="parChTrans1D2" presStyleIdx="0" presStyleCnt="2"/>
      <dgm:spPr/>
      <dgm:t>
        <a:bodyPr/>
        <a:lstStyle/>
        <a:p>
          <a:endParaRPr lang="zh-TW" altLang="en-US"/>
        </a:p>
      </dgm:t>
    </dgm:pt>
    <dgm:pt modelId="{35D6452F-0158-4EE3-B842-A21BCF476946}" type="pres">
      <dgm:prSet presAssocID="{BB7802CF-57AB-4E4A-B235-5A3D0A17D47E}" presName="connTx" presStyleLbl="parChTrans1D2" presStyleIdx="0" presStyleCnt="2"/>
      <dgm:spPr/>
      <dgm:t>
        <a:bodyPr/>
        <a:lstStyle/>
        <a:p>
          <a:endParaRPr lang="zh-TW" altLang="en-US"/>
        </a:p>
      </dgm:t>
    </dgm:pt>
    <dgm:pt modelId="{DF767BEF-5373-4103-9BC6-E69B61A2A75D}" type="pres">
      <dgm:prSet presAssocID="{3E51BAEA-11BE-46ED-9D92-B23EFE1F9D42}" presName="root2" presStyleCnt="0"/>
      <dgm:spPr/>
    </dgm:pt>
    <dgm:pt modelId="{99A840C6-2AB4-48D3-B5CB-030AC0D68B4C}" type="pres">
      <dgm:prSet presAssocID="{3E51BAEA-11BE-46ED-9D92-B23EFE1F9D42}" presName="LevelTwoTextNode" presStyleLbl="node2" presStyleIdx="0" presStyleCnt="2" custScaleY="235312">
        <dgm:presLayoutVars>
          <dgm:chPref val="3"/>
        </dgm:presLayoutVars>
      </dgm:prSet>
      <dgm:spPr/>
      <dgm:t>
        <a:bodyPr/>
        <a:lstStyle/>
        <a:p>
          <a:endParaRPr lang="zh-TW" altLang="en-US"/>
        </a:p>
      </dgm:t>
    </dgm:pt>
    <dgm:pt modelId="{8AC6E971-4F16-4306-B612-C3439F1B5639}" type="pres">
      <dgm:prSet presAssocID="{3E51BAEA-11BE-46ED-9D92-B23EFE1F9D42}" presName="level3hierChild" presStyleCnt="0"/>
      <dgm:spPr/>
    </dgm:pt>
    <dgm:pt modelId="{51AF9132-C071-4AC5-892A-42BF21088D65}" type="pres">
      <dgm:prSet presAssocID="{CC888134-C8CB-4C7D-ACC1-B18DDA327F49}" presName="conn2-1" presStyleLbl="parChTrans1D3" presStyleIdx="0" presStyleCnt="2"/>
      <dgm:spPr/>
      <dgm:t>
        <a:bodyPr/>
        <a:lstStyle/>
        <a:p>
          <a:endParaRPr lang="zh-TW" altLang="en-US"/>
        </a:p>
      </dgm:t>
    </dgm:pt>
    <dgm:pt modelId="{C1A7F93C-2EAA-45A9-A5EA-5793793DB204}" type="pres">
      <dgm:prSet presAssocID="{CC888134-C8CB-4C7D-ACC1-B18DDA327F49}" presName="connTx" presStyleLbl="parChTrans1D3" presStyleIdx="0" presStyleCnt="2"/>
      <dgm:spPr/>
      <dgm:t>
        <a:bodyPr/>
        <a:lstStyle/>
        <a:p>
          <a:endParaRPr lang="zh-TW" altLang="en-US"/>
        </a:p>
      </dgm:t>
    </dgm:pt>
    <dgm:pt modelId="{58F1D2B0-8E21-459B-97B6-56A6C39438B7}" type="pres">
      <dgm:prSet presAssocID="{68695339-A4D0-4257-AD93-4E64657419ED}" presName="root2" presStyleCnt="0"/>
      <dgm:spPr/>
    </dgm:pt>
    <dgm:pt modelId="{9BC4C71D-93D5-46C1-BCA6-105331CED31B}" type="pres">
      <dgm:prSet presAssocID="{68695339-A4D0-4257-AD93-4E64657419ED}" presName="LevelTwoTextNode" presStyleLbl="node3" presStyleIdx="0" presStyleCnt="2" custScaleY="233222" custLinFactNeighborX="-633" custLinFactNeighborY="-95">
        <dgm:presLayoutVars>
          <dgm:chPref val="3"/>
        </dgm:presLayoutVars>
      </dgm:prSet>
      <dgm:spPr/>
      <dgm:t>
        <a:bodyPr/>
        <a:lstStyle/>
        <a:p>
          <a:endParaRPr lang="zh-TW" altLang="en-US"/>
        </a:p>
      </dgm:t>
    </dgm:pt>
    <dgm:pt modelId="{0AC6B4B3-C539-4B44-B6B3-AAE0E92D103B}" type="pres">
      <dgm:prSet presAssocID="{68695339-A4D0-4257-AD93-4E64657419ED}" presName="level3hierChild" presStyleCnt="0"/>
      <dgm:spPr/>
    </dgm:pt>
    <dgm:pt modelId="{A56A7579-0316-4E1B-A1CE-277D3A7A27CD}" type="pres">
      <dgm:prSet presAssocID="{4FB30965-D162-4D74-A15E-0ADFE503F566}" presName="conn2-1" presStyleLbl="parChTrans1D4" presStyleIdx="0" presStyleCnt="2"/>
      <dgm:spPr/>
      <dgm:t>
        <a:bodyPr/>
        <a:lstStyle/>
        <a:p>
          <a:endParaRPr lang="zh-TW" altLang="en-US"/>
        </a:p>
      </dgm:t>
    </dgm:pt>
    <dgm:pt modelId="{EFEC24A0-9D50-41B9-9D67-5E4DDBC02B84}" type="pres">
      <dgm:prSet presAssocID="{4FB30965-D162-4D74-A15E-0ADFE503F566}" presName="connTx" presStyleLbl="parChTrans1D4" presStyleIdx="0" presStyleCnt="2"/>
      <dgm:spPr/>
      <dgm:t>
        <a:bodyPr/>
        <a:lstStyle/>
        <a:p>
          <a:endParaRPr lang="zh-TW" altLang="en-US"/>
        </a:p>
      </dgm:t>
    </dgm:pt>
    <dgm:pt modelId="{CF76A550-9DFA-4A5B-A039-B05975C57283}" type="pres">
      <dgm:prSet presAssocID="{A19A5A6F-072F-4070-B095-C226C97B3EED}" presName="root2" presStyleCnt="0"/>
      <dgm:spPr/>
    </dgm:pt>
    <dgm:pt modelId="{5DC4B0AA-5DC0-497D-BC01-192807AEC691}" type="pres">
      <dgm:prSet presAssocID="{A19A5A6F-072F-4070-B095-C226C97B3EED}" presName="LevelTwoTextNode" presStyleLbl="node4" presStyleIdx="0" presStyleCnt="2" custScaleY="218200">
        <dgm:presLayoutVars>
          <dgm:chPref val="3"/>
        </dgm:presLayoutVars>
      </dgm:prSet>
      <dgm:spPr/>
      <dgm:t>
        <a:bodyPr/>
        <a:lstStyle/>
        <a:p>
          <a:endParaRPr lang="zh-TW" altLang="en-US"/>
        </a:p>
      </dgm:t>
    </dgm:pt>
    <dgm:pt modelId="{16B94A79-0F59-4B3A-A1AA-44A74AE33F1B}" type="pres">
      <dgm:prSet presAssocID="{A19A5A6F-072F-4070-B095-C226C97B3EED}" presName="level3hierChild" presStyleCnt="0"/>
      <dgm:spPr/>
    </dgm:pt>
    <dgm:pt modelId="{C1415E06-F580-4C49-AD69-0671E7519577}" type="pres">
      <dgm:prSet presAssocID="{40C5E2DB-55D4-4A8E-A495-FCA7ADA039DA}" presName="conn2-1" presStyleLbl="parChTrans1D4" presStyleIdx="1" presStyleCnt="2"/>
      <dgm:spPr/>
      <dgm:t>
        <a:bodyPr/>
        <a:lstStyle/>
        <a:p>
          <a:endParaRPr lang="zh-TW" altLang="en-US"/>
        </a:p>
      </dgm:t>
    </dgm:pt>
    <dgm:pt modelId="{20DC9AEB-17A4-4316-99B2-A44EDCF432D7}" type="pres">
      <dgm:prSet presAssocID="{40C5E2DB-55D4-4A8E-A495-FCA7ADA039DA}" presName="connTx" presStyleLbl="parChTrans1D4" presStyleIdx="1" presStyleCnt="2"/>
      <dgm:spPr/>
      <dgm:t>
        <a:bodyPr/>
        <a:lstStyle/>
        <a:p>
          <a:endParaRPr lang="zh-TW" altLang="en-US"/>
        </a:p>
      </dgm:t>
    </dgm:pt>
    <dgm:pt modelId="{35173A5B-3B09-478C-941C-C45C2679B3B1}" type="pres">
      <dgm:prSet presAssocID="{ACAD642F-88E8-4290-BD53-3699D305CED5}" presName="root2" presStyleCnt="0"/>
      <dgm:spPr/>
    </dgm:pt>
    <dgm:pt modelId="{F7AE0E8B-F253-463F-BBE5-9F4B10BAF9FA}" type="pres">
      <dgm:prSet presAssocID="{ACAD642F-88E8-4290-BD53-3699D305CED5}" presName="LevelTwoTextNode" presStyleLbl="node4" presStyleIdx="1" presStyleCnt="2" custScaleY="245419">
        <dgm:presLayoutVars>
          <dgm:chPref val="3"/>
        </dgm:presLayoutVars>
      </dgm:prSet>
      <dgm:spPr/>
      <dgm:t>
        <a:bodyPr/>
        <a:lstStyle/>
        <a:p>
          <a:endParaRPr lang="zh-TW" altLang="en-US"/>
        </a:p>
      </dgm:t>
    </dgm:pt>
    <dgm:pt modelId="{64DE0636-C555-48C9-8A27-E943F7E2E0A2}" type="pres">
      <dgm:prSet presAssocID="{ACAD642F-88E8-4290-BD53-3699D305CED5}" presName="level3hierChild" presStyleCnt="0"/>
      <dgm:spPr/>
    </dgm:pt>
    <dgm:pt modelId="{B0066D10-8528-48A7-B8DB-5FC6917EB94A}" type="pres">
      <dgm:prSet presAssocID="{E6221336-7F5C-4052-BDE3-491B9DF30AE0}" presName="conn2-1" presStyleLbl="parChTrans1D2" presStyleIdx="1" presStyleCnt="2"/>
      <dgm:spPr/>
      <dgm:t>
        <a:bodyPr/>
        <a:lstStyle/>
        <a:p>
          <a:endParaRPr lang="zh-TW" altLang="en-US"/>
        </a:p>
      </dgm:t>
    </dgm:pt>
    <dgm:pt modelId="{81D8FF40-6107-4F59-8B4B-E45DD0910AF7}" type="pres">
      <dgm:prSet presAssocID="{E6221336-7F5C-4052-BDE3-491B9DF30AE0}" presName="connTx" presStyleLbl="parChTrans1D2" presStyleIdx="1" presStyleCnt="2"/>
      <dgm:spPr/>
      <dgm:t>
        <a:bodyPr/>
        <a:lstStyle/>
        <a:p>
          <a:endParaRPr lang="zh-TW" altLang="en-US"/>
        </a:p>
      </dgm:t>
    </dgm:pt>
    <dgm:pt modelId="{146B1194-89FF-4E23-AA6B-F70787FF75CA}" type="pres">
      <dgm:prSet presAssocID="{AC49A79A-272C-4ABB-8813-7386EB56D07C}" presName="root2" presStyleCnt="0"/>
      <dgm:spPr/>
    </dgm:pt>
    <dgm:pt modelId="{4A1CC02D-C585-411A-A1BB-6C4C7AD72150}" type="pres">
      <dgm:prSet presAssocID="{AC49A79A-272C-4ABB-8813-7386EB56D07C}" presName="LevelTwoTextNode" presStyleLbl="node2" presStyleIdx="1" presStyleCnt="2" custScaleY="233647">
        <dgm:presLayoutVars>
          <dgm:chPref val="3"/>
        </dgm:presLayoutVars>
      </dgm:prSet>
      <dgm:spPr/>
      <dgm:t>
        <a:bodyPr/>
        <a:lstStyle/>
        <a:p>
          <a:endParaRPr lang="zh-TW" altLang="en-US"/>
        </a:p>
      </dgm:t>
    </dgm:pt>
    <dgm:pt modelId="{E0C26D5C-535C-4D6C-A3BF-28111BFACB46}" type="pres">
      <dgm:prSet presAssocID="{AC49A79A-272C-4ABB-8813-7386EB56D07C}" presName="level3hierChild" presStyleCnt="0"/>
      <dgm:spPr/>
    </dgm:pt>
    <dgm:pt modelId="{396B636C-D964-45A9-88DF-8A2B4781C92C}" type="pres">
      <dgm:prSet presAssocID="{A8C3DB4E-1F59-49B6-88D5-21A3C934E591}" presName="conn2-1" presStyleLbl="parChTrans1D3" presStyleIdx="1" presStyleCnt="2"/>
      <dgm:spPr/>
      <dgm:t>
        <a:bodyPr/>
        <a:lstStyle/>
        <a:p>
          <a:endParaRPr lang="zh-TW" altLang="en-US"/>
        </a:p>
      </dgm:t>
    </dgm:pt>
    <dgm:pt modelId="{87E32592-8F10-4004-8C52-C1BB533A55A0}" type="pres">
      <dgm:prSet presAssocID="{A8C3DB4E-1F59-49B6-88D5-21A3C934E591}" presName="connTx" presStyleLbl="parChTrans1D3" presStyleIdx="1" presStyleCnt="2"/>
      <dgm:spPr/>
      <dgm:t>
        <a:bodyPr/>
        <a:lstStyle/>
        <a:p>
          <a:endParaRPr lang="zh-TW" altLang="en-US"/>
        </a:p>
      </dgm:t>
    </dgm:pt>
    <dgm:pt modelId="{CEBFAE7F-44BD-4DFE-8025-6517E404FA45}" type="pres">
      <dgm:prSet presAssocID="{05AF1011-2178-44A5-90FE-88BBCAE01445}" presName="root2" presStyleCnt="0"/>
      <dgm:spPr/>
    </dgm:pt>
    <dgm:pt modelId="{7F2868C2-A02F-4384-AF3D-3617DDC2336E}" type="pres">
      <dgm:prSet presAssocID="{05AF1011-2178-44A5-90FE-88BBCAE01445}" presName="LevelTwoTextNode" presStyleLbl="node3" presStyleIdx="1" presStyleCnt="2" custScaleY="228855">
        <dgm:presLayoutVars>
          <dgm:chPref val="3"/>
        </dgm:presLayoutVars>
      </dgm:prSet>
      <dgm:spPr/>
      <dgm:t>
        <a:bodyPr/>
        <a:lstStyle/>
        <a:p>
          <a:endParaRPr lang="zh-TW" altLang="en-US"/>
        </a:p>
      </dgm:t>
    </dgm:pt>
    <dgm:pt modelId="{91025D3A-5D56-465D-8ABA-6838B5B22E1B}" type="pres">
      <dgm:prSet presAssocID="{05AF1011-2178-44A5-90FE-88BBCAE01445}" presName="level3hierChild" presStyleCnt="0"/>
      <dgm:spPr/>
    </dgm:pt>
  </dgm:ptLst>
  <dgm:cxnLst>
    <dgm:cxn modelId="{8C569E43-0FA9-44E9-804A-F60631C1BB3A}" type="presOf" srcId="{E6221336-7F5C-4052-BDE3-491B9DF30AE0}" destId="{B0066D10-8528-48A7-B8DB-5FC6917EB94A}" srcOrd="0" destOrd="0" presId="urn:microsoft.com/office/officeart/2005/8/layout/hierarchy2"/>
    <dgm:cxn modelId="{9799A483-2488-4EC1-82F6-28A0FF476CCF}" type="presOf" srcId="{BB7802CF-57AB-4E4A-B235-5A3D0A17D47E}" destId="{AACBC013-A1C6-47A1-AA88-F5362AF5104A}" srcOrd="0" destOrd="0" presId="urn:microsoft.com/office/officeart/2005/8/layout/hierarchy2"/>
    <dgm:cxn modelId="{306CA146-310E-4FA2-8711-EAE16216159F}" type="presOf" srcId="{40C5E2DB-55D4-4A8E-A495-FCA7ADA039DA}" destId="{C1415E06-F580-4C49-AD69-0671E7519577}" srcOrd="0" destOrd="0" presId="urn:microsoft.com/office/officeart/2005/8/layout/hierarchy2"/>
    <dgm:cxn modelId="{890688A5-0367-4A92-8FE6-3E85A6CC38CE}" type="presOf" srcId="{AC49A79A-272C-4ABB-8813-7386EB56D07C}" destId="{4A1CC02D-C585-411A-A1BB-6C4C7AD72150}" srcOrd="0" destOrd="0" presId="urn:microsoft.com/office/officeart/2005/8/layout/hierarchy2"/>
    <dgm:cxn modelId="{5D9333A1-86FD-4229-9AC6-34B6DD73D4DB}" type="presOf" srcId="{4FB30965-D162-4D74-A15E-0ADFE503F566}" destId="{A56A7579-0316-4E1B-A1CE-277D3A7A27CD}" srcOrd="0" destOrd="0" presId="urn:microsoft.com/office/officeart/2005/8/layout/hierarchy2"/>
    <dgm:cxn modelId="{74410998-F59C-4CB5-B42A-D75DDF3E90EA}" type="presOf" srcId="{05AF1011-2178-44A5-90FE-88BBCAE01445}" destId="{7F2868C2-A02F-4384-AF3D-3617DDC2336E}" srcOrd="0" destOrd="0" presId="urn:microsoft.com/office/officeart/2005/8/layout/hierarchy2"/>
    <dgm:cxn modelId="{3B100236-A6E8-4580-B131-58800BB923EC}" type="presOf" srcId="{CC888134-C8CB-4C7D-ACC1-B18DDA327F49}" destId="{51AF9132-C071-4AC5-892A-42BF21088D65}" srcOrd="0" destOrd="0" presId="urn:microsoft.com/office/officeart/2005/8/layout/hierarchy2"/>
    <dgm:cxn modelId="{4E03F76B-05D1-49F8-9BE5-5C9C72A27F3A}" type="presOf" srcId="{65A618AA-61FF-48AE-BC62-FCF630B00095}" destId="{D3F5D4AC-E771-4BAE-9371-78BF21254F08}" srcOrd="0" destOrd="0" presId="urn:microsoft.com/office/officeart/2005/8/layout/hierarchy2"/>
    <dgm:cxn modelId="{AA335B74-B542-40D3-A2EA-138BAD4CE3C9}" srcId="{68695339-A4D0-4257-AD93-4E64657419ED}" destId="{ACAD642F-88E8-4290-BD53-3699D305CED5}" srcOrd="1" destOrd="0" parTransId="{40C5E2DB-55D4-4A8E-A495-FCA7ADA039DA}" sibTransId="{2F4EFD0C-12DA-4CD7-AEC9-B183897FAC88}"/>
    <dgm:cxn modelId="{6FF6A323-28C8-4D95-BFCA-53AE0478340C}" type="presOf" srcId="{A8C3DB4E-1F59-49B6-88D5-21A3C934E591}" destId="{396B636C-D964-45A9-88DF-8A2B4781C92C}" srcOrd="0" destOrd="0" presId="urn:microsoft.com/office/officeart/2005/8/layout/hierarchy2"/>
    <dgm:cxn modelId="{44DE2DDA-3328-42B0-9103-8D95CF301D77}" srcId="{3E51BAEA-11BE-46ED-9D92-B23EFE1F9D42}" destId="{68695339-A4D0-4257-AD93-4E64657419ED}" srcOrd="0" destOrd="0" parTransId="{CC888134-C8CB-4C7D-ACC1-B18DDA327F49}" sibTransId="{191C1037-CBA4-43BE-91B0-1C36283FF6B3}"/>
    <dgm:cxn modelId="{7C99C569-7D37-4965-8A39-359E1123B93A}" type="presOf" srcId="{A8C3DB4E-1F59-49B6-88D5-21A3C934E591}" destId="{87E32592-8F10-4004-8C52-C1BB533A55A0}" srcOrd="1" destOrd="0" presId="urn:microsoft.com/office/officeart/2005/8/layout/hierarchy2"/>
    <dgm:cxn modelId="{1D277C77-D68D-4965-8E37-8EDDA755A35B}" srcId="{68695339-A4D0-4257-AD93-4E64657419ED}" destId="{A19A5A6F-072F-4070-B095-C226C97B3EED}" srcOrd="0" destOrd="0" parTransId="{4FB30965-D162-4D74-A15E-0ADFE503F566}" sibTransId="{E768AAA0-0F06-447B-9F7C-71E59DE56200}"/>
    <dgm:cxn modelId="{52E29FB6-8ED1-4FCB-A3BD-09D6313CCBD1}" type="presOf" srcId="{9F2BE18C-7B42-4F76-889C-7AE04CABA313}" destId="{70472460-6FDB-47D5-BFA5-4484A2FDCBE0}" srcOrd="0" destOrd="0" presId="urn:microsoft.com/office/officeart/2005/8/layout/hierarchy2"/>
    <dgm:cxn modelId="{37EF9E62-638C-4123-8FD6-4D06287D6C53}" srcId="{AC49A79A-272C-4ABB-8813-7386EB56D07C}" destId="{05AF1011-2178-44A5-90FE-88BBCAE01445}" srcOrd="0" destOrd="0" parTransId="{A8C3DB4E-1F59-49B6-88D5-21A3C934E591}" sibTransId="{7BF0A8D4-4E08-4BAF-9203-29D35C2E91EC}"/>
    <dgm:cxn modelId="{99A89909-3A91-4583-8790-4B8562DE13C9}" type="presOf" srcId="{ACAD642F-88E8-4290-BD53-3699D305CED5}" destId="{F7AE0E8B-F253-463F-BBE5-9F4B10BAF9FA}" srcOrd="0" destOrd="0" presId="urn:microsoft.com/office/officeart/2005/8/layout/hierarchy2"/>
    <dgm:cxn modelId="{276FC455-02E8-43AF-BF71-576046A257C5}" srcId="{9F2BE18C-7B42-4F76-889C-7AE04CABA313}" destId="{AC49A79A-272C-4ABB-8813-7386EB56D07C}" srcOrd="1" destOrd="0" parTransId="{E6221336-7F5C-4052-BDE3-491B9DF30AE0}" sibTransId="{EFF63639-D1F4-4F54-80FC-EB20EE25F2D5}"/>
    <dgm:cxn modelId="{2ABBCCA0-108F-462B-9ECB-357033D627DB}" type="presOf" srcId="{BB7802CF-57AB-4E4A-B235-5A3D0A17D47E}" destId="{35D6452F-0158-4EE3-B842-A21BCF476946}" srcOrd="1" destOrd="0" presId="urn:microsoft.com/office/officeart/2005/8/layout/hierarchy2"/>
    <dgm:cxn modelId="{443CCB64-CCE1-4DFB-8E27-5C1948D2FEF7}" srcId="{65A618AA-61FF-48AE-BC62-FCF630B00095}" destId="{9F2BE18C-7B42-4F76-889C-7AE04CABA313}" srcOrd="0" destOrd="0" parTransId="{A13014A5-F55E-49D0-BD04-9793507A21F6}" sibTransId="{71848157-482A-41C8-A002-C677CC9B5A34}"/>
    <dgm:cxn modelId="{22A0E1B7-34C1-4D9C-BB97-2F97F554B859}" type="presOf" srcId="{4FB30965-D162-4D74-A15E-0ADFE503F566}" destId="{EFEC24A0-9D50-41B9-9D67-5E4DDBC02B84}" srcOrd="1" destOrd="0" presId="urn:microsoft.com/office/officeart/2005/8/layout/hierarchy2"/>
    <dgm:cxn modelId="{92EAC2C8-30AB-4D8A-91DF-6A969E57142A}" type="presOf" srcId="{E6221336-7F5C-4052-BDE3-491B9DF30AE0}" destId="{81D8FF40-6107-4F59-8B4B-E45DD0910AF7}" srcOrd="1" destOrd="0" presId="urn:microsoft.com/office/officeart/2005/8/layout/hierarchy2"/>
    <dgm:cxn modelId="{443C888F-A989-4044-BE5F-0853DC1E26A5}" type="presOf" srcId="{68695339-A4D0-4257-AD93-4E64657419ED}" destId="{9BC4C71D-93D5-46C1-BCA6-105331CED31B}" srcOrd="0" destOrd="0" presId="urn:microsoft.com/office/officeart/2005/8/layout/hierarchy2"/>
    <dgm:cxn modelId="{328BCD8B-12E1-4C98-AFA2-85AC455D7F11}" type="presOf" srcId="{3E51BAEA-11BE-46ED-9D92-B23EFE1F9D42}" destId="{99A840C6-2AB4-48D3-B5CB-030AC0D68B4C}" srcOrd="0" destOrd="0" presId="urn:microsoft.com/office/officeart/2005/8/layout/hierarchy2"/>
    <dgm:cxn modelId="{A2F82DE1-27C7-486C-ACA9-3510BD621464}" type="presOf" srcId="{A19A5A6F-072F-4070-B095-C226C97B3EED}" destId="{5DC4B0AA-5DC0-497D-BC01-192807AEC691}" srcOrd="0" destOrd="0" presId="urn:microsoft.com/office/officeart/2005/8/layout/hierarchy2"/>
    <dgm:cxn modelId="{DDE83246-AB8F-4D76-87FB-CBCCE8AC88B2}" srcId="{9F2BE18C-7B42-4F76-889C-7AE04CABA313}" destId="{3E51BAEA-11BE-46ED-9D92-B23EFE1F9D42}" srcOrd="0" destOrd="0" parTransId="{BB7802CF-57AB-4E4A-B235-5A3D0A17D47E}" sibTransId="{EEF88ADC-80E4-423F-9F54-89B8CCBDB9DB}"/>
    <dgm:cxn modelId="{1E080B28-6A77-4B08-A7FF-28A9592EAC34}" type="presOf" srcId="{CC888134-C8CB-4C7D-ACC1-B18DDA327F49}" destId="{C1A7F93C-2EAA-45A9-A5EA-5793793DB204}" srcOrd="1" destOrd="0" presId="urn:microsoft.com/office/officeart/2005/8/layout/hierarchy2"/>
    <dgm:cxn modelId="{B1A3C330-EB55-4628-AC73-28ED91449A10}" type="presOf" srcId="{40C5E2DB-55D4-4A8E-A495-FCA7ADA039DA}" destId="{20DC9AEB-17A4-4316-99B2-A44EDCF432D7}" srcOrd="1" destOrd="0" presId="urn:microsoft.com/office/officeart/2005/8/layout/hierarchy2"/>
    <dgm:cxn modelId="{60F69A88-D44F-46E1-8325-CF3A6FA72A73}" type="presParOf" srcId="{D3F5D4AC-E771-4BAE-9371-78BF21254F08}" destId="{F2278339-A51D-4BEC-9603-8066DD33F5E1}" srcOrd="0" destOrd="0" presId="urn:microsoft.com/office/officeart/2005/8/layout/hierarchy2"/>
    <dgm:cxn modelId="{CED45F58-7C00-42DB-BD7D-C5209ECC8115}" type="presParOf" srcId="{F2278339-A51D-4BEC-9603-8066DD33F5E1}" destId="{70472460-6FDB-47D5-BFA5-4484A2FDCBE0}" srcOrd="0" destOrd="0" presId="urn:microsoft.com/office/officeart/2005/8/layout/hierarchy2"/>
    <dgm:cxn modelId="{FDAC2307-B72A-4753-88D4-5B684CAD14C8}" type="presParOf" srcId="{F2278339-A51D-4BEC-9603-8066DD33F5E1}" destId="{54622404-1A0E-4E0B-8853-B81C220BFD51}" srcOrd="1" destOrd="0" presId="urn:microsoft.com/office/officeart/2005/8/layout/hierarchy2"/>
    <dgm:cxn modelId="{94C786A8-E794-4C74-986A-2F37FFA135A3}" type="presParOf" srcId="{54622404-1A0E-4E0B-8853-B81C220BFD51}" destId="{AACBC013-A1C6-47A1-AA88-F5362AF5104A}" srcOrd="0" destOrd="0" presId="urn:microsoft.com/office/officeart/2005/8/layout/hierarchy2"/>
    <dgm:cxn modelId="{7B0799F7-A0AB-4B91-A584-94A802BDA157}" type="presParOf" srcId="{AACBC013-A1C6-47A1-AA88-F5362AF5104A}" destId="{35D6452F-0158-4EE3-B842-A21BCF476946}" srcOrd="0" destOrd="0" presId="urn:microsoft.com/office/officeart/2005/8/layout/hierarchy2"/>
    <dgm:cxn modelId="{D13B3575-B804-4797-BE16-5E2AD389AAA1}" type="presParOf" srcId="{54622404-1A0E-4E0B-8853-B81C220BFD51}" destId="{DF767BEF-5373-4103-9BC6-E69B61A2A75D}" srcOrd="1" destOrd="0" presId="urn:microsoft.com/office/officeart/2005/8/layout/hierarchy2"/>
    <dgm:cxn modelId="{C15C130A-C828-4869-BD25-337790B85358}" type="presParOf" srcId="{DF767BEF-5373-4103-9BC6-E69B61A2A75D}" destId="{99A840C6-2AB4-48D3-B5CB-030AC0D68B4C}" srcOrd="0" destOrd="0" presId="urn:microsoft.com/office/officeart/2005/8/layout/hierarchy2"/>
    <dgm:cxn modelId="{1D750CF3-6B95-406E-9983-33B50BC1455D}" type="presParOf" srcId="{DF767BEF-5373-4103-9BC6-E69B61A2A75D}" destId="{8AC6E971-4F16-4306-B612-C3439F1B5639}" srcOrd="1" destOrd="0" presId="urn:microsoft.com/office/officeart/2005/8/layout/hierarchy2"/>
    <dgm:cxn modelId="{5129D7E5-905D-48E8-8EE7-06AED8477731}" type="presParOf" srcId="{8AC6E971-4F16-4306-B612-C3439F1B5639}" destId="{51AF9132-C071-4AC5-892A-42BF21088D65}" srcOrd="0" destOrd="0" presId="urn:microsoft.com/office/officeart/2005/8/layout/hierarchy2"/>
    <dgm:cxn modelId="{0678501C-625A-4713-8F36-64DDBEA2D05D}" type="presParOf" srcId="{51AF9132-C071-4AC5-892A-42BF21088D65}" destId="{C1A7F93C-2EAA-45A9-A5EA-5793793DB204}" srcOrd="0" destOrd="0" presId="urn:microsoft.com/office/officeart/2005/8/layout/hierarchy2"/>
    <dgm:cxn modelId="{2DEB8FDB-40DD-48A6-AC15-1A6CB941C18D}" type="presParOf" srcId="{8AC6E971-4F16-4306-B612-C3439F1B5639}" destId="{58F1D2B0-8E21-459B-97B6-56A6C39438B7}" srcOrd="1" destOrd="0" presId="urn:microsoft.com/office/officeart/2005/8/layout/hierarchy2"/>
    <dgm:cxn modelId="{5D2659AF-2EFE-4698-BFB8-349D44ED6867}" type="presParOf" srcId="{58F1D2B0-8E21-459B-97B6-56A6C39438B7}" destId="{9BC4C71D-93D5-46C1-BCA6-105331CED31B}" srcOrd="0" destOrd="0" presId="urn:microsoft.com/office/officeart/2005/8/layout/hierarchy2"/>
    <dgm:cxn modelId="{1DCD5F0A-87D7-4837-B903-9E4AFD5C6CDE}" type="presParOf" srcId="{58F1D2B0-8E21-459B-97B6-56A6C39438B7}" destId="{0AC6B4B3-C539-4B44-B6B3-AAE0E92D103B}" srcOrd="1" destOrd="0" presId="urn:microsoft.com/office/officeart/2005/8/layout/hierarchy2"/>
    <dgm:cxn modelId="{3791D3AA-16E3-45BA-AEF6-AB9A259F596D}" type="presParOf" srcId="{0AC6B4B3-C539-4B44-B6B3-AAE0E92D103B}" destId="{A56A7579-0316-4E1B-A1CE-277D3A7A27CD}" srcOrd="0" destOrd="0" presId="urn:microsoft.com/office/officeart/2005/8/layout/hierarchy2"/>
    <dgm:cxn modelId="{A2DDFBB9-B9BE-4224-A143-CA81DB880B84}" type="presParOf" srcId="{A56A7579-0316-4E1B-A1CE-277D3A7A27CD}" destId="{EFEC24A0-9D50-41B9-9D67-5E4DDBC02B84}" srcOrd="0" destOrd="0" presId="urn:microsoft.com/office/officeart/2005/8/layout/hierarchy2"/>
    <dgm:cxn modelId="{FFE6A1D5-D335-46FE-8A43-67DD236F1239}" type="presParOf" srcId="{0AC6B4B3-C539-4B44-B6B3-AAE0E92D103B}" destId="{CF76A550-9DFA-4A5B-A039-B05975C57283}" srcOrd="1" destOrd="0" presId="urn:microsoft.com/office/officeart/2005/8/layout/hierarchy2"/>
    <dgm:cxn modelId="{61A4EADE-E862-4960-9E38-9510E251DDCA}" type="presParOf" srcId="{CF76A550-9DFA-4A5B-A039-B05975C57283}" destId="{5DC4B0AA-5DC0-497D-BC01-192807AEC691}" srcOrd="0" destOrd="0" presId="urn:microsoft.com/office/officeart/2005/8/layout/hierarchy2"/>
    <dgm:cxn modelId="{1440C1F3-BBBB-4B29-8027-EDFA1179232F}" type="presParOf" srcId="{CF76A550-9DFA-4A5B-A039-B05975C57283}" destId="{16B94A79-0F59-4B3A-A1AA-44A74AE33F1B}" srcOrd="1" destOrd="0" presId="urn:microsoft.com/office/officeart/2005/8/layout/hierarchy2"/>
    <dgm:cxn modelId="{1949A55F-FBDD-4C5B-B000-ECC3BB9C7AB5}" type="presParOf" srcId="{0AC6B4B3-C539-4B44-B6B3-AAE0E92D103B}" destId="{C1415E06-F580-4C49-AD69-0671E7519577}" srcOrd="2" destOrd="0" presId="urn:microsoft.com/office/officeart/2005/8/layout/hierarchy2"/>
    <dgm:cxn modelId="{19CB245B-0ED8-4B85-8840-119DBBDA7486}" type="presParOf" srcId="{C1415E06-F580-4C49-AD69-0671E7519577}" destId="{20DC9AEB-17A4-4316-99B2-A44EDCF432D7}" srcOrd="0" destOrd="0" presId="urn:microsoft.com/office/officeart/2005/8/layout/hierarchy2"/>
    <dgm:cxn modelId="{45A3AA12-318A-4B00-BEAF-9A0C6DB5F75C}" type="presParOf" srcId="{0AC6B4B3-C539-4B44-B6B3-AAE0E92D103B}" destId="{35173A5B-3B09-478C-941C-C45C2679B3B1}" srcOrd="3" destOrd="0" presId="urn:microsoft.com/office/officeart/2005/8/layout/hierarchy2"/>
    <dgm:cxn modelId="{584510DA-32E7-42C2-BBA3-19DEB07EF891}" type="presParOf" srcId="{35173A5B-3B09-478C-941C-C45C2679B3B1}" destId="{F7AE0E8B-F253-463F-BBE5-9F4B10BAF9FA}" srcOrd="0" destOrd="0" presId="urn:microsoft.com/office/officeart/2005/8/layout/hierarchy2"/>
    <dgm:cxn modelId="{A443C86C-08CA-4363-98BE-F5F466FC03E7}" type="presParOf" srcId="{35173A5B-3B09-478C-941C-C45C2679B3B1}" destId="{64DE0636-C555-48C9-8A27-E943F7E2E0A2}" srcOrd="1" destOrd="0" presId="urn:microsoft.com/office/officeart/2005/8/layout/hierarchy2"/>
    <dgm:cxn modelId="{12E03883-5094-4E26-B463-055D8CE0F363}" type="presParOf" srcId="{54622404-1A0E-4E0B-8853-B81C220BFD51}" destId="{B0066D10-8528-48A7-B8DB-5FC6917EB94A}" srcOrd="2" destOrd="0" presId="urn:microsoft.com/office/officeart/2005/8/layout/hierarchy2"/>
    <dgm:cxn modelId="{9857F245-EC2A-4D9B-A7BD-8B632C5A0CFF}" type="presParOf" srcId="{B0066D10-8528-48A7-B8DB-5FC6917EB94A}" destId="{81D8FF40-6107-4F59-8B4B-E45DD0910AF7}" srcOrd="0" destOrd="0" presId="urn:microsoft.com/office/officeart/2005/8/layout/hierarchy2"/>
    <dgm:cxn modelId="{9E7E83B6-D304-48AF-8044-477BDB2A0E3D}" type="presParOf" srcId="{54622404-1A0E-4E0B-8853-B81C220BFD51}" destId="{146B1194-89FF-4E23-AA6B-F70787FF75CA}" srcOrd="3" destOrd="0" presId="urn:microsoft.com/office/officeart/2005/8/layout/hierarchy2"/>
    <dgm:cxn modelId="{68EA6251-4A9F-483D-9446-B7CE29D22B50}" type="presParOf" srcId="{146B1194-89FF-4E23-AA6B-F70787FF75CA}" destId="{4A1CC02D-C585-411A-A1BB-6C4C7AD72150}" srcOrd="0" destOrd="0" presId="urn:microsoft.com/office/officeart/2005/8/layout/hierarchy2"/>
    <dgm:cxn modelId="{587C9096-1B9D-4465-B8F5-6DD84A44F418}" type="presParOf" srcId="{146B1194-89FF-4E23-AA6B-F70787FF75CA}" destId="{E0C26D5C-535C-4D6C-A3BF-28111BFACB46}" srcOrd="1" destOrd="0" presId="urn:microsoft.com/office/officeart/2005/8/layout/hierarchy2"/>
    <dgm:cxn modelId="{F6926287-7BE6-4D3D-942D-2794C8EC19A6}" type="presParOf" srcId="{E0C26D5C-535C-4D6C-A3BF-28111BFACB46}" destId="{396B636C-D964-45A9-88DF-8A2B4781C92C}" srcOrd="0" destOrd="0" presId="urn:microsoft.com/office/officeart/2005/8/layout/hierarchy2"/>
    <dgm:cxn modelId="{34473AA6-6FBD-4F7D-B495-4FBA94223AF2}" type="presParOf" srcId="{396B636C-D964-45A9-88DF-8A2B4781C92C}" destId="{87E32592-8F10-4004-8C52-C1BB533A55A0}" srcOrd="0" destOrd="0" presId="urn:microsoft.com/office/officeart/2005/8/layout/hierarchy2"/>
    <dgm:cxn modelId="{60CB909F-6B60-4B49-B7A2-17B8C127B5BF}" type="presParOf" srcId="{E0C26D5C-535C-4D6C-A3BF-28111BFACB46}" destId="{CEBFAE7F-44BD-4DFE-8025-6517E404FA45}" srcOrd="1" destOrd="0" presId="urn:microsoft.com/office/officeart/2005/8/layout/hierarchy2"/>
    <dgm:cxn modelId="{AB57A90A-7D18-45D0-9B9C-A94F91B5B7E5}" type="presParOf" srcId="{CEBFAE7F-44BD-4DFE-8025-6517E404FA45}" destId="{7F2868C2-A02F-4384-AF3D-3617DDC2336E}" srcOrd="0" destOrd="0" presId="urn:microsoft.com/office/officeart/2005/8/layout/hierarchy2"/>
    <dgm:cxn modelId="{2BA539C0-C12A-4DE0-8F2C-8B17950FD0AE}" type="presParOf" srcId="{CEBFAE7F-44BD-4DFE-8025-6517E404FA45}" destId="{91025D3A-5D56-465D-8ABA-6838B5B22E1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67C480-5287-44D6-9C5A-29CAF5AA73EA}" type="doc">
      <dgm:prSet loTypeId="urn:microsoft.com/office/officeart/2005/8/layout/radial1" loCatId="cycle" qsTypeId="urn:microsoft.com/office/officeart/2005/8/quickstyle/simple1" qsCatId="simple" csTypeId="urn:microsoft.com/office/officeart/2005/8/colors/accent6_4" csCatId="accent6" phldr="1"/>
      <dgm:spPr/>
      <dgm:t>
        <a:bodyPr/>
        <a:lstStyle/>
        <a:p>
          <a:endParaRPr lang="zh-TW" altLang="en-US"/>
        </a:p>
      </dgm:t>
    </dgm:pt>
    <dgm:pt modelId="{804603E8-F7FB-4F22-9FB5-428527355A40}">
      <dgm:prSet phldrT="[文字]"/>
      <dgm:spPr/>
      <dgm:t>
        <a:bodyPr/>
        <a:lstStyle/>
        <a:p>
          <a:r>
            <a:rPr lang="zh-TW" altLang="en-US" dirty="0" smtClean="0">
              <a:ea typeface="文鼎粗隸" pitchFamily="49" charset="-120"/>
            </a:rPr>
            <a:t>高級中等學校</a:t>
          </a:r>
          <a:endParaRPr lang="zh-TW" altLang="en-US" dirty="0">
            <a:ea typeface="文鼎粗隸" pitchFamily="49" charset="-120"/>
          </a:endParaRPr>
        </a:p>
      </dgm:t>
    </dgm:pt>
    <dgm:pt modelId="{525AEAD0-351D-439D-BCD6-CEA42A6046BB}" type="parTrans" cxnId="{D9141543-F3F8-4C3A-9C17-475424CC4D3E}">
      <dgm:prSet/>
      <dgm:spPr/>
      <dgm:t>
        <a:bodyPr/>
        <a:lstStyle/>
        <a:p>
          <a:endParaRPr lang="zh-TW" altLang="en-US"/>
        </a:p>
      </dgm:t>
    </dgm:pt>
    <dgm:pt modelId="{AD8CA59D-6483-411A-BA2F-29628C7ED4CB}" type="sibTrans" cxnId="{D9141543-F3F8-4C3A-9C17-475424CC4D3E}">
      <dgm:prSet/>
      <dgm:spPr/>
      <dgm:t>
        <a:bodyPr/>
        <a:lstStyle/>
        <a:p>
          <a:endParaRPr lang="zh-TW" altLang="en-US"/>
        </a:p>
      </dgm:t>
    </dgm:pt>
    <dgm:pt modelId="{3534B1C4-B050-4035-B5E6-299AE3D66925}">
      <dgm:prSet phldrT="[文字]" custT="1"/>
      <dgm:spPr/>
      <dgm:t>
        <a:bodyPr/>
        <a:lstStyle/>
        <a:p>
          <a:pPr algn="ctr">
            <a:lnSpc>
              <a:spcPts val="2200"/>
            </a:lnSpc>
          </a:pPr>
          <a:r>
            <a:rPr lang="zh-TW" altLang="en-US" sz="2400" dirty="0" smtClean="0">
              <a:ea typeface="文鼎粗行楷" pitchFamily="49" charset="-120"/>
            </a:rPr>
            <a:t>普通型</a:t>
          </a:r>
          <a:endParaRPr lang="en-US" altLang="zh-TW" sz="2400" dirty="0" smtClean="0">
            <a:ea typeface="文鼎粗行楷" pitchFamily="49" charset="-120"/>
          </a:endParaRPr>
        </a:p>
        <a:p>
          <a:pPr algn="ctr">
            <a:lnSpc>
              <a:spcPts val="2200"/>
            </a:lnSpc>
          </a:pPr>
          <a:r>
            <a:rPr lang="zh-TW" altLang="en-US" sz="2400" dirty="0" smtClean="0">
              <a:ea typeface="文鼎粗行楷" pitchFamily="49" charset="-120"/>
            </a:rPr>
            <a:t>（高中）</a:t>
          </a:r>
          <a:endParaRPr lang="zh-TW" altLang="en-US" sz="2400" dirty="0">
            <a:ea typeface="文鼎粗行楷" pitchFamily="49" charset="-120"/>
          </a:endParaRPr>
        </a:p>
      </dgm:t>
    </dgm:pt>
    <dgm:pt modelId="{A50A345A-B631-455B-B3A5-BA9C49D6CDF7}" type="parTrans" cxnId="{CC22E981-BCFD-4C57-AA8D-E91850AE1B4F}">
      <dgm:prSet/>
      <dgm:spPr/>
      <dgm:t>
        <a:bodyPr/>
        <a:lstStyle/>
        <a:p>
          <a:endParaRPr lang="zh-TW" altLang="en-US"/>
        </a:p>
      </dgm:t>
    </dgm:pt>
    <dgm:pt modelId="{71BF520C-4876-4560-ACAC-D5D6DD507CEA}" type="sibTrans" cxnId="{CC22E981-BCFD-4C57-AA8D-E91850AE1B4F}">
      <dgm:prSet/>
      <dgm:spPr/>
      <dgm:t>
        <a:bodyPr/>
        <a:lstStyle/>
        <a:p>
          <a:endParaRPr lang="zh-TW" altLang="en-US"/>
        </a:p>
      </dgm:t>
    </dgm:pt>
    <dgm:pt modelId="{4FDEF55E-C6F9-4915-915B-BE73902E6BEC}">
      <dgm:prSet phldrT="[文字]" custT="1"/>
      <dgm:spPr/>
      <dgm:t>
        <a:bodyPr/>
        <a:lstStyle/>
        <a:p>
          <a:pPr algn="ctr"/>
          <a:r>
            <a:rPr lang="zh-TW" altLang="en-US" sz="2800" dirty="0" smtClean="0">
              <a:ea typeface="文鼎粗隸" pitchFamily="49" charset="-120"/>
            </a:rPr>
            <a:t>技術型（高職）</a:t>
          </a:r>
          <a:endParaRPr lang="zh-TW" altLang="en-US" sz="2800" dirty="0">
            <a:ea typeface="文鼎粗隸" pitchFamily="49" charset="-120"/>
          </a:endParaRPr>
        </a:p>
      </dgm:t>
    </dgm:pt>
    <dgm:pt modelId="{24AAD256-BB5A-4DE8-B9CD-A8C0DCBA8C62}" type="parTrans" cxnId="{600C0AD3-CFD5-4C72-A05B-3B896CFFC350}">
      <dgm:prSet/>
      <dgm:spPr/>
      <dgm:t>
        <a:bodyPr/>
        <a:lstStyle/>
        <a:p>
          <a:endParaRPr lang="zh-TW" altLang="en-US"/>
        </a:p>
      </dgm:t>
    </dgm:pt>
    <dgm:pt modelId="{36E6F53F-EE4B-42BD-989B-BE91F72AE7BB}" type="sibTrans" cxnId="{600C0AD3-CFD5-4C72-A05B-3B896CFFC350}">
      <dgm:prSet/>
      <dgm:spPr/>
      <dgm:t>
        <a:bodyPr/>
        <a:lstStyle/>
        <a:p>
          <a:endParaRPr lang="zh-TW" altLang="en-US"/>
        </a:p>
      </dgm:t>
    </dgm:pt>
    <dgm:pt modelId="{9312BFC2-0605-4881-B5A9-F380F072615C}">
      <dgm:prSet phldrT="[文字]" custT="1"/>
      <dgm:spPr/>
      <dgm:t>
        <a:bodyPr/>
        <a:lstStyle/>
        <a:p>
          <a:r>
            <a:rPr lang="zh-TW" altLang="en-US" sz="2000" b="1" dirty="0" smtClean="0">
              <a:solidFill>
                <a:schemeClr val="accent4">
                  <a:lumMod val="75000"/>
                </a:schemeClr>
              </a:solidFill>
              <a:ea typeface="文鼎粗行楷" pitchFamily="49" charset="-120"/>
            </a:rPr>
            <a:t>單科型</a:t>
          </a:r>
          <a:endParaRPr lang="en-US" altLang="zh-TW" sz="2000" b="1" dirty="0" smtClean="0">
            <a:solidFill>
              <a:schemeClr val="accent4">
                <a:lumMod val="75000"/>
              </a:schemeClr>
            </a:solidFill>
            <a:ea typeface="文鼎粗行楷" pitchFamily="49" charset="-120"/>
          </a:endParaRPr>
        </a:p>
        <a:p>
          <a:r>
            <a:rPr lang="zh-TW" altLang="en-US" sz="2000" b="1" dirty="0" smtClean="0">
              <a:solidFill>
                <a:schemeClr val="accent4">
                  <a:lumMod val="75000"/>
                </a:schemeClr>
              </a:solidFill>
              <a:ea typeface="文鼎粗行楷" pitchFamily="49" charset="-120"/>
            </a:rPr>
            <a:t>（單科高中）</a:t>
          </a:r>
          <a:endParaRPr lang="zh-TW" altLang="en-US" sz="2000" b="1" dirty="0">
            <a:solidFill>
              <a:schemeClr val="accent4">
                <a:lumMod val="75000"/>
              </a:schemeClr>
            </a:solidFill>
            <a:ea typeface="文鼎粗行楷" pitchFamily="49" charset="-120"/>
          </a:endParaRPr>
        </a:p>
      </dgm:t>
    </dgm:pt>
    <dgm:pt modelId="{EA8435B2-4196-43C9-BAC2-3B02628A232F}" type="parTrans" cxnId="{3F4A9785-730D-4610-939F-FAD6C7E57F3E}">
      <dgm:prSet/>
      <dgm:spPr/>
      <dgm:t>
        <a:bodyPr/>
        <a:lstStyle/>
        <a:p>
          <a:endParaRPr lang="zh-TW" altLang="en-US"/>
        </a:p>
      </dgm:t>
    </dgm:pt>
    <dgm:pt modelId="{E9A48EAE-5167-4201-8CA5-939C3F92305F}" type="sibTrans" cxnId="{3F4A9785-730D-4610-939F-FAD6C7E57F3E}">
      <dgm:prSet/>
      <dgm:spPr/>
      <dgm:t>
        <a:bodyPr/>
        <a:lstStyle/>
        <a:p>
          <a:endParaRPr lang="zh-TW" altLang="en-US"/>
        </a:p>
      </dgm:t>
    </dgm:pt>
    <dgm:pt modelId="{53877CDE-5662-43E9-8A5C-E664990C6914}">
      <dgm:prSet phldrT="[文字]" custT="1"/>
      <dgm:spPr/>
      <dgm:t>
        <a:bodyPr/>
        <a:lstStyle/>
        <a:p>
          <a:r>
            <a:rPr lang="zh-TW" altLang="en-US" sz="2400" dirty="0" smtClean="0">
              <a:ea typeface="文鼎粗隸" pitchFamily="49" charset="-120"/>
            </a:rPr>
            <a:t>綜合型（綜合高中）</a:t>
          </a:r>
          <a:endParaRPr lang="zh-TW" altLang="en-US" sz="2400" dirty="0">
            <a:ea typeface="文鼎粗隸" pitchFamily="49" charset="-120"/>
          </a:endParaRPr>
        </a:p>
      </dgm:t>
    </dgm:pt>
    <dgm:pt modelId="{C40F778D-B50D-42E3-97E9-0F87411BFF85}" type="parTrans" cxnId="{4A50C63B-42E6-42B8-AB25-30C0031D115E}">
      <dgm:prSet/>
      <dgm:spPr/>
      <dgm:t>
        <a:bodyPr/>
        <a:lstStyle/>
        <a:p>
          <a:endParaRPr lang="zh-TW" altLang="en-US"/>
        </a:p>
      </dgm:t>
    </dgm:pt>
    <dgm:pt modelId="{DDCE08CE-92E0-4B39-BA78-53B7FC79BFE5}" type="sibTrans" cxnId="{4A50C63B-42E6-42B8-AB25-30C0031D115E}">
      <dgm:prSet/>
      <dgm:spPr/>
      <dgm:t>
        <a:bodyPr/>
        <a:lstStyle/>
        <a:p>
          <a:endParaRPr lang="zh-TW" altLang="en-US"/>
        </a:p>
      </dgm:t>
    </dgm:pt>
    <dgm:pt modelId="{680F5E67-6865-4C06-B974-FF840D725BC0}" type="pres">
      <dgm:prSet presAssocID="{CB67C480-5287-44D6-9C5A-29CAF5AA73EA}" presName="cycle" presStyleCnt="0">
        <dgm:presLayoutVars>
          <dgm:chMax val="1"/>
          <dgm:dir/>
          <dgm:animLvl val="ctr"/>
          <dgm:resizeHandles val="exact"/>
        </dgm:presLayoutVars>
      </dgm:prSet>
      <dgm:spPr/>
      <dgm:t>
        <a:bodyPr/>
        <a:lstStyle/>
        <a:p>
          <a:endParaRPr lang="zh-TW" altLang="en-US"/>
        </a:p>
      </dgm:t>
    </dgm:pt>
    <dgm:pt modelId="{8E7D312E-F35E-46B3-AEAC-F1A55F739844}" type="pres">
      <dgm:prSet presAssocID="{804603E8-F7FB-4F22-9FB5-428527355A40}" presName="centerShape" presStyleLbl="node0" presStyleIdx="0" presStyleCnt="1" custScaleX="121118" custScaleY="105359"/>
      <dgm:spPr/>
      <dgm:t>
        <a:bodyPr/>
        <a:lstStyle/>
        <a:p>
          <a:endParaRPr lang="zh-TW" altLang="en-US"/>
        </a:p>
      </dgm:t>
    </dgm:pt>
    <dgm:pt modelId="{B78F8C0F-23FA-441A-B072-72C9A386F25F}" type="pres">
      <dgm:prSet presAssocID="{A50A345A-B631-455B-B3A5-BA9C49D6CDF7}" presName="Name9" presStyleLbl="parChTrans1D2" presStyleIdx="0" presStyleCnt="4"/>
      <dgm:spPr/>
      <dgm:t>
        <a:bodyPr/>
        <a:lstStyle/>
        <a:p>
          <a:endParaRPr lang="zh-TW" altLang="en-US"/>
        </a:p>
      </dgm:t>
    </dgm:pt>
    <dgm:pt modelId="{D3BBD940-F7BD-4F3B-8F57-CA0B78A70AAF}" type="pres">
      <dgm:prSet presAssocID="{A50A345A-B631-455B-B3A5-BA9C49D6CDF7}" presName="connTx" presStyleLbl="parChTrans1D2" presStyleIdx="0" presStyleCnt="4"/>
      <dgm:spPr/>
      <dgm:t>
        <a:bodyPr/>
        <a:lstStyle/>
        <a:p>
          <a:endParaRPr lang="zh-TW" altLang="en-US"/>
        </a:p>
      </dgm:t>
    </dgm:pt>
    <dgm:pt modelId="{C30A7560-D91A-4362-A17C-7D833892E9CF}" type="pres">
      <dgm:prSet presAssocID="{3534B1C4-B050-4035-B5E6-299AE3D66925}" presName="node" presStyleLbl="node1" presStyleIdx="0" presStyleCnt="4" custScaleX="111635" custScaleY="115389">
        <dgm:presLayoutVars>
          <dgm:bulletEnabled val="1"/>
        </dgm:presLayoutVars>
      </dgm:prSet>
      <dgm:spPr/>
      <dgm:t>
        <a:bodyPr/>
        <a:lstStyle/>
        <a:p>
          <a:endParaRPr lang="zh-TW" altLang="en-US"/>
        </a:p>
      </dgm:t>
    </dgm:pt>
    <dgm:pt modelId="{BA2590CB-EC3A-4B8E-9389-D6C7ED1F89A8}" type="pres">
      <dgm:prSet presAssocID="{24AAD256-BB5A-4DE8-B9CD-A8C0DCBA8C62}" presName="Name9" presStyleLbl="parChTrans1D2" presStyleIdx="1" presStyleCnt="4"/>
      <dgm:spPr/>
      <dgm:t>
        <a:bodyPr/>
        <a:lstStyle/>
        <a:p>
          <a:endParaRPr lang="zh-TW" altLang="en-US"/>
        </a:p>
      </dgm:t>
    </dgm:pt>
    <dgm:pt modelId="{32392A88-3490-470F-AD26-3FAA9FC52318}" type="pres">
      <dgm:prSet presAssocID="{24AAD256-BB5A-4DE8-B9CD-A8C0DCBA8C62}" presName="connTx" presStyleLbl="parChTrans1D2" presStyleIdx="1" presStyleCnt="4"/>
      <dgm:spPr/>
      <dgm:t>
        <a:bodyPr/>
        <a:lstStyle/>
        <a:p>
          <a:endParaRPr lang="zh-TW" altLang="en-US"/>
        </a:p>
      </dgm:t>
    </dgm:pt>
    <dgm:pt modelId="{CF0E5ECB-4B97-4397-95E5-B743F46DF39D}" type="pres">
      <dgm:prSet presAssocID="{4FDEF55E-C6F9-4915-915B-BE73902E6BEC}" presName="node" presStyleLbl="node1" presStyleIdx="1" presStyleCnt="4" custScaleX="116691" custScaleY="114843">
        <dgm:presLayoutVars>
          <dgm:bulletEnabled val="1"/>
        </dgm:presLayoutVars>
      </dgm:prSet>
      <dgm:spPr/>
      <dgm:t>
        <a:bodyPr/>
        <a:lstStyle/>
        <a:p>
          <a:endParaRPr lang="zh-TW" altLang="en-US"/>
        </a:p>
      </dgm:t>
    </dgm:pt>
    <dgm:pt modelId="{4DEF5A2F-A56E-4946-91B5-9E0DA45C1346}" type="pres">
      <dgm:prSet presAssocID="{EA8435B2-4196-43C9-BAC2-3B02628A232F}" presName="Name9" presStyleLbl="parChTrans1D2" presStyleIdx="2" presStyleCnt="4"/>
      <dgm:spPr/>
      <dgm:t>
        <a:bodyPr/>
        <a:lstStyle/>
        <a:p>
          <a:endParaRPr lang="zh-TW" altLang="en-US"/>
        </a:p>
      </dgm:t>
    </dgm:pt>
    <dgm:pt modelId="{8F379015-77B5-4D5D-A99A-D6AD8BA4B388}" type="pres">
      <dgm:prSet presAssocID="{EA8435B2-4196-43C9-BAC2-3B02628A232F}" presName="connTx" presStyleLbl="parChTrans1D2" presStyleIdx="2" presStyleCnt="4"/>
      <dgm:spPr/>
      <dgm:t>
        <a:bodyPr/>
        <a:lstStyle/>
        <a:p>
          <a:endParaRPr lang="zh-TW" altLang="en-US"/>
        </a:p>
      </dgm:t>
    </dgm:pt>
    <dgm:pt modelId="{3A283716-594C-44A8-997A-9D2E5375BA2E}" type="pres">
      <dgm:prSet presAssocID="{9312BFC2-0605-4881-B5A9-F380F072615C}" presName="node" presStyleLbl="node1" presStyleIdx="2" presStyleCnt="4" custScaleX="137354" custScaleY="109787">
        <dgm:presLayoutVars>
          <dgm:bulletEnabled val="1"/>
        </dgm:presLayoutVars>
      </dgm:prSet>
      <dgm:spPr/>
      <dgm:t>
        <a:bodyPr/>
        <a:lstStyle/>
        <a:p>
          <a:endParaRPr lang="zh-TW" altLang="en-US"/>
        </a:p>
      </dgm:t>
    </dgm:pt>
    <dgm:pt modelId="{4BDE3566-3279-4BF4-BFD2-638578431F3A}" type="pres">
      <dgm:prSet presAssocID="{C40F778D-B50D-42E3-97E9-0F87411BFF85}" presName="Name9" presStyleLbl="parChTrans1D2" presStyleIdx="3" presStyleCnt="4"/>
      <dgm:spPr/>
      <dgm:t>
        <a:bodyPr/>
        <a:lstStyle/>
        <a:p>
          <a:endParaRPr lang="zh-TW" altLang="en-US"/>
        </a:p>
      </dgm:t>
    </dgm:pt>
    <dgm:pt modelId="{4E87F804-6890-4FB8-97EF-6A3C1C4E9F6B}" type="pres">
      <dgm:prSet presAssocID="{C40F778D-B50D-42E3-97E9-0F87411BFF85}" presName="connTx" presStyleLbl="parChTrans1D2" presStyleIdx="3" presStyleCnt="4"/>
      <dgm:spPr/>
      <dgm:t>
        <a:bodyPr/>
        <a:lstStyle/>
        <a:p>
          <a:endParaRPr lang="zh-TW" altLang="en-US"/>
        </a:p>
      </dgm:t>
    </dgm:pt>
    <dgm:pt modelId="{8BAC1810-AD4B-4F1A-9867-0CDB96514879}" type="pres">
      <dgm:prSet presAssocID="{53877CDE-5662-43E9-8A5C-E664990C6914}" presName="node" presStyleLbl="node1" presStyleIdx="3" presStyleCnt="4" custScaleX="122151" custScaleY="117644">
        <dgm:presLayoutVars>
          <dgm:bulletEnabled val="1"/>
        </dgm:presLayoutVars>
      </dgm:prSet>
      <dgm:spPr/>
      <dgm:t>
        <a:bodyPr/>
        <a:lstStyle/>
        <a:p>
          <a:endParaRPr lang="zh-TW" altLang="en-US"/>
        </a:p>
      </dgm:t>
    </dgm:pt>
  </dgm:ptLst>
  <dgm:cxnLst>
    <dgm:cxn modelId="{D9141543-F3F8-4C3A-9C17-475424CC4D3E}" srcId="{CB67C480-5287-44D6-9C5A-29CAF5AA73EA}" destId="{804603E8-F7FB-4F22-9FB5-428527355A40}" srcOrd="0" destOrd="0" parTransId="{525AEAD0-351D-439D-BCD6-CEA42A6046BB}" sibTransId="{AD8CA59D-6483-411A-BA2F-29628C7ED4CB}"/>
    <dgm:cxn modelId="{B54764D0-54D0-4EA7-B8AF-021A0A3E7FC0}" type="presOf" srcId="{24AAD256-BB5A-4DE8-B9CD-A8C0DCBA8C62}" destId="{32392A88-3490-470F-AD26-3FAA9FC52318}" srcOrd="1" destOrd="0" presId="urn:microsoft.com/office/officeart/2005/8/layout/radial1"/>
    <dgm:cxn modelId="{7E8019FC-27E1-4819-AB05-4298279E4D10}" type="presOf" srcId="{3534B1C4-B050-4035-B5E6-299AE3D66925}" destId="{C30A7560-D91A-4362-A17C-7D833892E9CF}" srcOrd="0" destOrd="0" presId="urn:microsoft.com/office/officeart/2005/8/layout/radial1"/>
    <dgm:cxn modelId="{3F4A9785-730D-4610-939F-FAD6C7E57F3E}" srcId="{804603E8-F7FB-4F22-9FB5-428527355A40}" destId="{9312BFC2-0605-4881-B5A9-F380F072615C}" srcOrd="2" destOrd="0" parTransId="{EA8435B2-4196-43C9-BAC2-3B02628A232F}" sibTransId="{E9A48EAE-5167-4201-8CA5-939C3F92305F}"/>
    <dgm:cxn modelId="{47D9A703-6D3B-48B5-9C35-390F2FDDBB21}" type="presOf" srcId="{C40F778D-B50D-42E3-97E9-0F87411BFF85}" destId="{4BDE3566-3279-4BF4-BFD2-638578431F3A}" srcOrd="0" destOrd="0" presId="urn:microsoft.com/office/officeart/2005/8/layout/radial1"/>
    <dgm:cxn modelId="{8751DF37-6E41-4B2F-9EC1-E11D79D9FB07}" type="presOf" srcId="{4FDEF55E-C6F9-4915-915B-BE73902E6BEC}" destId="{CF0E5ECB-4B97-4397-95E5-B743F46DF39D}" srcOrd="0" destOrd="0" presId="urn:microsoft.com/office/officeart/2005/8/layout/radial1"/>
    <dgm:cxn modelId="{61BAAEB3-47A3-44A3-8DC0-C9D79847E493}" type="presOf" srcId="{EA8435B2-4196-43C9-BAC2-3B02628A232F}" destId="{4DEF5A2F-A56E-4946-91B5-9E0DA45C1346}" srcOrd="0" destOrd="0" presId="urn:microsoft.com/office/officeart/2005/8/layout/radial1"/>
    <dgm:cxn modelId="{CC22E981-BCFD-4C57-AA8D-E91850AE1B4F}" srcId="{804603E8-F7FB-4F22-9FB5-428527355A40}" destId="{3534B1C4-B050-4035-B5E6-299AE3D66925}" srcOrd="0" destOrd="0" parTransId="{A50A345A-B631-455B-B3A5-BA9C49D6CDF7}" sibTransId="{71BF520C-4876-4560-ACAC-D5D6DD507CEA}"/>
    <dgm:cxn modelId="{72C0A8F1-F99E-4777-B421-A610DD12226A}" type="presOf" srcId="{CB67C480-5287-44D6-9C5A-29CAF5AA73EA}" destId="{680F5E67-6865-4C06-B974-FF840D725BC0}" srcOrd="0" destOrd="0" presId="urn:microsoft.com/office/officeart/2005/8/layout/radial1"/>
    <dgm:cxn modelId="{7D137192-612F-4FC9-B573-8BCBFE5EB26F}" type="presOf" srcId="{C40F778D-B50D-42E3-97E9-0F87411BFF85}" destId="{4E87F804-6890-4FB8-97EF-6A3C1C4E9F6B}" srcOrd="1" destOrd="0" presId="urn:microsoft.com/office/officeart/2005/8/layout/radial1"/>
    <dgm:cxn modelId="{11DF858C-14C9-4D23-B10D-F3917629C8CE}" type="presOf" srcId="{A50A345A-B631-455B-B3A5-BA9C49D6CDF7}" destId="{D3BBD940-F7BD-4F3B-8F57-CA0B78A70AAF}" srcOrd="1" destOrd="0" presId="urn:microsoft.com/office/officeart/2005/8/layout/radial1"/>
    <dgm:cxn modelId="{4A4961B2-D7A6-4AB3-8709-075EBF62C9E2}" type="presOf" srcId="{9312BFC2-0605-4881-B5A9-F380F072615C}" destId="{3A283716-594C-44A8-997A-9D2E5375BA2E}" srcOrd="0" destOrd="0" presId="urn:microsoft.com/office/officeart/2005/8/layout/radial1"/>
    <dgm:cxn modelId="{36EB93CA-1B32-44AC-A88D-59B86F4B9BCD}" type="presOf" srcId="{EA8435B2-4196-43C9-BAC2-3B02628A232F}" destId="{8F379015-77B5-4D5D-A99A-D6AD8BA4B388}" srcOrd="1" destOrd="0" presId="urn:microsoft.com/office/officeart/2005/8/layout/radial1"/>
    <dgm:cxn modelId="{22B89273-D306-4B51-801A-D730FC304873}" type="presOf" srcId="{53877CDE-5662-43E9-8A5C-E664990C6914}" destId="{8BAC1810-AD4B-4F1A-9867-0CDB96514879}" srcOrd="0" destOrd="0" presId="urn:microsoft.com/office/officeart/2005/8/layout/radial1"/>
    <dgm:cxn modelId="{600C0AD3-CFD5-4C72-A05B-3B896CFFC350}" srcId="{804603E8-F7FB-4F22-9FB5-428527355A40}" destId="{4FDEF55E-C6F9-4915-915B-BE73902E6BEC}" srcOrd="1" destOrd="0" parTransId="{24AAD256-BB5A-4DE8-B9CD-A8C0DCBA8C62}" sibTransId="{36E6F53F-EE4B-42BD-989B-BE91F72AE7BB}"/>
    <dgm:cxn modelId="{1743AF26-3667-4C87-8C33-CA6FDFB78599}" type="presOf" srcId="{A50A345A-B631-455B-B3A5-BA9C49D6CDF7}" destId="{B78F8C0F-23FA-441A-B072-72C9A386F25F}" srcOrd="0" destOrd="0" presId="urn:microsoft.com/office/officeart/2005/8/layout/radial1"/>
    <dgm:cxn modelId="{282DA0BE-6251-4F76-BE80-D1AF3F154741}" type="presOf" srcId="{804603E8-F7FB-4F22-9FB5-428527355A40}" destId="{8E7D312E-F35E-46B3-AEAC-F1A55F739844}" srcOrd="0" destOrd="0" presId="urn:microsoft.com/office/officeart/2005/8/layout/radial1"/>
    <dgm:cxn modelId="{8440153D-5D46-4BBC-A146-AF67CE40CF2F}" type="presOf" srcId="{24AAD256-BB5A-4DE8-B9CD-A8C0DCBA8C62}" destId="{BA2590CB-EC3A-4B8E-9389-D6C7ED1F89A8}" srcOrd="0" destOrd="0" presId="urn:microsoft.com/office/officeart/2005/8/layout/radial1"/>
    <dgm:cxn modelId="{4A50C63B-42E6-42B8-AB25-30C0031D115E}" srcId="{804603E8-F7FB-4F22-9FB5-428527355A40}" destId="{53877CDE-5662-43E9-8A5C-E664990C6914}" srcOrd="3" destOrd="0" parTransId="{C40F778D-B50D-42E3-97E9-0F87411BFF85}" sibTransId="{DDCE08CE-92E0-4B39-BA78-53B7FC79BFE5}"/>
    <dgm:cxn modelId="{10E839E0-1232-47D8-973B-4EC3AFEC75FF}" type="presParOf" srcId="{680F5E67-6865-4C06-B974-FF840D725BC0}" destId="{8E7D312E-F35E-46B3-AEAC-F1A55F739844}" srcOrd="0" destOrd="0" presId="urn:microsoft.com/office/officeart/2005/8/layout/radial1"/>
    <dgm:cxn modelId="{2EEE7B1C-A14F-4A27-95EF-3D8909F18389}" type="presParOf" srcId="{680F5E67-6865-4C06-B974-FF840D725BC0}" destId="{B78F8C0F-23FA-441A-B072-72C9A386F25F}" srcOrd="1" destOrd="0" presId="urn:microsoft.com/office/officeart/2005/8/layout/radial1"/>
    <dgm:cxn modelId="{04DE2640-BED6-47C4-AC66-D4EE5C970B70}" type="presParOf" srcId="{B78F8C0F-23FA-441A-B072-72C9A386F25F}" destId="{D3BBD940-F7BD-4F3B-8F57-CA0B78A70AAF}" srcOrd="0" destOrd="0" presId="urn:microsoft.com/office/officeart/2005/8/layout/radial1"/>
    <dgm:cxn modelId="{22502FDF-EC94-49CD-BB07-0F5A3D485FE3}" type="presParOf" srcId="{680F5E67-6865-4C06-B974-FF840D725BC0}" destId="{C30A7560-D91A-4362-A17C-7D833892E9CF}" srcOrd="2" destOrd="0" presId="urn:microsoft.com/office/officeart/2005/8/layout/radial1"/>
    <dgm:cxn modelId="{CDC30356-033B-47A6-A847-4BB9ABFFCFE3}" type="presParOf" srcId="{680F5E67-6865-4C06-B974-FF840D725BC0}" destId="{BA2590CB-EC3A-4B8E-9389-D6C7ED1F89A8}" srcOrd="3" destOrd="0" presId="urn:microsoft.com/office/officeart/2005/8/layout/radial1"/>
    <dgm:cxn modelId="{5DF7A431-7A06-4D4C-BD6A-7A419868E01E}" type="presParOf" srcId="{BA2590CB-EC3A-4B8E-9389-D6C7ED1F89A8}" destId="{32392A88-3490-470F-AD26-3FAA9FC52318}" srcOrd="0" destOrd="0" presId="urn:microsoft.com/office/officeart/2005/8/layout/radial1"/>
    <dgm:cxn modelId="{CE70610B-1398-4A28-9673-9BA7EFC69544}" type="presParOf" srcId="{680F5E67-6865-4C06-B974-FF840D725BC0}" destId="{CF0E5ECB-4B97-4397-95E5-B743F46DF39D}" srcOrd="4" destOrd="0" presId="urn:microsoft.com/office/officeart/2005/8/layout/radial1"/>
    <dgm:cxn modelId="{364E173A-C507-45EA-BBF6-405EBAB99897}" type="presParOf" srcId="{680F5E67-6865-4C06-B974-FF840D725BC0}" destId="{4DEF5A2F-A56E-4946-91B5-9E0DA45C1346}" srcOrd="5" destOrd="0" presId="urn:microsoft.com/office/officeart/2005/8/layout/radial1"/>
    <dgm:cxn modelId="{D833236F-6F49-44D0-BEA3-8AEF1EA0A72E}" type="presParOf" srcId="{4DEF5A2F-A56E-4946-91B5-9E0DA45C1346}" destId="{8F379015-77B5-4D5D-A99A-D6AD8BA4B388}" srcOrd="0" destOrd="0" presId="urn:microsoft.com/office/officeart/2005/8/layout/radial1"/>
    <dgm:cxn modelId="{C8CDB1B9-51A4-4EE1-83D1-21E2A75F11FF}" type="presParOf" srcId="{680F5E67-6865-4C06-B974-FF840D725BC0}" destId="{3A283716-594C-44A8-997A-9D2E5375BA2E}" srcOrd="6" destOrd="0" presId="urn:microsoft.com/office/officeart/2005/8/layout/radial1"/>
    <dgm:cxn modelId="{1C351CC6-BA6F-4548-9EFB-6E2AB79FE296}" type="presParOf" srcId="{680F5E67-6865-4C06-B974-FF840D725BC0}" destId="{4BDE3566-3279-4BF4-BFD2-638578431F3A}" srcOrd="7" destOrd="0" presId="urn:microsoft.com/office/officeart/2005/8/layout/radial1"/>
    <dgm:cxn modelId="{8AEE5CF8-DB51-46A8-8D44-4F82E2D7B781}" type="presParOf" srcId="{4BDE3566-3279-4BF4-BFD2-638578431F3A}" destId="{4E87F804-6890-4FB8-97EF-6A3C1C4E9F6B}" srcOrd="0" destOrd="0" presId="urn:microsoft.com/office/officeart/2005/8/layout/radial1"/>
    <dgm:cxn modelId="{F11CF249-44CB-4DD9-8AB0-A55F0DF95F6D}" type="presParOf" srcId="{680F5E67-6865-4C06-B974-FF840D725BC0}" destId="{8BAC1810-AD4B-4F1A-9867-0CDB9651487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870CA1-3E8E-4068-BA93-26E220227135}"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zh-TW" altLang="en-US"/>
        </a:p>
      </dgm:t>
    </dgm:pt>
    <dgm:pt modelId="{A97E1D22-8B77-4EA4-A32C-1D259019FB68}">
      <dgm:prSet phldrT="[文字]" custT="1"/>
      <dgm:spPr/>
      <dgm:t>
        <a:bodyPr/>
        <a:lstStyle/>
        <a:p>
          <a:r>
            <a:rPr lang="zh-TW" altLang="en-US" sz="4000" b="0" dirty="0" smtClean="0">
              <a:solidFill>
                <a:schemeClr val="bg1"/>
              </a:solidFill>
              <a:ea typeface="全真顏體" pitchFamily="49" charset="-120"/>
            </a:rPr>
            <a:t>適性入學</a:t>
          </a:r>
          <a:endParaRPr lang="zh-TW" altLang="en-US" sz="4000" dirty="0">
            <a:solidFill>
              <a:schemeClr val="bg1"/>
            </a:solidFill>
            <a:latin typeface="標楷體" pitchFamily="65" charset="-120"/>
            <a:ea typeface="標楷體" pitchFamily="65" charset="-120"/>
          </a:endParaRPr>
        </a:p>
      </dgm:t>
    </dgm:pt>
    <dgm:pt modelId="{6408EEE4-5250-4776-AD9A-10D4D264100B}" type="parTrans" cxnId="{E0AE58DE-0670-4D60-B56E-D55DD0F0481A}">
      <dgm:prSet/>
      <dgm:spPr/>
      <dgm:t>
        <a:bodyPr/>
        <a:lstStyle/>
        <a:p>
          <a:endParaRPr lang="zh-TW" altLang="en-US" sz="4000">
            <a:latin typeface="標楷體" pitchFamily="65" charset="-120"/>
            <a:ea typeface="標楷體" pitchFamily="65" charset="-120"/>
          </a:endParaRPr>
        </a:p>
      </dgm:t>
    </dgm:pt>
    <dgm:pt modelId="{E67FEE87-1357-4864-92D5-808FF2CA60FC}" type="sibTrans" cxnId="{E0AE58DE-0670-4D60-B56E-D55DD0F0481A}">
      <dgm:prSet custT="1"/>
      <dgm:spPr/>
      <dgm:t>
        <a:bodyPr/>
        <a:lstStyle/>
        <a:p>
          <a:endParaRPr lang="zh-TW" altLang="en-US" sz="4000">
            <a:latin typeface="標楷體" pitchFamily="65" charset="-120"/>
            <a:ea typeface="標楷體" pitchFamily="65" charset="-120"/>
          </a:endParaRPr>
        </a:p>
      </dgm:t>
    </dgm:pt>
    <dgm:pt modelId="{86709E2A-4256-4B51-939D-351B5CDAA0D8}">
      <dgm:prSet phldrT="[文字]" custT="1"/>
      <dgm:spPr/>
      <dgm:t>
        <a:bodyPr/>
        <a:lstStyle/>
        <a:p>
          <a:r>
            <a:rPr lang="zh-TW" altLang="en-US" sz="4000" dirty="0" smtClean="0">
              <a:latin typeface="標楷體" pitchFamily="65" charset="-120"/>
              <a:ea typeface="標楷體" pitchFamily="65" charset="-120"/>
            </a:rPr>
            <a:t>一次分發到    位</a:t>
          </a:r>
          <a:endParaRPr lang="zh-TW" altLang="en-US" sz="4000" dirty="0">
            <a:latin typeface="標楷體" pitchFamily="65" charset="-120"/>
            <a:ea typeface="標楷體" pitchFamily="65" charset="-120"/>
          </a:endParaRPr>
        </a:p>
      </dgm:t>
    </dgm:pt>
    <dgm:pt modelId="{1F72A9F9-F0BE-41C3-84C2-CC5ACFA23D7D}" type="parTrans" cxnId="{D9ECEDDB-E838-4064-9EA1-F5083B500A24}">
      <dgm:prSet/>
      <dgm:spPr/>
      <dgm:t>
        <a:bodyPr/>
        <a:lstStyle/>
        <a:p>
          <a:endParaRPr lang="zh-TW" altLang="en-US" sz="4000">
            <a:latin typeface="標楷體" pitchFamily="65" charset="-120"/>
            <a:ea typeface="標楷體" pitchFamily="65" charset="-120"/>
          </a:endParaRPr>
        </a:p>
      </dgm:t>
    </dgm:pt>
    <dgm:pt modelId="{8706EDF0-BDED-4F18-B255-D5D9E0A9CBBC}" type="sibTrans" cxnId="{D9ECEDDB-E838-4064-9EA1-F5083B500A24}">
      <dgm:prSet custT="1"/>
      <dgm:spPr/>
      <dgm:t>
        <a:bodyPr/>
        <a:lstStyle/>
        <a:p>
          <a:endParaRPr lang="zh-TW" altLang="en-US" sz="4000">
            <a:latin typeface="標楷體" pitchFamily="65" charset="-120"/>
            <a:ea typeface="標楷體" pitchFamily="65" charset="-120"/>
          </a:endParaRPr>
        </a:p>
      </dgm:t>
    </dgm:pt>
    <dgm:pt modelId="{D64B12CD-5C41-437F-A71A-27B383124900}">
      <dgm:prSet phldrT="[文字]" custT="1"/>
      <dgm:spPr/>
      <dgm:t>
        <a:bodyPr/>
        <a:lstStyle/>
        <a:p>
          <a:r>
            <a:rPr lang="zh-TW" altLang="en-US" sz="4000" dirty="0" smtClean="0">
              <a:latin typeface="標楷體" pitchFamily="65" charset="-120"/>
              <a:ea typeface="標楷體" pitchFamily="65" charset="-120"/>
            </a:rPr>
            <a:t>先免後特</a:t>
          </a:r>
          <a:endParaRPr lang="zh-TW" altLang="en-US" sz="4000" dirty="0">
            <a:latin typeface="標楷體" pitchFamily="65" charset="-120"/>
            <a:ea typeface="標楷體" pitchFamily="65" charset="-120"/>
          </a:endParaRPr>
        </a:p>
      </dgm:t>
    </dgm:pt>
    <dgm:pt modelId="{15BFF342-6CB0-403F-B7EB-E16FD168D4A3}" type="parTrans" cxnId="{A880A580-CFC0-4538-BC17-38B6747497BA}">
      <dgm:prSet/>
      <dgm:spPr/>
      <dgm:t>
        <a:bodyPr/>
        <a:lstStyle/>
        <a:p>
          <a:endParaRPr lang="zh-TW" altLang="en-US" sz="4000">
            <a:latin typeface="標楷體" pitchFamily="65" charset="-120"/>
            <a:ea typeface="標楷體" pitchFamily="65" charset="-120"/>
          </a:endParaRPr>
        </a:p>
      </dgm:t>
    </dgm:pt>
    <dgm:pt modelId="{DB289967-2D12-45E3-934B-FCA675DCD412}" type="sibTrans" cxnId="{A880A580-CFC0-4538-BC17-38B6747497BA}">
      <dgm:prSet custT="1"/>
      <dgm:spPr/>
      <dgm:t>
        <a:bodyPr/>
        <a:lstStyle/>
        <a:p>
          <a:endParaRPr lang="zh-TW" altLang="en-US" sz="4000">
            <a:latin typeface="標楷體" pitchFamily="65" charset="-120"/>
            <a:ea typeface="標楷體" pitchFamily="65" charset="-120"/>
          </a:endParaRPr>
        </a:p>
      </dgm:t>
    </dgm:pt>
    <dgm:pt modelId="{A3ECBDF4-4BCB-4866-932B-4BC875375DE1}" type="pres">
      <dgm:prSet presAssocID="{E4870CA1-3E8E-4068-BA93-26E220227135}" presName="Name0" presStyleCnt="0">
        <dgm:presLayoutVars>
          <dgm:dir/>
          <dgm:resizeHandles val="exact"/>
        </dgm:presLayoutVars>
      </dgm:prSet>
      <dgm:spPr/>
      <dgm:t>
        <a:bodyPr/>
        <a:lstStyle/>
        <a:p>
          <a:endParaRPr lang="zh-TW" altLang="en-US"/>
        </a:p>
      </dgm:t>
    </dgm:pt>
    <dgm:pt modelId="{0C171163-73BC-4B17-A037-69E19F741850}" type="pres">
      <dgm:prSet presAssocID="{A97E1D22-8B77-4EA4-A32C-1D259019FB68}" presName="node" presStyleLbl="node1" presStyleIdx="0" presStyleCnt="3">
        <dgm:presLayoutVars>
          <dgm:bulletEnabled val="1"/>
        </dgm:presLayoutVars>
      </dgm:prSet>
      <dgm:spPr/>
      <dgm:t>
        <a:bodyPr/>
        <a:lstStyle/>
        <a:p>
          <a:endParaRPr lang="zh-TW" altLang="en-US"/>
        </a:p>
      </dgm:t>
    </dgm:pt>
    <dgm:pt modelId="{2A2F2831-F5A3-40EF-A7AA-FBC0B8301F70}" type="pres">
      <dgm:prSet presAssocID="{E67FEE87-1357-4864-92D5-808FF2CA60FC}" presName="sibTrans" presStyleLbl="sibTrans2D1" presStyleIdx="0" presStyleCnt="3"/>
      <dgm:spPr/>
      <dgm:t>
        <a:bodyPr/>
        <a:lstStyle/>
        <a:p>
          <a:endParaRPr lang="zh-TW" altLang="en-US"/>
        </a:p>
      </dgm:t>
    </dgm:pt>
    <dgm:pt modelId="{D193B100-0E3C-4573-8907-2C9A09888B3C}" type="pres">
      <dgm:prSet presAssocID="{E67FEE87-1357-4864-92D5-808FF2CA60FC}" presName="connectorText" presStyleLbl="sibTrans2D1" presStyleIdx="0" presStyleCnt="3"/>
      <dgm:spPr/>
      <dgm:t>
        <a:bodyPr/>
        <a:lstStyle/>
        <a:p>
          <a:endParaRPr lang="zh-TW" altLang="en-US"/>
        </a:p>
      </dgm:t>
    </dgm:pt>
    <dgm:pt modelId="{970CBFC9-3AB3-4313-BF61-AA6E9C42B9CC}" type="pres">
      <dgm:prSet presAssocID="{86709E2A-4256-4B51-939D-351B5CDAA0D8}" presName="node" presStyleLbl="node1" presStyleIdx="1" presStyleCnt="3">
        <dgm:presLayoutVars>
          <dgm:bulletEnabled val="1"/>
        </dgm:presLayoutVars>
      </dgm:prSet>
      <dgm:spPr/>
      <dgm:t>
        <a:bodyPr/>
        <a:lstStyle/>
        <a:p>
          <a:endParaRPr lang="zh-TW" altLang="en-US"/>
        </a:p>
      </dgm:t>
    </dgm:pt>
    <dgm:pt modelId="{A627F244-B093-4932-8039-E638BB683DD8}" type="pres">
      <dgm:prSet presAssocID="{8706EDF0-BDED-4F18-B255-D5D9E0A9CBBC}" presName="sibTrans" presStyleLbl="sibTrans2D1" presStyleIdx="1" presStyleCnt="3"/>
      <dgm:spPr/>
      <dgm:t>
        <a:bodyPr/>
        <a:lstStyle/>
        <a:p>
          <a:endParaRPr lang="zh-TW" altLang="en-US"/>
        </a:p>
      </dgm:t>
    </dgm:pt>
    <dgm:pt modelId="{8717F2C4-58A1-4C83-9822-1556DCC6E0C4}" type="pres">
      <dgm:prSet presAssocID="{8706EDF0-BDED-4F18-B255-D5D9E0A9CBBC}" presName="connectorText" presStyleLbl="sibTrans2D1" presStyleIdx="1" presStyleCnt="3"/>
      <dgm:spPr/>
      <dgm:t>
        <a:bodyPr/>
        <a:lstStyle/>
        <a:p>
          <a:endParaRPr lang="zh-TW" altLang="en-US"/>
        </a:p>
      </dgm:t>
    </dgm:pt>
    <dgm:pt modelId="{2971D6E2-CE75-44F3-84B1-9B24D1087AD8}" type="pres">
      <dgm:prSet presAssocID="{D64B12CD-5C41-437F-A71A-27B383124900}" presName="node" presStyleLbl="node1" presStyleIdx="2" presStyleCnt="3">
        <dgm:presLayoutVars>
          <dgm:bulletEnabled val="1"/>
        </dgm:presLayoutVars>
      </dgm:prSet>
      <dgm:spPr/>
      <dgm:t>
        <a:bodyPr/>
        <a:lstStyle/>
        <a:p>
          <a:endParaRPr lang="zh-TW" altLang="en-US"/>
        </a:p>
      </dgm:t>
    </dgm:pt>
    <dgm:pt modelId="{2F54746D-1143-40CA-910F-68001E87A2CF}" type="pres">
      <dgm:prSet presAssocID="{DB289967-2D12-45E3-934B-FCA675DCD412}" presName="sibTrans" presStyleLbl="sibTrans2D1" presStyleIdx="2" presStyleCnt="3"/>
      <dgm:spPr/>
      <dgm:t>
        <a:bodyPr/>
        <a:lstStyle/>
        <a:p>
          <a:endParaRPr lang="zh-TW" altLang="en-US"/>
        </a:p>
      </dgm:t>
    </dgm:pt>
    <dgm:pt modelId="{4C70CBD0-1296-42F8-A435-3468199F76CC}" type="pres">
      <dgm:prSet presAssocID="{DB289967-2D12-45E3-934B-FCA675DCD412}" presName="connectorText" presStyleLbl="sibTrans2D1" presStyleIdx="2" presStyleCnt="3"/>
      <dgm:spPr/>
      <dgm:t>
        <a:bodyPr/>
        <a:lstStyle/>
        <a:p>
          <a:endParaRPr lang="zh-TW" altLang="en-US"/>
        </a:p>
      </dgm:t>
    </dgm:pt>
  </dgm:ptLst>
  <dgm:cxnLst>
    <dgm:cxn modelId="{B01DAA03-A46B-44F5-950D-A95E887DD1DA}" type="presOf" srcId="{8706EDF0-BDED-4F18-B255-D5D9E0A9CBBC}" destId="{8717F2C4-58A1-4C83-9822-1556DCC6E0C4}" srcOrd="1" destOrd="0" presId="urn:microsoft.com/office/officeart/2005/8/layout/cycle7"/>
    <dgm:cxn modelId="{713F1ECA-3429-431F-99F4-BAB84C21101E}" type="presOf" srcId="{D64B12CD-5C41-437F-A71A-27B383124900}" destId="{2971D6E2-CE75-44F3-84B1-9B24D1087AD8}" srcOrd="0" destOrd="0" presId="urn:microsoft.com/office/officeart/2005/8/layout/cycle7"/>
    <dgm:cxn modelId="{0F77A2EB-8D58-4153-AE20-D50610357158}" type="presOf" srcId="{E4870CA1-3E8E-4068-BA93-26E220227135}" destId="{A3ECBDF4-4BCB-4866-932B-4BC875375DE1}" srcOrd="0" destOrd="0" presId="urn:microsoft.com/office/officeart/2005/8/layout/cycle7"/>
    <dgm:cxn modelId="{0B2B5667-C22E-40E1-8167-BA967E9E1BDF}" type="presOf" srcId="{DB289967-2D12-45E3-934B-FCA675DCD412}" destId="{4C70CBD0-1296-42F8-A435-3468199F76CC}" srcOrd="1" destOrd="0" presId="urn:microsoft.com/office/officeart/2005/8/layout/cycle7"/>
    <dgm:cxn modelId="{314AB354-08B7-4F25-8484-2BB08C1F8A92}" type="presOf" srcId="{E67FEE87-1357-4864-92D5-808FF2CA60FC}" destId="{2A2F2831-F5A3-40EF-A7AA-FBC0B8301F70}" srcOrd="0" destOrd="0" presId="urn:microsoft.com/office/officeart/2005/8/layout/cycle7"/>
    <dgm:cxn modelId="{E0AE58DE-0670-4D60-B56E-D55DD0F0481A}" srcId="{E4870CA1-3E8E-4068-BA93-26E220227135}" destId="{A97E1D22-8B77-4EA4-A32C-1D259019FB68}" srcOrd="0" destOrd="0" parTransId="{6408EEE4-5250-4776-AD9A-10D4D264100B}" sibTransId="{E67FEE87-1357-4864-92D5-808FF2CA60FC}"/>
    <dgm:cxn modelId="{D9ECEDDB-E838-4064-9EA1-F5083B500A24}" srcId="{E4870CA1-3E8E-4068-BA93-26E220227135}" destId="{86709E2A-4256-4B51-939D-351B5CDAA0D8}" srcOrd="1" destOrd="0" parTransId="{1F72A9F9-F0BE-41C3-84C2-CC5ACFA23D7D}" sibTransId="{8706EDF0-BDED-4F18-B255-D5D9E0A9CBBC}"/>
    <dgm:cxn modelId="{BB534E67-DFC5-4D6A-9951-56B34138093B}" type="presOf" srcId="{86709E2A-4256-4B51-939D-351B5CDAA0D8}" destId="{970CBFC9-3AB3-4313-BF61-AA6E9C42B9CC}" srcOrd="0" destOrd="0" presId="urn:microsoft.com/office/officeart/2005/8/layout/cycle7"/>
    <dgm:cxn modelId="{97A3F530-F373-47F2-A441-FD30AFD6A677}" type="presOf" srcId="{E67FEE87-1357-4864-92D5-808FF2CA60FC}" destId="{D193B100-0E3C-4573-8907-2C9A09888B3C}" srcOrd="1" destOrd="0" presId="urn:microsoft.com/office/officeart/2005/8/layout/cycle7"/>
    <dgm:cxn modelId="{A481F3C9-13ED-4335-BD5E-E6F6955BA50A}" type="presOf" srcId="{8706EDF0-BDED-4F18-B255-D5D9E0A9CBBC}" destId="{A627F244-B093-4932-8039-E638BB683DD8}" srcOrd="0" destOrd="0" presId="urn:microsoft.com/office/officeart/2005/8/layout/cycle7"/>
    <dgm:cxn modelId="{4805A493-F657-4E01-88D6-03759C6A554A}" type="presOf" srcId="{DB289967-2D12-45E3-934B-FCA675DCD412}" destId="{2F54746D-1143-40CA-910F-68001E87A2CF}" srcOrd="0" destOrd="0" presId="urn:microsoft.com/office/officeart/2005/8/layout/cycle7"/>
    <dgm:cxn modelId="{FDC848CA-C392-4FF7-9624-0A20D51CD718}" type="presOf" srcId="{A97E1D22-8B77-4EA4-A32C-1D259019FB68}" destId="{0C171163-73BC-4B17-A037-69E19F741850}" srcOrd="0" destOrd="0" presId="urn:microsoft.com/office/officeart/2005/8/layout/cycle7"/>
    <dgm:cxn modelId="{A880A580-CFC0-4538-BC17-38B6747497BA}" srcId="{E4870CA1-3E8E-4068-BA93-26E220227135}" destId="{D64B12CD-5C41-437F-A71A-27B383124900}" srcOrd="2" destOrd="0" parTransId="{15BFF342-6CB0-403F-B7EB-E16FD168D4A3}" sibTransId="{DB289967-2D12-45E3-934B-FCA675DCD412}"/>
    <dgm:cxn modelId="{E0639DEC-36DF-4AAC-990B-4AE3A2394EA0}" type="presParOf" srcId="{A3ECBDF4-4BCB-4866-932B-4BC875375DE1}" destId="{0C171163-73BC-4B17-A037-69E19F741850}" srcOrd="0" destOrd="0" presId="urn:microsoft.com/office/officeart/2005/8/layout/cycle7"/>
    <dgm:cxn modelId="{E32FB5A3-FB59-44E7-B477-616CEF7C7301}" type="presParOf" srcId="{A3ECBDF4-4BCB-4866-932B-4BC875375DE1}" destId="{2A2F2831-F5A3-40EF-A7AA-FBC0B8301F70}" srcOrd="1" destOrd="0" presId="urn:microsoft.com/office/officeart/2005/8/layout/cycle7"/>
    <dgm:cxn modelId="{9629C8F6-C360-4D4E-8F84-8B2F09B25AC0}" type="presParOf" srcId="{2A2F2831-F5A3-40EF-A7AA-FBC0B8301F70}" destId="{D193B100-0E3C-4573-8907-2C9A09888B3C}" srcOrd="0" destOrd="0" presId="urn:microsoft.com/office/officeart/2005/8/layout/cycle7"/>
    <dgm:cxn modelId="{27A61FB8-9972-4DF1-B29F-22C201679660}" type="presParOf" srcId="{A3ECBDF4-4BCB-4866-932B-4BC875375DE1}" destId="{970CBFC9-3AB3-4313-BF61-AA6E9C42B9CC}" srcOrd="2" destOrd="0" presId="urn:microsoft.com/office/officeart/2005/8/layout/cycle7"/>
    <dgm:cxn modelId="{BD12E599-5554-4B2E-9325-0A25FDC996C5}" type="presParOf" srcId="{A3ECBDF4-4BCB-4866-932B-4BC875375DE1}" destId="{A627F244-B093-4932-8039-E638BB683DD8}" srcOrd="3" destOrd="0" presId="urn:microsoft.com/office/officeart/2005/8/layout/cycle7"/>
    <dgm:cxn modelId="{9B35EE47-8589-4634-8B11-296A23C283DE}" type="presParOf" srcId="{A627F244-B093-4932-8039-E638BB683DD8}" destId="{8717F2C4-58A1-4C83-9822-1556DCC6E0C4}" srcOrd="0" destOrd="0" presId="urn:microsoft.com/office/officeart/2005/8/layout/cycle7"/>
    <dgm:cxn modelId="{7AE68DC7-9F4E-4624-A9A0-EB01F8E48F04}" type="presParOf" srcId="{A3ECBDF4-4BCB-4866-932B-4BC875375DE1}" destId="{2971D6E2-CE75-44F3-84B1-9B24D1087AD8}" srcOrd="4" destOrd="0" presId="urn:microsoft.com/office/officeart/2005/8/layout/cycle7"/>
    <dgm:cxn modelId="{DC5EDAEC-73A9-48CF-8746-41A526F2BF8A}" type="presParOf" srcId="{A3ECBDF4-4BCB-4866-932B-4BC875375DE1}" destId="{2F54746D-1143-40CA-910F-68001E87A2CF}" srcOrd="5" destOrd="0" presId="urn:microsoft.com/office/officeart/2005/8/layout/cycle7"/>
    <dgm:cxn modelId="{258EB217-FA1D-4653-878B-B874B8F50A44}" type="presParOf" srcId="{2F54746D-1143-40CA-910F-68001E87A2CF}" destId="{4C70CBD0-1296-42F8-A435-3468199F76C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6D6CE-02A3-47EE-A048-A4F1250B70FA}"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zh-TW" altLang="en-US"/>
        </a:p>
      </dgm:t>
    </dgm:pt>
    <dgm:pt modelId="{92DD3863-F51B-42D8-B1E0-9E978B862262}">
      <dgm:prSet phldrT="[文字]"/>
      <dgm:spPr/>
      <dgm:t>
        <a:bodyPr/>
        <a:lstStyle/>
        <a:p>
          <a:r>
            <a:rPr kumimoji="0" lang="zh-TW" altLang="en-US" b="0" i="0" u="none" strike="noStrike" cap="none" normalizeH="0" baseline="0" dirty="0" smtClean="0">
              <a:ln/>
              <a:effectLst/>
              <a:latin typeface="標楷體" panose="03000509000000000000" pitchFamily="65" charset="-120"/>
              <a:ea typeface="金梅毛隸書" pitchFamily="49" charset="-120"/>
            </a:rPr>
            <a:t>難易適中</a:t>
          </a:r>
          <a:endParaRPr kumimoji="0" lang="en-US" altLang="zh-TW" b="0" i="0" u="none" strike="noStrike" cap="none" normalizeH="0" baseline="0" dirty="0" smtClean="0">
            <a:ln/>
            <a:effectLst/>
            <a:latin typeface="標楷體" panose="03000509000000000000" pitchFamily="65" charset="-120"/>
            <a:ea typeface="金梅毛隸書" pitchFamily="49" charset="-120"/>
          </a:endParaRPr>
        </a:p>
        <a:p>
          <a:r>
            <a:rPr kumimoji="0" lang="zh-TW" altLang="en-US" b="0" i="0" u="none" strike="noStrike" cap="none" normalizeH="0" baseline="0" dirty="0" smtClean="0">
              <a:ln/>
              <a:effectLst/>
              <a:latin typeface="標楷體" panose="03000509000000000000" pitchFamily="65" charset="-120"/>
              <a:ea typeface="金梅毛隸書" pitchFamily="49" charset="-120"/>
            </a:rPr>
            <a:t>每科平均通過率 </a:t>
          </a:r>
          <a:r>
            <a:rPr kumimoji="0" lang="en-US" altLang="zh-TW" b="0" i="0" u="none" strike="noStrike" cap="none" normalizeH="0" baseline="0" dirty="0" smtClean="0">
              <a:ln/>
              <a:effectLst/>
              <a:latin typeface="標楷體" panose="03000509000000000000" pitchFamily="65" charset="-120"/>
              <a:ea typeface="金梅毛隸書" pitchFamily="49" charset="-120"/>
            </a:rPr>
            <a:t>50%~55%</a:t>
          </a:r>
          <a:endParaRPr lang="zh-TW" altLang="en-US" dirty="0">
            <a:latin typeface="標楷體" panose="03000509000000000000" pitchFamily="65" charset="-120"/>
            <a:ea typeface="金梅毛隸書" pitchFamily="49" charset="-120"/>
          </a:endParaRPr>
        </a:p>
      </dgm:t>
    </dgm:pt>
    <dgm:pt modelId="{65E7BCDC-2ED9-4A07-ADA9-F99F7536281D}" type="parTrans" cxnId="{A00A9F9F-ECE3-4165-9679-9E906AADED9D}">
      <dgm:prSet/>
      <dgm:spPr/>
      <dgm:t>
        <a:bodyPr/>
        <a:lstStyle/>
        <a:p>
          <a:endParaRPr lang="zh-TW" altLang="en-US"/>
        </a:p>
      </dgm:t>
    </dgm:pt>
    <dgm:pt modelId="{628F734A-812F-441F-98A8-5E8E1F43C3A4}" type="sibTrans" cxnId="{A00A9F9F-ECE3-4165-9679-9E906AADED9D}">
      <dgm:prSet/>
      <dgm:spPr/>
      <dgm:t>
        <a:bodyPr/>
        <a:lstStyle/>
        <a:p>
          <a:endParaRPr lang="zh-TW" altLang="en-US"/>
        </a:p>
      </dgm:t>
    </dgm:pt>
    <dgm:pt modelId="{99AEE8ED-F1C1-410F-B400-5DA846EF6FF2}">
      <dgm:prSet phldrT="[文字]"/>
      <dgm:spPr/>
      <dgm:t>
        <a:bodyPr/>
        <a:lstStyle/>
        <a:p>
          <a:r>
            <a:rPr lang="zh-TW" altLang="en-US" dirty="0" smtClean="0">
              <a:solidFill>
                <a:srgbClr val="002060"/>
              </a:solidFill>
              <a:latin typeface="標楷體" panose="03000509000000000000" pitchFamily="65" charset="-120"/>
              <a:ea typeface="金梅毛隸書" pitchFamily="49" charset="-120"/>
            </a:rPr>
            <a:t>國文、英語、數學、社會、自然</a:t>
          </a:r>
          <a:endParaRPr lang="zh-TW" altLang="en-US" dirty="0">
            <a:solidFill>
              <a:srgbClr val="002060"/>
            </a:solidFill>
            <a:latin typeface="標楷體" panose="03000509000000000000" pitchFamily="65" charset="-120"/>
            <a:ea typeface="金梅毛隸書" pitchFamily="49" charset="-120"/>
          </a:endParaRPr>
        </a:p>
      </dgm:t>
    </dgm:pt>
    <dgm:pt modelId="{A1BACE61-313A-4524-9097-F60D0C3DFB5A}" type="parTrans" cxnId="{07CB2CE0-7586-4E59-8EA1-A0DF9FC291EE}">
      <dgm:prSet/>
      <dgm:spPr/>
      <dgm:t>
        <a:bodyPr/>
        <a:lstStyle/>
        <a:p>
          <a:endParaRPr lang="zh-TW" altLang="en-US"/>
        </a:p>
      </dgm:t>
    </dgm:pt>
    <dgm:pt modelId="{5C97AAB5-EF8B-4B36-BDF1-1FC1D585536A}" type="sibTrans" cxnId="{07CB2CE0-7586-4E59-8EA1-A0DF9FC291EE}">
      <dgm:prSet/>
      <dgm:spPr/>
      <dgm:t>
        <a:bodyPr/>
        <a:lstStyle/>
        <a:p>
          <a:endParaRPr lang="zh-TW" altLang="en-US"/>
        </a:p>
      </dgm:t>
    </dgm:pt>
    <dgm:pt modelId="{29622E1E-61EF-44CD-94FB-97BE9BB02FA8}">
      <dgm:prSet phldrT="[文字]"/>
      <dgm:spPr>
        <a:solidFill>
          <a:schemeClr val="accent3"/>
        </a:solidFill>
      </dgm:spPr>
      <dgm:t>
        <a:bodyPr/>
        <a:lstStyle/>
        <a:p>
          <a:r>
            <a:rPr lang="en-US" altLang="zh-TW" dirty="0" smtClean="0">
              <a:solidFill>
                <a:srgbClr val="002060"/>
              </a:solidFill>
              <a:latin typeface="標楷體" panose="03000509000000000000" pitchFamily="65" charset="-120"/>
              <a:ea typeface="金梅毛隸書" pitchFamily="49" charset="-120"/>
            </a:rPr>
            <a:t>A</a:t>
          </a:r>
          <a:br>
            <a:rPr lang="en-US" altLang="zh-TW" dirty="0" smtClean="0">
              <a:solidFill>
                <a:srgbClr val="002060"/>
              </a:solidFill>
              <a:latin typeface="標楷體" panose="03000509000000000000" pitchFamily="65" charset="-120"/>
              <a:ea typeface="金梅毛隸書" pitchFamily="49" charset="-120"/>
            </a:rPr>
          </a:br>
          <a:r>
            <a:rPr lang="zh-TW" altLang="en-US" dirty="0" smtClean="0">
              <a:solidFill>
                <a:srgbClr val="002060"/>
              </a:solidFill>
              <a:latin typeface="標楷體" panose="03000509000000000000" pitchFamily="65" charset="-120"/>
              <a:ea typeface="金梅毛隸書" pitchFamily="49" charset="-120"/>
            </a:rPr>
            <a:t>精熟</a:t>
          </a:r>
          <a:r>
            <a:rPr lang="en-US" altLang="zh-TW" dirty="0" smtClean="0">
              <a:solidFill>
                <a:srgbClr val="002060"/>
              </a:solidFill>
              <a:latin typeface="標楷體" panose="03000509000000000000" pitchFamily="65" charset="-120"/>
              <a:ea typeface="金梅毛隸書" pitchFamily="49" charset="-120"/>
            </a:rPr>
            <a:t>10%~20%</a:t>
          </a:r>
          <a:endParaRPr lang="zh-TW" altLang="en-US" dirty="0">
            <a:solidFill>
              <a:srgbClr val="002060"/>
            </a:solidFill>
            <a:latin typeface="標楷體" panose="03000509000000000000" pitchFamily="65" charset="-120"/>
            <a:ea typeface="金梅毛隸書" pitchFamily="49" charset="-120"/>
          </a:endParaRPr>
        </a:p>
      </dgm:t>
    </dgm:pt>
    <dgm:pt modelId="{2EF2197C-C090-46F5-884A-866530673D22}" type="parTrans" cxnId="{CA1499BC-10EF-48EE-A6F7-6AC1CE0A7B71}">
      <dgm:prSet/>
      <dgm:spPr/>
      <dgm:t>
        <a:bodyPr/>
        <a:lstStyle/>
        <a:p>
          <a:endParaRPr lang="zh-TW" altLang="en-US"/>
        </a:p>
      </dgm:t>
    </dgm:pt>
    <dgm:pt modelId="{39EB5301-FDAE-4088-8CD5-F575212FA4A6}" type="sibTrans" cxnId="{CA1499BC-10EF-48EE-A6F7-6AC1CE0A7B71}">
      <dgm:prSet/>
      <dgm:spPr/>
      <dgm:t>
        <a:bodyPr/>
        <a:lstStyle/>
        <a:p>
          <a:endParaRPr lang="zh-TW" altLang="en-US"/>
        </a:p>
      </dgm:t>
    </dgm:pt>
    <dgm:pt modelId="{BBF06845-DE8C-4E95-A9A8-5B8F820F13BC}">
      <dgm:prSet phldrT="[文字]"/>
      <dgm:spPr>
        <a:solidFill>
          <a:schemeClr val="accent4"/>
        </a:solidFill>
      </dgm:spPr>
      <dgm:t>
        <a:bodyPr/>
        <a:lstStyle/>
        <a:p>
          <a:r>
            <a:rPr lang="zh-TW" altLang="en-US" dirty="0" smtClean="0">
              <a:latin typeface="標楷體" panose="03000509000000000000" pitchFamily="65" charset="-120"/>
              <a:ea typeface="金梅毛隸書" pitchFamily="49" charset="-120"/>
            </a:rPr>
            <a:t>寫作測驗</a:t>
          </a:r>
          <a:endParaRPr lang="zh-TW" altLang="en-US" dirty="0">
            <a:latin typeface="標楷體" panose="03000509000000000000" pitchFamily="65" charset="-120"/>
            <a:ea typeface="金梅毛隸書" pitchFamily="49" charset="-120"/>
          </a:endParaRPr>
        </a:p>
      </dgm:t>
    </dgm:pt>
    <dgm:pt modelId="{C7755204-8625-402F-B9A1-4CB9826C7EE7}" type="parTrans" cxnId="{B96F6B9E-05BE-415E-8C4F-676A9FEB77F8}">
      <dgm:prSet/>
      <dgm:spPr/>
      <dgm:t>
        <a:bodyPr/>
        <a:lstStyle/>
        <a:p>
          <a:endParaRPr lang="zh-TW" altLang="en-US"/>
        </a:p>
      </dgm:t>
    </dgm:pt>
    <dgm:pt modelId="{FAE7927F-15E5-40F1-9AF8-410DA5652FD2}" type="sibTrans" cxnId="{B96F6B9E-05BE-415E-8C4F-676A9FEB77F8}">
      <dgm:prSet/>
      <dgm:spPr/>
      <dgm:t>
        <a:bodyPr/>
        <a:lstStyle/>
        <a:p>
          <a:endParaRPr lang="zh-TW" altLang="en-US"/>
        </a:p>
      </dgm:t>
    </dgm:pt>
    <dgm:pt modelId="{DB78C4A0-794E-4EAB-BD9F-58F6668F308F}">
      <dgm:prSet phldrT="[文字]"/>
      <dgm:spPr>
        <a:solidFill>
          <a:schemeClr val="accent6"/>
        </a:solidFill>
      </dgm:spPr>
      <dgm:t>
        <a:bodyPr/>
        <a:lstStyle/>
        <a:p>
          <a:r>
            <a:rPr lang="zh-TW" altLang="en-US" dirty="0" smtClean="0">
              <a:latin typeface="標楷體" panose="03000509000000000000" pitchFamily="65" charset="-120"/>
              <a:ea typeface="金梅毛隸書" pitchFamily="49" charset="-120"/>
            </a:rPr>
            <a:t>基礎</a:t>
          </a:r>
          <a:r>
            <a:rPr lang="en-US" altLang="zh-TW" dirty="0" smtClean="0">
              <a:latin typeface="標楷體" panose="03000509000000000000" pitchFamily="65" charset="-120"/>
              <a:ea typeface="金梅毛隸書" pitchFamily="49" charset="-120"/>
            </a:rPr>
            <a:t>(</a:t>
          </a:r>
          <a:r>
            <a:rPr lang="zh-TW" altLang="en-US" dirty="0" smtClean="0">
              <a:latin typeface="標楷體" panose="03000509000000000000" pitchFamily="65" charset="-120"/>
              <a:ea typeface="金梅毛隸書" pitchFamily="49" charset="-120"/>
            </a:rPr>
            <a:t>含以上</a:t>
          </a:r>
          <a:r>
            <a:rPr lang="en-US" altLang="zh-TW" dirty="0" smtClean="0">
              <a:latin typeface="標楷體" panose="03000509000000000000" pitchFamily="65" charset="-120"/>
              <a:ea typeface="金梅毛隸書" pitchFamily="49" charset="-120"/>
            </a:rPr>
            <a:t>)/</a:t>
          </a:r>
          <a:br>
            <a:rPr lang="en-US" altLang="zh-TW" dirty="0" smtClean="0">
              <a:latin typeface="標楷體" panose="03000509000000000000" pitchFamily="65" charset="-120"/>
              <a:ea typeface="金梅毛隸書" pitchFamily="49" charset="-120"/>
            </a:rPr>
          </a:br>
          <a:r>
            <a:rPr lang="zh-TW" altLang="en-US" dirty="0" smtClean="0">
              <a:latin typeface="標楷體" panose="03000509000000000000" pitchFamily="65" charset="-120"/>
              <a:ea typeface="金梅毛隸書" pitchFamily="49" charset="-120"/>
            </a:rPr>
            <a:t>待加強</a:t>
          </a:r>
          <a:endParaRPr lang="zh-TW" altLang="en-US" dirty="0">
            <a:latin typeface="標楷體" panose="03000509000000000000" pitchFamily="65" charset="-120"/>
            <a:ea typeface="金梅毛隸書" pitchFamily="49" charset="-120"/>
          </a:endParaRPr>
        </a:p>
      </dgm:t>
    </dgm:pt>
    <dgm:pt modelId="{FE0DA293-798C-4253-A543-1FF855E9C238}" type="parTrans" cxnId="{6362643A-BBE4-4858-84BD-019AAD82A92F}">
      <dgm:prSet/>
      <dgm:spPr/>
      <dgm:t>
        <a:bodyPr/>
        <a:lstStyle/>
        <a:p>
          <a:endParaRPr lang="zh-TW" altLang="en-US"/>
        </a:p>
      </dgm:t>
    </dgm:pt>
    <dgm:pt modelId="{9B811AAD-0486-4AA0-AAC4-4D4903A87526}" type="sibTrans" cxnId="{6362643A-BBE4-4858-84BD-019AAD82A92F}">
      <dgm:prSet/>
      <dgm:spPr/>
      <dgm:t>
        <a:bodyPr/>
        <a:lstStyle/>
        <a:p>
          <a:endParaRPr lang="zh-TW" altLang="en-US"/>
        </a:p>
      </dgm:t>
    </dgm:pt>
    <dgm:pt modelId="{684C5039-AB3D-453D-9EFE-C82A3D49B846}">
      <dgm:prSet phldrT="[文字]"/>
      <dgm:spPr>
        <a:solidFill>
          <a:schemeClr val="accent6"/>
        </a:solidFill>
      </dgm:spPr>
      <dgm:t>
        <a:bodyPr/>
        <a:lstStyle/>
        <a:p>
          <a:r>
            <a:rPr lang="zh-TW" altLang="en-US" dirty="0" smtClean="0">
              <a:latin typeface="標楷體" panose="03000509000000000000" pitchFamily="65" charset="-120"/>
              <a:ea typeface="金梅毛隸書" pitchFamily="49" charset="-120"/>
            </a:rPr>
            <a:t>英語聽力</a:t>
          </a:r>
          <a:endParaRPr lang="zh-TW" altLang="en-US" dirty="0">
            <a:latin typeface="標楷體" panose="03000509000000000000" pitchFamily="65" charset="-120"/>
            <a:ea typeface="金梅毛隸書" pitchFamily="49" charset="-120"/>
          </a:endParaRPr>
        </a:p>
      </dgm:t>
    </dgm:pt>
    <dgm:pt modelId="{A9AE54EA-7A33-460E-9147-C4A4498188FC}" type="parTrans" cxnId="{1E097230-332E-43D6-BB34-8CC87FFC6240}">
      <dgm:prSet/>
      <dgm:spPr/>
      <dgm:t>
        <a:bodyPr/>
        <a:lstStyle/>
        <a:p>
          <a:endParaRPr lang="zh-TW" altLang="en-US"/>
        </a:p>
      </dgm:t>
    </dgm:pt>
    <dgm:pt modelId="{511A6511-586F-4952-B583-8C7A50FFF03E}" type="sibTrans" cxnId="{1E097230-332E-43D6-BB34-8CC87FFC6240}">
      <dgm:prSet/>
      <dgm:spPr/>
      <dgm:t>
        <a:bodyPr/>
        <a:lstStyle/>
        <a:p>
          <a:endParaRPr lang="zh-TW" altLang="en-US"/>
        </a:p>
      </dgm:t>
    </dgm:pt>
    <dgm:pt modelId="{5CA7B223-D9D2-4B5A-89FC-41FB114A7F3D}">
      <dgm:prSet phldrT="[文字]"/>
      <dgm:spPr>
        <a:solidFill>
          <a:schemeClr val="accent4"/>
        </a:solidFill>
      </dgm:spPr>
      <dgm:t>
        <a:bodyPr/>
        <a:lstStyle/>
        <a:p>
          <a:r>
            <a:rPr lang="en-US" altLang="zh-TW" dirty="0" smtClean="0">
              <a:latin typeface="標楷體" panose="03000509000000000000" pitchFamily="65" charset="-120"/>
              <a:ea typeface="金梅毛隸書" pitchFamily="49" charset="-120"/>
            </a:rPr>
            <a:t>1-6</a:t>
          </a:r>
          <a:r>
            <a:rPr lang="zh-TW" altLang="en-US" dirty="0" smtClean="0">
              <a:latin typeface="標楷體" panose="03000509000000000000" pitchFamily="65" charset="-120"/>
              <a:ea typeface="金梅毛隸書" pitchFamily="49" charset="-120"/>
            </a:rPr>
            <a:t>級分</a:t>
          </a:r>
          <a:endParaRPr lang="zh-TW" altLang="en-US" dirty="0">
            <a:latin typeface="標楷體" panose="03000509000000000000" pitchFamily="65" charset="-120"/>
            <a:ea typeface="金梅毛隸書" pitchFamily="49" charset="-120"/>
          </a:endParaRPr>
        </a:p>
      </dgm:t>
    </dgm:pt>
    <dgm:pt modelId="{E27DAAFC-9CA7-4CAE-82C4-8B580031CAB6}" type="parTrans" cxnId="{E05C1028-B186-4E16-8FB5-E912018C93DA}">
      <dgm:prSet/>
      <dgm:spPr/>
      <dgm:t>
        <a:bodyPr/>
        <a:lstStyle/>
        <a:p>
          <a:endParaRPr lang="zh-TW" altLang="en-US"/>
        </a:p>
      </dgm:t>
    </dgm:pt>
    <dgm:pt modelId="{7CBEA9C7-2644-4AAB-AB5D-EB88ED41DE38}" type="sibTrans" cxnId="{E05C1028-B186-4E16-8FB5-E912018C93DA}">
      <dgm:prSet/>
      <dgm:spPr/>
      <dgm:t>
        <a:bodyPr/>
        <a:lstStyle/>
        <a:p>
          <a:endParaRPr lang="zh-TW" altLang="en-US"/>
        </a:p>
      </dgm:t>
    </dgm:pt>
    <dgm:pt modelId="{CFC6DAB6-39B4-44A5-9E0B-9300C3A79549}">
      <dgm:prSet phldrT="[文字]"/>
      <dgm:spPr>
        <a:solidFill>
          <a:schemeClr val="accent3"/>
        </a:solidFill>
      </dgm:spPr>
      <dgm:t>
        <a:bodyPr/>
        <a:lstStyle/>
        <a:p>
          <a:r>
            <a:rPr kumimoji="0" lang="en-US" altLang="zh-TW" b="0" i="0" u="none" strike="noStrike" cap="none" normalizeH="0" baseline="0" dirty="0" smtClean="0">
              <a:ln/>
              <a:solidFill>
                <a:srgbClr val="002060"/>
              </a:solidFill>
              <a:effectLst/>
              <a:latin typeface="標楷體" panose="03000509000000000000" pitchFamily="65" charset="-120"/>
              <a:ea typeface="金梅毛隸書" pitchFamily="49" charset="-120"/>
            </a:rPr>
            <a:t>B</a:t>
          </a:r>
          <a:br>
            <a:rPr kumimoji="0" lang="en-US" altLang="zh-TW" b="0" i="0" u="none" strike="noStrike" cap="none" normalizeH="0" baseline="0" dirty="0" smtClean="0">
              <a:ln/>
              <a:solidFill>
                <a:srgbClr val="002060"/>
              </a:solidFill>
              <a:effectLst/>
              <a:latin typeface="標楷體" panose="03000509000000000000" pitchFamily="65" charset="-120"/>
              <a:ea typeface="金梅毛隸書" pitchFamily="49" charset="-120"/>
            </a:rPr>
          </a:br>
          <a:r>
            <a:rPr kumimoji="0" lang="zh-TW" altLang="en-US" b="0" i="0" u="none" strike="noStrike" cap="none" normalizeH="0" baseline="0" dirty="0" smtClean="0">
              <a:ln/>
              <a:solidFill>
                <a:srgbClr val="002060"/>
              </a:solidFill>
              <a:effectLst/>
              <a:latin typeface="標楷體" panose="03000509000000000000" pitchFamily="65" charset="-120"/>
              <a:ea typeface="金梅毛隸書" pitchFamily="49" charset="-120"/>
            </a:rPr>
            <a:t>基礎 </a:t>
          </a:r>
          <a:r>
            <a:rPr kumimoji="0" lang="en-US" altLang="zh-TW" b="0" i="0" u="none" strike="noStrike" cap="none" normalizeH="0" baseline="0" dirty="0" smtClean="0">
              <a:ln/>
              <a:solidFill>
                <a:srgbClr val="002060"/>
              </a:solidFill>
              <a:effectLst/>
              <a:latin typeface="標楷體" panose="03000509000000000000" pitchFamily="65" charset="-120"/>
              <a:ea typeface="金梅毛隸書" pitchFamily="49" charset="-120"/>
            </a:rPr>
            <a:t>45%~60%</a:t>
          </a:r>
          <a:endParaRPr lang="zh-TW" altLang="en-US" dirty="0">
            <a:solidFill>
              <a:srgbClr val="002060"/>
            </a:solidFill>
            <a:latin typeface="標楷體" panose="03000509000000000000" pitchFamily="65" charset="-120"/>
            <a:ea typeface="金梅毛隸書" pitchFamily="49" charset="-120"/>
          </a:endParaRPr>
        </a:p>
      </dgm:t>
    </dgm:pt>
    <dgm:pt modelId="{3D87EED7-A494-446A-8FCA-1482454FEED5}" type="parTrans" cxnId="{0D85CEC2-07DF-4094-82E0-60D564B8C7BA}">
      <dgm:prSet/>
      <dgm:spPr/>
      <dgm:t>
        <a:bodyPr/>
        <a:lstStyle/>
        <a:p>
          <a:endParaRPr lang="zh-TW" altLang="en-US"/>
        </a:p>
      </dgm:t>
    </dgm:pt>
    <dgm:pt modelId="{EABEF76F-94BF-4D0D-AF60-FC054C556137}" type="sibTrans" cxnId="{0D85CEC2-07DF-4094-82E0-60D564B8C7BA}">
      <dgm:prSet/>
      <dgm:spPr/>
      <dgm:t>
        <a:bodyPr/>
        <a:lstStyle/>
        <a:p>
          <a:endParaRPr lang="zh-TW" altLang="en-US"/>
        </a:p>
      </dgm:t>
    </dgm:pt>
    <dgm:pt modelId="{E2B27670-2214-4D6C-965D-29505CEE4367}">
      <dgm:prSet phldrT="[文字]"/>
      <dgm:spPr>
        <a:solidFill>
          <a:schemeClr val="accent3"/>
        </a:solidFill>
      </dgm:spPr>
      <dgm:t>
        <a:bodyPr/>
        <a:lstStyle/>
        <a:p>
          <a:r>
            <a:rPr kumimoji="0" lang="en-US" altLang="zh-TW" b="0" i="0" u="none" strike="noStrike" cap="none" normalizeH="0" baseline="0" dirty="0" smtClean="0">
              <a:ln/>
              <a:solidFill>
                <a:srgbClr val="002060"/>
              </a:solidFill>
              <a:effectLst/>
              <a:latin typeface="標楷體" panose="03000509000000000000" pitchFamily="65" charset="-120"/>
              <a:ea typeface="金梅毛隸書" pitchFamily="49" charset="-120"/>
            </a:rPr>
            <a:t>C</a:t>
          </a:r>
          <a:br>
            <a:rPr kumimoji="0" lang="en-US" altLang="zh-TW" b="0" i="0" u="none" strike="noStrike" cap="none" normalizeH="0" baseline="0" dirty="0" smtClean="0">
              <a:ln/>
              <a:solidFill>
                <a:srgbClr val="002060"/>
              </a:solidFill>
              <a:effectLst/>
              <a:latin typeface="標楷體" panose="03000509000000000000" pitchFamily="65" charset="-120"/>
              <a:ea typeface="金梅毛隸書" pitchFamily="49" charset="-120"/>
            </a:rPr>
          </a:br>
          <a:r>
            <a:rPr kumimoji="0" lang="zh-TW" altLang="en-US" b="0" i="0" u="none" strike="noStrike" cap="none" normalizeH="0" baseline="0" dirty="0" smtClean="0">
              <a:ln/>
              <a:solidFill>
                <a:srgbClr val="002060"/>
              </a:solidFill>
              <a:effectLst/>
              <a:latin typeface="標楷體" panose="03000509000000000000" pitchFamily="65" charset="-120"/>
              <a:ea typeface="金梅毛隸書" pitchFamily="49" charset="-120"/>
            </a:rPr>
            <a:t>待加強</a:t>
          </a:r>
          <a:r>
            <a:rPr kumimoji="0" lang="en-US" altLang="zh-TW" b="0" i="0" u="none" strike="noStrike" cap="none" normalizeH="0" baseline="0" dirty="0" smtClean="0">
              <a:ln/>
              <a:solidFill>
                <a:srgbClr val="002060"/>
              </a:solidFill>
              <a:effectLst/>
              <a:latin typeface="標楷體" panose="03000509000000000000" pitchFamily="65" charset="-120"/>
              <a:ea typeface="金梅毛隸書" pitchFamily="49" charset="-120"/>
            </a:rPr>
            <a:t>20%~35%</a:t>
          </a:r>
          <a:endParaRPr lang="zh-TW" altLang="en-US" dirty="0">
            <a:solidFill>
              <a:srgbClr val="002060"/>
            </a:solidFill>
            <a:latin typeface="標楷體" panose="03000509000000000000" pitchFamily="65" charset="-120"/>
            <a:ea typeface="金梅毛隸書" pitchFamily="49" charset="-120"/>
          </a:endParaRPr>
        </a:p>
      </dgm:t>
    </dgm:pt>
    <dgm:pt modelId="{0DFCF2C1-D6E8-4AD2-8D0C-666AA555C2EB}" type="parTrans" cxnId="{CA7285D0-7CE0-4B6F-8AFF-B632D5BD7292}">
      <dgm:prSet/>
      <dgm:spPr/>
      <dgm:t>
        <a:bodyPr/>
        <a:lstStyle/>
        <a:p>
          <a:endParaRPr lang="zh-TW" altLang="en-US"/>
        </a:p>
      </dgm:t>
    </dgm:pt>
    <dgm:pt modelId="{43E14C34-4DE4-4ACF-BA27-E06768D99548}" type="sibTrans" cxnId="{CA7285D0-7CE0-4B6F-8AFF-B632D5BD7292}">
      <dgm:prSet/>
      <dgm:spPr/>
      <dgm:t>
        <a:bodyPr/>
        <a:lstStyle/>
        <a:p>
          <a:endParaRPr lang="zh-TW" altLang="en-US"/>
        </a:p>
      </dgm:t>
    </dgm:pt>
    <dgm:pt modelId="{76DB18F4-2CE5-4E16-9081-DDB60CE6D729}" type="pres">
      <dgm:prSet presAssocID="{21F6D6CE-02A3-47EE-A048-A4F1250B70FA}" presName="Name0" presStyleCnt="0">
        <dgm:presLayoutVars>
          <dgm:chPref val="1"/>
          <dgm:dir/>
          <dgm:animOne val="branch"/>
          <dgm:animLvl val="lvl"/>
          <dgm:resizeHandles/>
        </dgm:presLayoutVars>
      </dgm:prSet>
      <dgm:spPr/>
      <dgm:t>
        <a:bodyPr/>
        <a:lstStyle/>
        <a:p>
          <a:endParaRPr lang="zh-TW" altLang="en-US"/>
        </a:p>
      </dgm:t>
    </dgm:pt>
    <dgm:pt modelId="{8F703EA7-3422-4B8A-A909-23C95C6FF82A}" type="pres">
      <dgm:prSet presAssocID="{92DD3863-F51B-42D8-B1E0-9E978B862262}" presName="vertOne" presStyleCnt="0"/>
      <dgm:spPr/>
    </dgm:pt>
    <dgm:pt modelId="{802879A8-89F0-46AB-8814-DF3D989AC499}" type="pres">
      <dgm:prSet presAssocID="{92DD3863-F51B-42D8-B1E0-9E978B862262}" presName="txOne" presStyleLbl="node0" presStyleIdx="0" presStyleCnt="1" custScaleX="100243" custLinFactY="-112511" custLinFactNeighborX="-2650" custLinFactNeighborY="-200000">
        <dgm:presLayoutVars>
          <dgm:chPref val="3"/>
        </dgm:presLayoutVars>
      </dgm:prSet>
      <dgm:spPr/>
      <dgm:t>
        <a:bodyPr/>
        <a:lstStyle/>
        <a:p>
          <a:endParaRPr lang="zh-TW" altLang="en-US"/>
        </a:p>
      </dgm:t>
    </dgm:pt>
    <dgm:pt modelId="{E7ABE37E-6EF5-4284-82C9-BB5C6F59403D}" type="pres">
      <dgm:prSet presAssocID="{92DD3863-F51B-42D8-B1E0-9E978B862262}" presName="parTransOne" presStyleCnt="0"/>
      <dgm:spPr/>
    </dgm:pt>
    <dgm:pt modelId="{E509A1A4-C1BA-4B24-85A3-E012B9761436}" type="pres">
      <dgm:prSet presAssocID="{92DD3863-F51B-42D8-B1E0-9E978B862262}" presName="horzOne" presStyleCnt="0"/>
      <dgm:spPr/>
    </dgm:pt>
    <dgm:pt modelId="{9FB9D88F-28FF-48A4-A572-04235DBFDD67}" type="pres">
      <dgm:prSet presAssocID="{99AEE8ED-F1C1-410F-B400-5DA846EF6FF2}" presName="vertTwo" presStyleCnt="0"/>
      <dgm:spPr/>
    </dgm:pt>
    <dgm:pt modelId="{0BC25A63-4B3C-4CE7-8314-5203F453B26C}" type="pres">
      <dgm:prSet presAssocID="{99AEE8ED-F1C1-410F-B400-5DA846EF6FF2}" presName="txTwo" presStyleLbl="node2" presStyleIdx="0" presStyleCnt="3" custScaleX="99134">
        <dgm:presLayoutVars>
          <dgm:chPref val="3"/>
        </dgm:presLayoutVars>
      </dgm:prSet>
      <dgm:spPr/>
      <dgm:t>
        <a:bodyPr/>
        <a:lstStyle/>
        <a:p>
          <a:endParaRPr lang="zh-TW" altLang="en-US"/>
        </a:p>
      </dgm:t>
    </dgm:pt>
    <dgm:pt modelId="{0520055F-0BBE-4599-8D64-42D358D1CC15}" type="pres">
      <dgm:prSet presAssocID="{99AEE8ED-F1C1-410F-B400-5DA846EF6FF2}" presName="parTransTwo" presStyleCnt="0"/>
      <dgm:spPr/>
    </dgm:pt>
    <dgm:pt modelId="{15607E51-29C2-4214-A539-FC4AFC2F8623}" type="pres">
      <dgm:prSet presAssocID="{99AEE8ED-F1C1-410F-B400-5DA846EF6FF2}" presName="horzTwo" presStyleCnt="0"/>
      <dgm:spPr/>
    </dgm:pt>
    <dgm:pt modelId="{9D0AFFF9-BD66-4CBA-9E7A-219E8475BF8B}" type="pres">
      <dgm:prSet presAssocID="{29622E1E-61EF-44CD-94FB-97BE9BB02FA8}" presName="vertThree" presStyleCnt="0"/>
      <dgm:spPr/>
    </dgm:pt>
    <dgm:pt modelId="{50EFD8C2-7F24-4C01-8CA1-FB8B4FA2721B}" type="pres">
      <dgm:prSet presAssocID="{29622E1E-61EF-44CD-94FB-97BE9BB02FA8}" presName="txThree" presStyleLbl="node3" presStyleIdx="0" presStyleCnt="5">
        <dgm:presLayoutVars>
          <dgm:chPref val="3"/>
        </dgm:presLayoutVars>
      </dgm:prSet>
      <dgm:spPr/>
      <dgm:t>
        <a:bodyPr/>
        <a:lstStyle/>
        <a:p>
          <a:endParaRPr lang="zh-TW" altLang="en-US"/>
        </a:p>
      </dgm:t>
    </dgm:pt>
    <dgm:pt modelId="{B39CF471-C85C-4A3E-BFDD-07D3DE86C9B5}" type="pres">
      <dgm:prSet presAssocID="{29622E1E-61EF-44CD-94FB-97BE9BB02FA8}" presName="horzThree" presStyleCnt="0"/>
      <dgm:spPr/>
    </dgm:pt>
    <dgm:pt modelId="{92519610-290E-4347-82C1-7A60C0D67EA6}" type="pres">
      <dgm:prSet presAssocID="{39EB5301-FDAE-4088-8CD5-F575212FA4A6}" presName="sibSpaceThree" presStyleCnt="0"/>
      <dgm:spPr/>
    </dgm:pt>
    <dgm:pt modelId="{172B780E-CB36-49FC-B58F-273F64174E07}" type="pres">
      <dgm:prSet presAssocID="{CFC6DAB6-39B4-44A5-9E0B-9300C3A79549}" presName="vertThree" presStyleCnt="0"/>
      <dgm:spPr/>
    </dgm:pt>
    <dgm:pt modelId="{E64A6A70-A102-4592-9EC2-10F7F7D3975E}" type="pres">
      <dgm:prSet presAssocID="{CFC6DAB6-39B4-44A5-9E0B-9300C3A79549}" presName="txThree" presStyleLbl="node3" presStyleIdx="1" presStyleCnt="5">
        <dgm:presLayoutVars>
          <dgm:chPref val="3"/>
        </dgm:presLayoutVars>
      </dgm:prSet>
      <dgm:spPr/>
      <dgm:t>
        <a:bodyPr/>
        <a:lstStyle/>
        <a:p>
          <a:endParaRPr lang="zh-TW" altLang="en-US"/>
        </a:p>
      </dgm:t>
    </dgm:pt>
    <dgm:pt modelId="{AB957F5A-8B26-451A-AAEF-D4247A505A96}" type="pres">
      <dgm:prSet presAssocID="{CFC6DAB6-39B4-44A5-9E0B-9300C3A79549}" presName="horzThree" presStyleCnt="0"/>
      <dgm:spPr/>
    </dgm:pt>
    <dgm:pt modelId="{1082FCEC-63A7-4415-B992-3DE07581B37C}" type="pres">
      <dgm:prSet presAssocID="{EABEF76F-94BF-4D0D-AF60-FC054C556137}" presName="sibSpaceThree" presStyleCnt="0"/>
      <dgm:spPr/>
    </dgm:pt>
    <dgm:pt modelId="{C6523CA3-7ADA-490B-A7D5-59CE7317266F}" type="pres">
      <dgm:prSet presAssocID="{E2B27670-2214-4D6C-965D-29505CEE4367}" presName="vertThree" presStyleCnt="0"/>
      <dgm:spPr/>
    </dgm:pt>
    <dgm:pt modelId="{D95CF39E-9D26-4C3D-BD2B-192F07DA3764}" type="pres">
      <dgm:prSet presAssocID="{E2B27670-2214-4D6C-965D-29505CEE4367}" presName="txThree" presStyleLbl="node3" presStyleIdx="2" presStyleCnt="5">
        <dgm:presLayoutVars>
          <dgm:chPref val="3"/>
        </dgm:presLayoutVars>
      </dgm:prSet>
      <dgm:spPr/>
      <dgm:t>
        <a:bodyPr/>
        <a:lstStyle/>
        <a:p>
          <a:endParaRPr lang="zh-TW" altLang="en-US"/>
        </a:p>
      </dgm:t>
    </dgm:pt>
    <dgm:pt modelId="{0982C05F-CA1E-4170-8007-56B03FAE869A}" type="pres">
      <dgm:prSet presAssocID="{E2B27670-2214-4D6C-965D-29505CEE4367}" presName="horzThree" presStyleCnt="0"/>
      <dgm:spPr/>
    </dgm:pt>
    <dgm:pt modelId="{DADD586E-4987-4CE5-8395-FD50572DF181}" type="pres">
      <dgm:prSet presAssocID="{5C97AAB5-EF8B-4B36-BDF1-1FC1D585536A}" presName="sibSpaceTwo" presStyleCnt="0"/>
      <dgm:spPr/>
    </dgm:pt>
    <dgm:pt modelId="{F7ABBC99-343B-41EE-BA2E-64C394E8B2E6}" type="pres">
      <dgm:prSet presAssocID="{BBF06845-DE8C-4E95-A9A8-5B8F820F13BC}" presName="vertTwo" presStyleCnt="0"/>
      <dgm:spPr/>
    </dgm:pt>
    <dgm:pt modelId="{28F003FD-135A-41C3-B5F4-91B9FFE3F575}" type="pres">
      <dgm:prSet presAssocID="{BBF06845-DE8C-4E95-A9A8-5B8F820F13BC}" presName="txTwo" presStyleLbl="node2" presStyleIdx="1" presStyleCnt="3">
        <dgm:presLayoutVars>
          <dgm:chPref val="3"/>
        </dgm:presLayoutVars>
      </dgm:prSet>
      <dgm:spPr/>
      <dgm:t>
        <a:bodyPr/>
        <a:lstStyle/>
        <a:p>
          <a:endParaRPr lang="zh-TW" altLang="en-US"/>
        </a:p>
      </dgm:t>
    </dgm:pt>
    <dgm:pt modelId="{130428AD-31D2-4A7C-8361-6F1BBB779941}" type="pres">
      <dgm:prSet presAssocID="{BBF06845-DE8C-4E95-A9A8-5B8F820F13BC}" presName="parTransTwo" presStyleCnt="0"/>
      <dgm:spPr/>
    </dgm:pt>
    <dgm:pt modelId="{8069EBA7-3121-4F94-A512-C201B0CB8D98}" type="pres">
      <dgm:prSet presAssocID="{BBF06845-DE8C-4E95-A9A8-5B8F820F13BC}" presName="horzTwo" presStyleCnt="0"/>
      <dgm:spPr/>
    </dgm:pt>
    <dgm:pt modelId="{B9B11A5C-1D72-43D8-9DD5-E50303735828}" type="pres">
      <dgm:prSet presAssocID="{5CA7B223-D9D2-4B5A-89FC-41FB114A7F3D}" presName="vertThree" presStyleCnt="0"/>
      <dgm:spPr/>
    </dgm:pt>
    <dgm:pt modelId="{7E188A53-206B-4322-895F-788FDF988A60}" type="pres">
      <dgm:prSet presAssocID="{5CA7B223-D9D2-4B5A-89FC-41FB114A7F3D}" presName="txThree" presStyleLbl="node3" presStyleIdx="3" presStyleCnt="5">
        <dgm:presLayoutVars>
          <dgm:chPref val="3"/>
        </dgm:presLayoutVars>
      </dgm:prSet>
      <dgm:spPr/>
      <dgm:t>
        <a:bodyPr/>
        <a:lstStyle/>
        <a:p>
          <a:endParaRPr lang="zh-TW" altLang="en-US"/>
        </a:p>
      </dgm:t>
    </dgm:pt>
    <dgm:pt modelId="{F77AA9F3-38F8-4046-A0F9-0971DC5A7467}" type="pres">
      <dgm:prSet presAssocID="{5CA7B223-D9D2-4B5A-89FC-41FB114A7F3D}" presName="horzThree" presStyleCnt="0"/>
      <dgm:spPr/>
    </dgm:pt>
    <dgm:pt modelId="{AAB14D1B-AC67-4A85-9DCA-CB0ACDB8EDD6}" type="pres">
      <dgm:prSet presAssocID="{FAE7927F-15E5-40F1-9AF8-410DA5652FD2}" presName="sibSpaceTwo" presStyleCnt="0"/>
      <dgm:spPr/>
    </dgm:pt>
    <dgm:pt modelId="{F4D4F7CB-AB4D-4615-AF88-D380EC6B0332}" type="pres">
      <dgm:prSet presAssocID="{684C5039-AB3D-453D-9EFE-C82A3D49B846}" presName="vertTwo" presStyleCnt="0"/>
      <dgm:spPr/>
    </dgm:pt>
    <dgm:pt modelId="{9E54933C-F873-47A5-BA11-8B496C34F470}" type="pres">
      <dgm:prSet presAssocID="{684C5039-AB3D-453D-9EFE-C82A3D49B846}" presName="txTwo" presStyleLbl="node2" presStyleIdx="2" presStyleCnt="3">
        <dgm:presLayoutVars>
          <dgm:chPref val="3"/>
        </dgm:presLayoutVars>
      </dgm:prSet>
      <dgm:spPr/>
      <dgm:t>
        <a:bodyPr/>
        <a:lstStyle/>
        <a:p>
          <a:endParaRPr lang="zh-TW" altLang="en-US"/>
        </a:p>
      </dgm:t>
    </dgm:pt>
    <dgm:pt modelId="{257F014C-8AD4-4FDF-A1C4-87AD140EA960}" type="pres">
      <dgm:prSet presAssocID="{684C5039-AB3D-453D-9EFE-C82A3D49B846}" presName="parTransTwo" presStyleCnt="0"/>
      <dgm:spPr/>
    </dgm:pt>
    <dgm:pt modelId="{90892D18-FCF5-4089-BD7B-5C442BA21CFE}" type="pres">
      <dgm:prSet presAssocID="{684C5039-AB3D-453D-9EFE-C82A3D49B846}" presName="horzTwo" presStyleCnt="0"/>
      <dgm:spPr/>
    </dgm:pt>
    <dgm:pt modelId="{4D5345D7-6CAA-41A9-A704-00523422D2C8}" type="pres">
      <dgm:prSet presAssocID="{DB78C4A0-794E-4EAB-BD9F-58F6668F308F}" presName="vertThree" presStyleCnt="0"/>
      <dgm:spPr/>
    </dgm:pt>
    <dgm:pt modelId="{B8640255-276C-41BA-8282-6D931FC6596B}" type="pres">
      <dgm:prSet presAssocID="{DB78C4A0-794E-4EAB-BD9F-58F6668F308F}" presName="txThree" presStyleLbl="node3" presStyleIdx="4" presStyleCnt="5">
        <dgm:presLayoutVars>
          <dgm:chPref val="3"/>
        </dgm:presLayoutVars>
      </dgm:prSet>
      <dgm:spPr/>
      <dgm:t>
        <a:bodyPr/>
        <a:lstStyle/>
        <a:p>
          <a:endParaRPr lang="zh-TW" altLang="en-US"/>
        </a:p>
      </dgm:t>
    </dgm:pt>
    <dgm:pt modelId="{FC9FD660-E7A1-4E83-B6D8-9EEF9505E74C}" type="pres">
      <dgm:prSet presAssocID="{DB78C4A0-794E-4EAB-BD9F-58F6668F308F}" presName="horzThree" presStyleCnt="0"/>
      <dgm:spPr/>
    </dgm:pt>
  </dgm:ptLst>
  <dgm:cxnLst>
    <dgm:cxn modelId="{6A98DA8B-5867-4203-8321-765811B20855}" type="presOf" srcId="{92DD3863-F51B-42D8-B1E0-9E978B862262}" destId="{802879A8-89F0-46AB-8814-DF3D989AC499}" srcOrd="0" destOrd="0" presId="urn:microsoft.com/office/officeart/2005/8/layout/hierarchy4"/>
    <dgm:cxn modelId="{07CB2CE0-7586-4E59-8EA1-A0DF9FC291EE}" srcId="{92DD3863-F51B-42D8-B1E0-9E978B862262}" destId="{99AEE8ED-F1C1-410F-B400-5DA846EF6FF2}" srcOrd="0" destOrd="0" parTransId="{A1BACE61-313A-4524-9097-F60D0C3DFB5A}" sibTransId="{5C97AAB5-EF8B-4B36-BDF1-1FC1D585536A}"/>
    <dgm:cxn modelId="{E05C1028-B186-4E16-8FB5-E912018C93DA}" srcId="{BBF06845-DE8C-4E95-A9A8-5B8F820F13BC}" destId="{5CA7B223-D9D2-4B5A-89FC-41FB114A7F3D}" srcOrd="0" destOrd="0" parTransId="{E27DAAFC-9CA7-4CAE-82C4-8B580031CAB6}" sibTransId="{7CBEA9C7-2644-4AAB-AB5D-EB88ED41DE38}"/>
    <dgm:cxn modelId="{2DFE982A-D211-4358-A9E1-E5B6C4A85B64}" type="presOf" srcId="{99AEE8ED-F1C1-410F-B400-5DA846EF6FF2}" destId="{0BC25A63-4B3C-4CE7-8314-5203F453B26C}" srcOrd="0" destOrd="0" presId="urn:microsoft.com/office/officeart/2005/8/layout/hierarchy4"/>
    <dgm:cxn modelId="{CA1499BC-10EF-48EE-A6F7-6AC1CE0A7B71}" srcId="{99AEE8ED-F1C1-410F-B400-5DA846EF6FF2}" destId="{29622E1E-61EF-44CD-94FB-97BE9BB02FA8}" srcOrd="0" destOrd="0" parTransId="{2EF2197C-C090-46F5-884A-866530673D22}" sibTransId="{39EB5301-FDAE-4088-8CD5-F575212FA4A6}"/>
    <dgm:cxn modelId="{BC1CE652-B958-4049-B411-287972FBA7DC}" type="presOf" srcId="{E2B27670-2214-4D6C-965D-29505CEE4367}" destId="{D95CF39E-9D26-4C3D-BD2B-192F07DA3764}" srcOrd="0" destOrd="0" presId="urn:microsoft.com/office/officeart/2005/8/layout/hierarchy4"/>
    <dgm:cxn modelId="{CA7285D0-7CE0-4B6F-8AFF-B632D5BD7292}" srcId="{99AEE8ED-F1C1-410F-B400-5DA846EF6FF2}" destId="{E2B27670-2214-4D6C-965D-29505CEE4367}" srcOrd="2" destOrd="0" parTransId="{0DFCF2C1-D6E8-4AD2-8D0C-666AA555C2EB}" sibTransId="{43E14C34-4DE4-4ACF-BA27-E06768D99548}"/>
    <dgm:cxn modelId="{65E4AC02-25B8-46E0-B921-E675FA706E14}" type="presOf" srcId="{21F6D6CE-02A3-47EE-A048-A4F1250B70FA}" destId="{76DB18F4-2CE5-4E16-9081-DDB60CE6D729}" srcOrd="0" destOrd="0" presId="urn:microsoft.com/office/officeart/2005/8/layout/hierarchy4"/>
    <dgm:cxn modelId="{C173711C-922D-4FF2-BF0F-16A981C9BB6A}" type="presOf" srcId="{BBF06845-DE8C-4E95-A9A8-5B8F820F13BC}" destId="{28F003FD-135A-41C3-B5F4-91B9FFE3F575}" srcOrd="0" destOrd="0" presId="urn:microsoft.com/office/officeart/2005/8/layout/hierarchy4"/>
    <dgm:cxn modelId="{6362643A-BBE4-4858-84BD-019AAD82A92F}" srcId="{684C5039-AB3D-453D-9EFE-C82A3D49B846}" destId="{DB78C4A0-794E-4EAB-BD9F-58F6668F308F}" srcOrd="0" destOrd="0" parTransId="{FE0DA293-798C-4253-A543-1FF855E9C238}" sibTransId="{9B811AAD-0486-4AA0-AAC4-4D4903A87526}"/>
    <dgm:cxn modelId="{777220D5-FC72-4EED-8578-8F12A0E1A1E5}" type="presOf" srcId="{CFC6DAB6-39B4-44A5-9E0B-9300C3A79549}" destId="{E64A6A70-A102-4592-9EC2-10F7F7D3975E}" srcOrd="0" destOrd="0" presId="urn:microsoft.com/office/officeart/2005/8/layout/hierarchy4"/>
    <dgm:cxn modelId="{E3867D7D-88BC-46BC-890F-A3058AF2375A}" type="presOf" srcId="{684C5039-AB3D-453D-9EFE-C82A3D49B846}" destId="{9E54933C-F873-47A5-BA11-8B496C34F470}" srcOrd="0" destOrd="0" presId="urn:microsoft.com/office/officeart/2005/8/layout/hierarchy4"/>
    <dgm:cxn modelId="{1E097230-332E-43D6-BB34-8CC87FFC6240}" srcId="{92DD3863-F51B-42D8-B1E0-9E978B862262}" destId="{684C5039-AB3D-453D-9EFE-C82A3D49B846}" srcOrd="2" destOrd="0" parTransId="{A9AE54EA-7A33-460E-9147-C4A4498188FC}" sibTransId="{511A6511-586F-4952-B583-8C7A50FFF03E}"/>
    <dgm:cxn modelId="{270CD9C9-6B9E-4974-870D-3792837E94DD}" type="presOf" srcId="{29622E1E-61EF-44CD-94FB-97BE9BB02FA8}" destId="{50EFD8C2-7F24-4C01-8CA1-FB8B4FA2721B}" srcOrd="0" destOrd="0" presId="urn:microsoft.com/office/officeart/2005/8/layout/hierarchy4"/>
    <dgm:cxn modelId="{A00A9F9F-ECE3-4165-9679-9E906AADED9D}" srcId="{21F6D6CE-02A3-47EE-A048-A4F1250B70FA}" destId="{92DD3863-F51B-42D8-B1E0-9E978B862262}" srcOrd="0" destOrd="0" parTransId="{65E7BCDC-2ED9-4A07-ADA9-F99F7536281D}" sibTransId="{628F734A-812F-441F-98A8-5E8E1F43C3A4}"/>
    <dgm:cxn modelId="{0D85CEC2-07DF-4094-82E0-60D564B8C7BA}" srcId="{99AEE8ED-F1C1-410F-B400-5DA846EF6FF2}" destId="{CFC6DAB6-39B4-44A5-9E0B-9300C3A79549}" srcOrd="1" destOrd="0" parTransId="{3D87EED7-A494-446A-8FCA-1482454FEED5}" sibTransId="{EABEF76F-94BF-4D0D-AF60-FC054C556137}"/>
    <dgm:cxn modelId="{0FCC1C46-2104-4F71-A996-71D296744B66}" type="presOf" srcId="{5CA7B223-D9D2-4B5A-89FC-41FB114A7F3D}" destId="{7E188A53-206B-4322-895F-788FDF988A60}" srcOrd="0" destOrd="0" presId="urn:microsoft.com/office/officeart/2005/8/layout/hierarchy4"/>
    <dgm:cxn modelId="{B96F6B9E-05BE-415E-8C4F-676A9FEB77F8}" srcId="{92DD3863-F51B-42D8-B1E0-9E978B862262}" destId="{BBF06845-DE8C-4E95-A9A8-5B8F820F13BC}" srcOrd="1" destOrd="0" parTransId="{C7755204-8625-402F-B9A1-4CB9826C7EE7}" sibTransId="{FAE7927F-15E5-40F1-9AF8-410DA5652FD2}"/>
    <dgm:cxn modelId="{902A811C-F07A-49AB-80B5-D37931F12466}" type="presOf" srcId="{DB78C4A0-794E-4EAB-BD9F-58F6668F308F}" destId="{B8640255-276C-41BA-8282-6D931FC6596B}" srcOrd="0" destOrd="0" presId="urn:microsoft.com/office/officeart/2005/8/layout/hierarchy4"/>
    <dgm:cxn modelId="{63933912-944A-409D-920D-FE010E21A66C}" type="presParOf" srcId="{76DB18F4-2CE5-4E16-9081-DDB60CE6D729}" destId="{8F703EA7-3422-4B8A-A909-23C95C6FF82A}" srcOrd="0" destOrd="0" presId="urn:microsoft.com/office/officeart/2005/8/layout/hierarchy4"/>
    <dgm:cxn modelId="{24B62AC1-15E5-41B8-9088-4C3CA16F6BC0}" type="presParOf" srcId="{8F703EA7-3422-4B8A-A909-23C95C6FF82A}" destId="{802879A8-89F0-46AB-8814-DF3D989AC499}" srcOrd="0" destOrd="0" presId="urn:microsoft.com/office/officeart/2005/8/layout/hierarchy4"/>
    <dgm:cxn modelId="{39A0866C-22B3-4FE4-A6AF-1B74A485F215}" type="presParOf" srcId="{8F703EA7-3422-4B8A-A909-23C95C6FF82A}" destId="{E7ABE37E-6EF5-4284-82C9-BB5C6F59403D}" srcOrd="1" destOrd="0" presId="urn:microsoft.com/office/officeart/2005/8/layout/hierarchy4"/>
    <dgm:cxn modelId="{3F741DF3-3CEA-4836-91A1-91CDC7A4EB15}" type="presParOf" srcId="{8F703EA7-3422-4B8A-A909-23C95C6FF82A}" destId="{E509A1A4-C1BA-4B24-85A3-E012B9761436}" srcOrd="2" destOrd="0" presId="urn:microsoft.com/office/officeart/2005/8/layout/hierarchy4"/>
    <dgm:cxn modelId="{F6B74F95-59C5-4CD7-838C-83C286788A30}" type="presParOf" srcId="{E509A1A4-C1BA-4B24-85A3-E012B9761436}" destId="{9FB9D88F-28FF-48A4-A572-04235DBFDD67}" srcOrd="0" destOrd="0" presId="urn:microsoft.com/office/officeart/2005/8/layout/hierarchy4"/>
    <dgm:cxn modelId="{0B506BAD-3733-44A3-8AA2-C0B09DB63E30}" type="presParOf" srcId="{9FB9D88F-28FF-48A4-A572-04235DBFDD67}" destId="{0BC25A63-4B3C-4CE7-8314-5203F453B26C}" srcOrd="0" destOrd="0" presId="urn:microsoft.com/office/officeart/2005/8/layout/hierarchy4"/>
    <dgm:cxn modelId="{5DED3CFF-D705-4E8D-8099-27F67A93C856}" type="presParOf" srcId="{9FB9D88F-28FF-48A4-A572-04235DBFDD67}" destId="{0520055F-0BBE-4599-8D64-42D358D1CC15}" srcOrd="1" destOrd="0" presId="urn:microsoft.com/office/officeart/2005/8/layout/hierarchy4"/>
    <dgm:cxn modelId="{5D4E253F-448F-4127-B445-58AF003444F6}" type="presParOf" srcId="{9FB9D88F-28FF-48A4-A572-04235DBFDD67}" destId="{15607E51-29C2-4214-A539-FC4AFC2F8623}" srcOrd="2" destOrd="0" presId="urn:microsoft.com/office/officeart/2005/8/layout/hierarchy4"/>
    <dgm:cxn modelId="{5E12DB97-3C68-470E-9F92-69E4F5CD7506}" type="presParOf" srcId="{15607E51-29C2-4214-A539-FC4AFC2F8623}" destId="{9D0AFFF9-BD66-4CBA-9E7A-219E8475BF8B}" srcOrd="0" destOrd="0" presId="urn:microsoft.com/office/officeart/2005/8/layout/hierarchy4"/>
    <dgm:cxn modelId="{82546DCB-4859-4C04-A9F3-1A7FC440D867}" type="presParOf" srcId="{9D0AFFF9-BD66-4CBA-9E7A-219E8475BF8B}" destId="{50EFD8C2-7F24-4C01-8CA1-FB8B4FA2721B}" srcOrd="0" destOrd="0" presId="urn:microsoft.com/office/officeart/2005/8/layout/hierarchy4"/>
    <dgm:cxn modelId="{343ED0A6-97BE-4F9E-8E7B-EF8CD182453A}" type="presParOf" srcId="{9D0AFFF9-BD66-4CBA-9E7A-219E8475BF8B}" destId="{B39CF471-C85C-4A3E-BFDD-07D3DE86C9B5}" srcOrd="1" destOrd="0" presId="urn:microsoft.com/office/officeart/2005/8/layout/hierarchy4"/>
    <dgm:cxn modelId="{4042F2E0-3193-4280-AA3C-A4BF3EC15B4A}" type="presParOf" srcId="{15607E51-29C2-4214-A539-FC4AFC2F8623}" destId="{92519610-290E-4347-82C1-7A60C0D67EA6}" srcOrd="1" destOrd="0" presId="urn:microsoft.com/office/officeart/2005/8/layout/hierarchy4"/>
    <dgm:cxn modelId="{175140C3-4C5D-4316-AC22-1E27A26A6C47}" type="presParOf" srcId="{15607E51-29C2-4214-A539-FC4AFC2F8623}" destId="{172B780E-CB36-49FC-B58F-273F64174E07}" srcOrd="2" destOrd="0" presId="urn:microsoft.com/office/officeart/2005/8/layout/hierarchy4"/>
    <dgm:cxn modelId="{107BD033-CC3A-4A3F-A9DA-67B3E5099FF5}" type="presParOf" srcId="{172B780E-CB36-49FC-B58F-273F64174E07}" destId="{E64A6A70-A102-4592-9EC2-10F7F7D3975E}" srcOrd="0" destOrd="0" presId="urn:microsoft.com/office/officeart/2005/8/layout/hierarchy4"/>
    <dgm:cxn modelId="{A77142BC-EC28-4E03-A19F-C82F96CA178D}" type="presParOf" srcId="{172B780E-CB36-49FC-B58F-273F64174E07}" destId="{AB957F5A-8B26-451A-AAEF-D4247A505A96}" srcOrd="1" destOrd="0" presId="urn:microsoft.com/office/officeart/2005/8/layout/hierarchy4"/>
    <dgm:cxn modelId="{58DC5376-D174-4A32-B42B-6948591E9D5E}" type="presParOf" srcId="{15607E51-29C2-4214-A539-FC4AFC2F8623}" destId="{1082FCEC-63A7-4415-B992-3DE07581B37C}" srcOrd="3" destOrd="0" presId="urn:microsoft.com/office/officeart/2005/8/layout/hierarchy4"/>
    <dgm:cxn modelId="{DCFC097E-B820-4970-BF33-3CD5EDCC9B0A}" type="presParOf" srcId="{15607E51-29C2-4214-A539-FC4AFC2F8623}" destId="{C6523CA3-7ADA-490B-A7D5-59CE7317266F}" srcOrd="4" destOrd="0" presId="urn:microsoft.com/office/officeart/2005/8/layout/hierarchy4"/>
    <dgm:cxn modelId="{CA64840D-3944-4529-B5AD-66F234BCBE2A}" type="presParOf" srcId="{C6523CA3-7ADA-490B-A7D5-59CE7317266F}" destId="{D95CF39E-9D26-4C3D-BD2B-192F07DA3764}" srcOrd="0" destOrd="0" presId="urn:microsoft.com/office/officeart/2005/8/layout/hierarchy4"/>
    <dgm:cxn modelId="{E691149D-53F2-44B3-86B2-28FB458BCD18}" type="presParOf" srcId="{C6523CA3-7ADA-490B-A7D5-59CE7317266F}" destId="{0982C05F-CA1E-4170-8007-56B03FAE869A}" srcOrd="1" destOrd="0" presId="urn:microsoft.com/office/officeart/2005/8/layout/hierarchy4"/>
    <dgm:cxn modelId="{B4938536-0710-4676-B9D3-B9E312B0C0A8}" type="presParOf" srcId="{E509A1A4-C1BA-4B24-85A3-E012B9761436}" destId="{DADD586E-4987-4CE5-8395-FD50572DF181}" srcOrd="1" destOrd="0" presId="urn:microsoft.com/office/officeart/2005/8/layout/hierarchy4"/>
    <dgm:cxn modelId="{7949F3C5-29CB-485E-B259-0E28C2BB40B1}" type="presParOf" srcId="{E509A1A4-C1BA-4B24-85A3-E012B9761436}" destId="{F7ABBC99-343B-41EE-BA2E-64C394E8B2E6}" srcOrd="2" destOrd="0" presId="urn:microsoft.com/office/officeart/2005/8/layout/hierarchy4"/>
    <dgm:cxn modelId="{939B6AA2-7E49-40C6-9A08-64AC6D02D620}" type="presParOf" srcId="{F7ABBC99-343B-41EE-BA2E-64C394E8B2E6}" destId="{28F003FD-135A-41C3-B5F4-91B9FFE3F575}" srcOrd="0" destOrd="0" presId="urn:microsoft.com/office/officeart/2005/8/layout/hierarchy4"/>
    <dgm:cxn modelId="{8FAF35EF-1CA4-4754-9770-42E62FDC27FD}" type="presParOf" srcId="{F7ABBC99-343B-41EE-BA2E-64C394E8B2E6}" destId="{130428AD-31D2-4A7C-8361-6F1BBB779941}" srcOrd="1" destOrd="0" presId="urn:microsoft.com/office/officeart/2005/8/layout/hierarchy4"/>
    <dgm:cxn modelId="{4F3F2E0F-B8B4-409F-B3FB-364C5623C257}" type="presParOf" srcId="{F7ABBC99-343B-41EE-BA2E-64C394E8B2E6}" destId="{8069EBA7-3121-4F94-A512-C201B0CB8D98}" srcOrd="2" destOrd="0" presId="urn:microsoft.com/office/officeart/2005/8/layout/hierarchy4"/>
    <dgm:cxn modelId="{935BE3D2-C221-4B04-BDEB-105A1A4AF9A0}" type="presParOf" srcId="{8069EBA7-3121-4F94-A512-C201B0CB8D98}" destId="{B9B11A5C-1D72-43D8-9DD5-E50303735828}" srcOrd="0" destOrd="0" presId="urn:microsoft.com/office/officeart/2005/8/layout/hierarchy4"/>
    <dgm:cxn modelId="{69E4F302-D2D4-44ED-B2C7-12AA35E7F017}" type="presParOf" srcId="{B9B11A5C-1D72-43D8-9DD5-E50303735828}" destId="{7E188A53-206B-4322-895F-788FDF988A60}" srcOrd="0" destOrd="0" presId="urn:microsoft.com/office/officeart/2005/8/layout/hierarchy4"/>
    <dgm:cxn modelId="{8CB33049-71A1-4A61-BDBF-45E306FDD2F6}" type="presParOf" srcId="{B9B11A5C-1D72-43D8-9DD5-E50303735828}" destId="{F77AA9F3-38F8-4046-A0F9-0971DC5A7467}" srcOrd="1" destOrd="0" presId="urn:microsoft.com/office/officeart/2005/8/layout/hierarchy4"/>
    <dgm:cxn modelId="{1605A688-F275-424D-9BDA-10ACB73F5C29}" type="presParOf" srcId="{E509A1A4-C1BA-4B24-85A3-E012B9761436}" destId="{AAB14D1B-AC67-4A85-9DCA-CB0ACDB8EDD6}" srcOrd="3" destOrd="0" presId="urn:microsoft.com/office/officeart/2005/8/layout/hierarchy4"/>
    <dgm:cxn modelId="{6116415B-E4BD-4649-8F6A-D40945EB6E3F}" type="presParOf" srcId="{E509A1A4-C1BA-4B24-85A3-E012B9761436}" destId="{F4D4F7CB-AB4D-4615-AF88-D380EC6B0332}" srcOrd="4" destOrd="0" presId="urn:microsoft.com/office/officeart/2005/8/layout/hierarchy4"/>
    <dgm:cxn modelId="{422D2579-6C46-48B0-9023-29B4CBC2C785}" type="presParOf" srcId="{F4D4F7CB-AB4D-4615-AF88-D380EC6B0332}" destId="{9E54933C-F873-47A5-BA11-8B496C34F470}" srcOrd="0" destOrd="0" presId="urn:microsoft.com/office/officeart/2005/8/layout/hierarchy4"/>
    <dgm:cxn modelId="{BB1D9C5F-ED09-4172-ADEA-CD5D424E6AC8}" type="presParOf" srcId="{F4D4F7CB-AB4D-4615-AF88-D380EC6B0332}" destId="{257F014C-8AD4-4FDF-A1C4-87AD140EA960}" srcOrd="1" destOrd="0" presId="urn:microsoft.com/office/officeart/2005/8/layout/hierarchy4"/>
    <dgm:cxn modelId="{43A51CE4-0B40-4B53-9FFF-D3744AD78653}" type="presParOf" srcId="{F4D4F7CB-AB4D-4615-AF88-D380EC6B0332}" destId="{90892D18-FCF5-4089-BD7B-5C442BA21CFE}" srcOrd="2" destOrd="0" presId="urn:microsoft.com/office/officeart/2005/8/layout/hierarchy4"/>
    <dgm:cxn modelId="{E08CBC72-F88A-4CB6-BD66-1294F61AFC43}" type="presParOf" srcId="{90892D18-FCF5-4089-BD7B-5C442BA21CFE}" destId="{4D5345D7-6CAA-41A9-A704-00523422D2C8}" srcOrd="0" destOrd="0" presId="urn:microsoft.com/office/officeart/2005/8/layout/hierarchy4"/>
    <dgm:cxn modelId="{7AD38EB5-984B-4B67-AAF4-4388D50D60C1}" type="presParOf" srcId="{4D5345D7-6CAA-41A9-A704-00523422D2C8}" destId="{B8640255-276C-41BA-8282-6D931FC6596B}" srcOrd="0" destOrd="0" presId="urn:microsoft.com/office/officeart/2005/8/layout/hierarchy4"/>
    <dgm:cxn modelId="{D76A3258-91D5-4112-A28F-7E479EAA2944}" type="presParOf" srcId="{4D5345D7-6CAA-41A9-A704-00523422D2C8}" destId="{FC9FD660-E7A1-4E83-B6D8-9EEF9505E74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F39CD6-BBCF-4D46-AACC-2F433AD3EDC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zh-TW" altLang="en-US"/>
        </a:p>
      </dgm:t>
    </dgm:pt>
    <dgm:pt modelId="{A729D145-A53D-45BB-8AD7-D9F2BA7A93F8}">
      <dgm:prSet phldrT="[文字]" custT="1"/>
      <dgm:spPr/>
      <dgm:t>
        <a:bodyPr/>
        <a:lstStyle/>
        <a:p>
          <a:r>
            <a:rPr lang="zh-TW" altLang="en-US" sz="4400" dirty="0" smtClean="0">
              <a:latin typeface="Cambria Math" pitchFamily="18" charset="0"/>
              <a:ea typeface="全真顏體" pitchFamily="49" charset="-120"/>
            </a:rPr>
            <a:t>國、英、數、社、自</a:t>
          </a:r>
          <a:endParaRPr lang="zh-TW" altLang="en-US" sz="4400" dirty="0">
            <a:latin typeface="Cambria Math" pitchFamily="18" charset="0"/>
            <a:ea typeface="全真顏體" pitchFamily="49" charset="-120"/>
          </a:endParaRPr>
        </a:p>
      </dgm:t>
    </dgm:pt>
    <dgm:pt modelId="{6A8B1F5A-0DEC-4E19-B22D-BB3ACFC3F2D2}" type="parTrans" cxnId="{417BA8DD-3B15-40F0-B796-EC2F927A3F8D}">
      <dgm:prSet/>
      <dgm:spPr/>
      <dgm:t>
        <a:bodyPr/>
        <a:lstStyle/>
        <a:p>
          <a:endParaRPr lang="zh-TW" altLang="en-US">
            <a:latin typeface="Cambria Math" pitchFamily="18" charset="0"/>
            <a:ea typeface="全真顏體" pitchFamily="49" charset="-120"/>
          </a:endParaRPr>
        </a:p>
      </dgm:t>
    </dgm:pt>
    <dgm:pt modelId="{37FBF3AC-BF80-42B0-81D9-BADAC076A700}" type="sibTrans" cxnId="{417BA8DD-3B15-40F0-B796-EC2F927A3F8D}">
      <dgm:prSet/>
      <dgm:spPr/>
      <dgm:t>
        <a:bodyPr/>
        <a:lstStyle/>
        <a:p>
          <a:endParaRPr lang="zh-TW" altLang="en-US">
            <a:latin typeface="Cambria Math" pitchFamily="18" charset="0"/>
            <a:ea typeface="全真顏體" pitchFamily="49" charset="-120"/>
          </a:endParaRPr>
        </a:p>
      </dgm:t>
    </dgm:pt>
    <dgm:pt modelId="{289F4839-6E29-45E6-B6DB-5799C1BD1ED7}">
      <dgm:prSet phldrT="[文字]" custT="1"/>
      <dgm:spPr>
        <a:solidFill>
          <a:schemeClr val="accent3"/>
        </a:solidFill>
      </dgm:spPr>
      <dgm:t>
        <a:bodyPr/>
        <a:lstStyle/>
        <a:p>
          <a:r>
            <a:rPr lang="en-US" altLang="zh-TW" sz="3600" b="1" dirty="0" smtClean="0">
              <a:solidFill>
                <a:srgbClr val="FF0000"/>
              </a:solidFill>
              <a:latin typeface="Cambria Math" pitchFamily="18" charset="0"/>
              <a:ea typeface="全真顏體" pitchFamily="49" charset="-120"/>
            </a:rPr>
            <a:t>A</a:t>
          </a:r>
          <a:br>
            <a:rPr lang="en-US" altLang="zh-TW" sz="3600" b="1" dirty="0" smtClean="0">
              <a:solidFill>
                <a:srgbClr val="FF0000"/>
              </a:solidFill>
              <a:latin typeface="Cambria Math" pitchFamily="18" charset="0"/>
              <a:ea typeface="全真顏體" pitchFamily="49" charset="-120"/>
            </a:rPr>
          </a:br>
          <a:r>
            <a:rPr lang="zh-TW" altLang="en-US" sz="3600" b="1" dirty="0" smtClean="0">
              <a:solidFill>
                <a:srgbClr val="FF0000"/>
              </a:solidFill>
              <a:latin typeface="Cambria Math" pitchFamily="18" charset="0"/>
              <a:ea typeface="全真顏體" pitchFamily="49" charset="-120"/>
            </a:rPr>
            <a:t>精熟</a:t>
          </a:r>
          <a:r>
            <a:rPr lang="en-US" altLang="zh-TW" sz="3600" b="1" dirty="0" smtClean="0">
              <a:solidFill>
                <a:srgbClr val="FF0000"/>
              </a:solidFill>
              <a:latin typeface="Cambria Math" pitchFamily="18" charset="0"/>
              <a:ea typeface="全真顏體" pitchFamily="49" charset="-120"/>
            </a:rPr>
            <a:t>10%~20%</a:t>
          </a:r>
          <a:endParaRPr lang="zh-TW" altLang="en-US" sz="3600" b="1" dirty="0">
            <a:solidFill>
              <a:srgbClr val="FF0000"/>
            </a:solidFill>
            <a:latin typeface="Cambria Math" pitchFamily="18" charset="0"/>
            <a:ea typeface="全真顏體" pitchFamily="49" charset="-120"/>
          </a:endParaRPr>
        </a:p>
      </dgm:t>
    </dgm:pt>
    <dgm:pt modelId="{7CE0CE04-2DA8-403C-89B8-7AE07F4A5CE4}" type="parTrans" cxnId="{9F6B479B-B91C-41AC-B1CD-0727A92F3D0B}">
      <dgm:prSet/>
      <dgm:spPr/>
      <dgm:t>
        <a:bodyPr/>
        <a:lstStyle/>
        <a:p>
          <a:endParaRPr lang="zh-TW" altLang="en-US">
            <a:latin typeface="Cambria Math" pitchFamily="18" charset="0"/>
            <a:ea typeface="全真顏體" pitchFamily="49" charset="-120"/>
          </a:endParaRPr>
        </a:p>
      </dgm:t>
    </dgm:pt>
    <dgm:pt modelId="{6F046DB2-C3FB-44DB-8A25-AE92AC213279}" type="sibTrans" cxnId="{9F6B479B-B91C-41AC-B1CD-0727A92F3D0B}">
      <dgm:prSet/>
      <dgm:spPr/>
      <dgm:t>
        <a:bodyPr/>
        <a:lstStyle/>
        <a:p>
          <a:endParaRPr lang="zh-TW" altLang="en-US">
            <a:latin typeface="Cambria Math" pitchFamily="18" charset="0"/>
            <a:ea typeface="全真顏體" pitchFamily="49" charset="-120"/>
          </a:endParaRPr>
        </a:p>
      </dgm:t>
    </dgm:pt>
    <dgm:pt modelId="{48B1000F-41DC-49DD-AC90-D2237E31BA82}">
      <dgm:prSet phldrT="[文字]" custT="1"/>
      <dgm:spPr>
        <a:solidFill>
          <a:schemeClr val="accent6">
            <a:lumMod val="75000"/>
          </a:schemeClr>
        </a:solidFill>
      </dgm:spPr>
      <dgm:t>
        <a:bodyPr/>
        <a:lstStyle/>
        <a:p>
          <a:r>
            <a:rPr lang="en-US" altLang="zh-TW" sz="2400" dirty="0" smtClean="0">
              <a:latin typeface="Cambria Math" pitchFamily="18" charset="0"/>
              <a:ea typeface="全真顏體" pitchFamily="49" charset="-120"/>
            </a:rPr>
            <a:t>A++ </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a:t>
          </a:r>
          <a:r>
            <a:rPr lang="zh-TW" altLang="en-US" sz="2400" dirty="0" smtClean="0">
              <a:latin typeface="Cambria Math" pitchFamily="18" charset="0"/>
              <a:ea typeface="全真顏體" pitchFamily="49" charset="-120"/>
            </a:rPr>
            <a:t>前</a:t>
          </a:r>
          <a:r>
            <a:rPr lang="en-US" altLang="zh-TW" sz="2400" dirty="0" smtClean="0">
              <a:latin typeface="Cambria Math" pitchFamily="18" charset="0"/>
              <a:ea typeface="全真顏體" pitchFamily="49" charset="-120"/>
            </a:rPr>
            <a:t>25%)</a:t>
          </a:r>
          <a:endParaRPr lang="zh-TW" altLang="en-US" sz="2400" dirty="0">
            <a:latin typeface="Cambria Math" pitchFamily="18" charset="0"/>
            <a:ea typeface="全真顏體" pitchFamily="49" charset="-120"/>
          </a:endParaRPr>
        </a:p>
      </dgm:t>
    </dgm:pt>
    <dgm:pt modelId="{836D715F-EC98-444F-8C6F-67B7E148F311}" type="parTrans" cxnId="{BF1C8EA6-7577-4FA0-937F-8D88A55ADAA0}">
      <dgm:prSet/>
      <dgm:spPr/>
      <dgm:t>
        <a:bodyPr/>
        <a:lstStyle/>
        <a:p>
          <a:endParaRPr lang="zh-TW" altLang="en-US">
            <a:latin typeface="Cambria Math" pitchFamily="18" charset="0"/>
            <a:ea typeface="全真顏體" pitchFamily="49" charset="-120"/>
          </a:endParaRPr>
        </a:p>
      </dgm:t>
    </dgm:pt>
    <dgm:pt modelId="{32B4BC19-C126-43E6-B778-E285C391E921}" type="sibTrans" cxnId="{BF1C8EA6-7577-4FA0-937F-8D88A55ADAA0}">
      <dgm:prSet/>
      <dgm:spPr/>
      <dgm:t>
        <a:bodyPr/>
        <a:lstStyle/>
        <a:p>
          <a:endParaRPr lang="zh-TW" altLang="en-US">
            <a:latin typeface="Cambria Math" pitchFamily="18" charset="0"/>
            <a:ea typeface="全真顏體" pitchFamily="49" charset="-120"/>
          </a:endParaRPr>
        </a:p>
      </dgm:t>
    </dgm:pt>
    <dgm:pt modelId="{6FCFDD51-497D-4702-8139-C0BE32C83D83}">
      <dgm:prSet phldrT="[文字]" custT="1"/>
      <dgm:spPr>
        <a:solidFill>
          <a:schemeClr val="accent6">
            <a:lumMod val="75000"/>
          </a:schemeClr>
        </a:solidFill>
      </dgm:spPr>
      <dgm:t>
        <a:bodyPr/>
        <a:lstStyle/>
        <a:p>
          <a:r>
            <a:rPr lang="en-US" altLang="zh-TW" sz="2400" dirty="0" smtClean="0">
              <a:latin typeface="Cambria Math" pitchFamily="18" charset="0"/>
              <a:ea typeface="全真顏體" pitchFamily="49" charset="-120"/>
            </a:rPr>
            <a:t>A+</a:t>
          </a:r>
          <a:r>
            <a:rPr lang="zh-TW" altLang="en-US" sz="2400" dirty="0" smtClean="0">
              <a:latin typeface="Cambria Math" pitchFamily="18" charset="0"/>
              <a:ea typeface="全真顏體" pitchFamily="49" charset="-120"/>
            </a:rPr>
            <a:t> </a:t>
          </a:r>
          <a:r>
            <a:rPr lang="en-US" altLang="zh-TW" sz="2400" dirty="0" smtClean="0">
              <a:latin typeface="Cambria Math" pitchFamily="18" charset="0"/>
              <a:ea typeface="全真顏體" pitchFamily="49" charset="-120"/>
            </a:rPr>
            <a:t>(26%~</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50%)</a:t>
          </a:r>
          <a:endParaRPr lang="zh-TW" altLang="en-US" sz="2400" dirty="0">
            <a:latin typeface="Cambria Math" pitchFamily="18" charset="0"/>
            <a:ea typeface="全真顏體" pitchFamily="49" charset="-120"/>
          </a:endParaRPr>
        </a:p>
      </dgm:t>
    </dgm:pt>
    <dgm:pt modelId="{A21D900C-B783-4155-8E57-D06D5C2599E7}" type="parTrans" cxnId="{0DC9C348-4D8C-4366-8CAB-2284CED0B1A5}">
      <dgm:prSet/>
      <dgm:spPr/>
      <dgm:t>
        <a:bodyPr/>
        <a:lstStyle/>
        <a:p>
          <a:endParaRPr lang="zh-TW" altLang="en-US">
            <a:latin typeface="Cambria Math" pitchFamily="18" charset="0"/>
            <a:ea typeface="全真顏體" pitchFamily="49" charset="-120"/>
          </a:endParaRPr>
        </a:p>
      </dgm:t>
    </dgm:pt>
    <dgm:pt modelId="{AF3C4C18-F097-4E17-86C0-852AC0ADDF0F}" type="sibTrans" cxnId="{0DC9C348-4D8C-4366-8CAB-2284CED0B1A5}">
      <dgm:prSet/>
      <dgm:spPr/>
      <dgm:t>
        <a:bodyPr/>
        <a:lstStyle/>
        <a:p>
          <a:endParaRPr lang="zh-TW" altLang="en-US">
            <a:latin typeface="Cambria Math" pitchFamily="18" charset="0"/>
            <a:ea typeface="全真顏體" pitchFamily="49" charset="-120"/>
          </a:endParaRPr>
        </a:p>
      </dgm:t>
    </dgm:pt>
    <dgm:pt modelId="{59D2F8B0-F1D7-4F65-8452-8BF850ACA52B}">
      <dgm:prSet phldrT="[文字]" custT="1"/>
      <dgm:spPr>
        <a:solidFill>
          <a:schemeClr val="accent3"/>
        </a:solidFill>
      </dgm:spPr>
      <dgm:t>
        <a:bodyPr/>
        <a:lstStyle/>
        <a:p>
          <a:r>
            <a:rPr kumimoji="0" lang="en-US" altLang="zh-TW" sz="3600" b="1" i="0" u="none" strike="noStrike" cap="none" normalizeH="0" baseline="0" dirty="0" smtClean="0">
              <a:ln/>
              <a:solidFill>
                <a:srgbClr val="FF0000"/>
              </a:solidFill>
              <a:effectLst/>
              <a:latin typeface="Cambria Math" pitchFamily="18" charset="0"/>
              <a:ea typeface="全真顏體" pitchFamily="49" charset="-120"/>
            </a:rPr>
            <a:t>B</a:t>
          </a:r>
          <a:br>
            <a:rPr kumimoji="0" lang="en-US" altLang="zh-TW" sz="3600" b="1" i="0" u="none" strike="noStrike" cap="none" normalizeH="0" baseline="0" dirty="0" smtClean="0">
              <a:ln/>
              <a:solidFill>
                <a:srgbClr val="FF0000"/>
              </a:solidFill>
              <a:effectLst/>
              <a:latin typeface="Cambria Math" pitchFamily="18" charset="0"/>
              <a:ea typeface="全真顏體" pitchFamily="49" charset="-120"/>
            </a:rPr>
          </a:br>
          <a:r>
            <a:rPr kumimoji="0" lang="zh-TW" altLang="en-US" sz="3600" b="1" i="0" u="none" strike="noStrike" cap="none" normalizeH="0" baseline="0" dirty="0" smtClean="0">
              <a:ln/>
              <a:solidFill>
                <a:srgbClr val="FF0000"/>
              </a:solidFill>
              <a:effectLst/>
              <a:latin typeface="Cambria Math" pitchFamily="18" charset="0"/>
              <a:ea typeface="全真顏體" pitchFamily="49" charset="-120"/>
            </a:rPr>
            <a:t>基礎 </a:t>
          </a:r>
          <a:r>
            <a:rPr kumimoji="0" lang="en-US" altLang="zh-TW" sz="3600" b="1" i="0" u="none" strike="noStrike" cap="none" normalizeH="0" baseline="0" dirty="0" smtClean="0">
              <a:ln/>
              <a:solidFill>
                <a:srgbClr val="FF0000"/>
              </a:solidFill>
              <a:effectLst/>
              <a:latin typeface="Cambria Math" pitchFamily="18" charset="0"/>
              <a:ea typeface="全真顏體" pitchFamily="49" charset="-120"/>
            </a:rPr>
            <a:t/>
          </a:r>
          <a:br>
            <a:rPr kumimoji="0" lang="en-US" altLang="zh-TW" sz="3600" b="1" i="0" u="none" strike="noStrike" cap="none" normalizeH="0" baseline="0" dirty="0" smtClean="0">
              <a:ln/>
              <a:solidFill>
                <a:srgbClr val="FF0000"/>
              </a:solidFill>
              <a:effectLst/>
              <a:latin typeface="Cambria Math" pitchFamily="18" charset="0"/>
              <a:ea typeface="全真顏體" pitchFamily="49" charset="-120"/>
            </a:rPr>
          </a:br>
          <a:r>
            <a:rPr kumimoji="0" lang="en-US" altLang="zh-TW" sz="3600" b="1" i="0" u="none" strike="noStrike" cap="none" normalizeH="0" baseline="0" dirty="0" smtClean="0">
              <a:ln/>
              <a:solidFill>
                <a:srgbClr val="FF0000"/>
              </a:solidFill>
              <a:effectLst/>
              <a:latin typeface="Cambria Math" pitchFamily="18" charset="0"/>
              <a:ea typeface="全真顏體" pitchFamily="49" charset="-120"/>
            </a:rPr>
            <a:t>45%~60%</a:t>
          </a:r>
          <a:endParaRPr lang="zh-TW" altLang="en-US" sz="3600" b="1" dirty="0">
            <a:solidFill>
              <a:srgbClr val="FF0000"/>
            </a:solidFill>
            <a:latin typeface="Cambria Math" pitchFamily="18" charset="0"/>
            <a:ea typeface="全真顏體" pitchFamily="49" charset="-120"/>
          </a:endParaRPr>
        </a:p>
      </dgm:t>
    </dgm:pt>
    <dgm:pt modelId="{ED0A4504-2ECA-4CD1-AFC1-A4F05E3F4515}" type="parTrans" cxnId="{59FBCAEB-3007-409B-99D7-C3430B59AEEB}">
      <dgm:prSet/>
      <dgm:spPr/>
      <dgm:t>
        <a:bodyPr/>
        <a:lstStyle/>
        <a:p>
          <a:endParaRPr lang="zh-TW" altLang="en-US">
            <a:latin typeface="Cambria Math" pitchFamily="18" charset="0"/>
            <a:ea typeface="全真顏體" pitchFamily="49" charset="-120"/>
          </a:endParaRPr>
        </a:p>
      </dgm:t>
    </dgm:pt>
    <dgm:pt modelId="{359C701C-4B83-4801-9035-266110D80EBA}" type="sibTrans" cxnId="{59FBCAEB-3007-409B-99D7-C3430B59AEEB}">
      <dgm:prSet/>
      <dgm:spPr/>
      <dgm:t>
        <a:bodyPr/>
        <a:lstStyle/>
        <a:p>
          <a:endParaRPr lang="zh-TW" altLang="en-US">
            <a:latin typeface="Cambria Math" pitchFamily="18" charset="0"/>
            <a:ea typeface="全真顏體" pitchFamily="49" charset="-120"/>
          </a:endParaRPr>
        </a:p>
      </dgm:t>
    </dgm:pt>
    <dgm:pt modelId="{6F124437-8009-494A-B63C-F61D459E06C8}">
      <dgm:prSet phldrT="[文字]" custT="1"/>
      <dgm:spPr>
        <a:solidFill>
          <a:schemeClr val="accent3"/>
        </a:solidFill>
      </dgm:spPr>
      <dgm:t>
        <a:bodyPr/>
        <a:lstStyle/>
        <a:p>
          <a:r>
            <a:rPr kumimoji="0" lang="en-US" altLang="zh-TW" sz="3600" b="1" i="0" u="none" strike="noStrike" cap="none" normalizeH="0" baseline="0" dirty="0" smtClean="0">
              <a:ln/>
              <a:solidFill>
                <a:srgbClr val="FF0000"/>
              </a:solidFill>
              <a:effectLst/>
              <a:latin typeface="Cambria Math" pitchFamily="18" charset="0"/>
              <a:ea typeface="全真顏體" pitchFamily="49" charset="-120"/>
            </a:rPr>
            <a:t>C</a:t>
          </a:r>
          <a:br>
            <a:rPr kumimoji="0" lang="en-US" altLang="zh-TW" sz="3600" b="1" i="0" u="none" strike="noStrike" cap="none" normalizeH="0" baseline="0" dirty="0" smtClean="0">
              <a:ln/>
              <a:solidFill>
                <a:srgbClr val="FF0000"/>
              </a:solidFill>
              <a:effectLst/>
              <a:latin typeface="Cambria Math" pitchFamily="18" charset="0"/>
              <a:ea typeface="全真顏體" pitchFamily="49" charset="-120"/>
            </a:rPr>
          </a:br>
          <a:r>
            <a:rPr kumimoji="0" lang="zh-TW" altLang="en-US" sz="3600" b="1" i="0" u="none" strike="noStrike" cap="none" normalizeH="0" baseline="0" dirty="0" smtClean="0">
              <a:ln/>
              <a:solidFill>
                <a:srgbClr val="FF0000"/>
              </a:solidFill>
              <a:effectLst/>
              <a:latin typeface="Cambria Math" pitchFamily="18" charset="0"/>
              <a:ea typeface="全真顏體" pitchFamily="49" charset="-120"/>
            </a:rPr>
            <a:t>待加強</a:t>
          </a:r>
          <a:r>
            <a:rPr kumimoji="0" lang="en-US" altLang="zh-TW" sz="2800" b="1" i="0" u="none" strike="noStrike" cap="none" normalizeH="0" baseline="0" dirty="0" smtClean="0">
              <a:ln/>
              <a:solidFill>
                <a:srgbClr val="FF0000"/>
              </a:solidFill>
              <a:effectLst/>
              <a:latin typeface="Cambria Math" pitchFamily="18" charset="0"/>
              <a:ea typeface="全真顏體" pitchFamily="49" charset="-120"/>
            </a:rPr>
            <a:t>20%~35%</a:t>
          </a:r>
          <a:endParaRPr lang="zh-TW" altLang="en-US" sz="2800" b="1" dirty="0">
            <a:solidFill>
              <a:srgbClr val="FF0000"/>
            </a:solidFill>
            <a:latin typeface="Cambria Math" pitchFamily="18" charset="0"/>
            <a:ea typeface="全真顏體" pitchFamily="49" charset="-120"/>
          </a:endParaRPr>
        </a:p>
      </dgm:t>
    </dgm:pt>
    <dgm:pt modelId="{6A69FF9B-7F0C-4302-B425-4E51F6832CF4}" type="parTrans" cxnId="{BC315618-AB49-4E4D-A375-515E21889B91}">
      <dgm:prSet/>
      <dgm:spPr/>
      <dgm:t>
        <a:bodyPr/>
        <a:lstStyle/>
        <a:p>
          <a:endParaRPr lang="zh-TW" altLang="en-US">
            <a:latin typeface="Cambria Math" pitchFamily="18" charset="0"/>
            <a:ea typeface="全真顏體" pitchFamily="49" charset="-120"/>
          </a:endParaRPr>
        </a:p>
      </dgm:t>
    </dgm:pt>
    <dgm:pt modelId="{A1EFDE12-66A9-41AF-88AB-9C7D80DA1C65}" type="sibTrans" cxnId="{BC315618-AB49-4E4D-A375-515E21889B91}">
      <dgm:prSet/>
      <dgm:spPr/>
      <dgm:t>
        <a:bodyPr/>
        <a:lstStyle/>
        <a:p>
          <a:endParaRPr lang="zh-TW" altLang="en-US">
            <a:latin typeface="Cambria Math" pitchFamily="18" charset="0"/>
            <a:ea typeface="全真顏體" pitchFamily="49" charset="-120"/>
          </a:endParaRPr>
        </a:p>
      </dgm:t>
    </dgm:pt>
    <dgm:pt modelId="{D8E98FFE-158F-4A26-8672-D49F3D88C382}">
      <dgm:prSet phldrT="[文字]" custT="1"/>
      <dgm:spPr>
        <a:solidFill>
          <a:schemeClr val="accent6">
            <a:lumMod val="75000"/>
          </a:schemeClr>
        </a:solidFill>
      </dgm:spPr>
      <dgm:t>
        <a:bodyPr/>
        <a:lstStyle/>
        <a:p>
          <a:r>
            <a:rPr lang="en-US" altLang="zh-TW" sz="2400" dirty="0" smtClean="0">
              <a:latin typeface="Cambria Math" pitchFamily="18" charset="0"/>
              <a:ea typeface="全真顏體" pitchFamily="49" charset="-120"/>
            </a:rPr>
            <a:t>B++ </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a:t>
          </a:r>
          <a:r>
            <a:rPr lang="zh-TW" altLang="en-US" sz="2400" dirty="0" smtClean="0">
              <a:latin typeface="Cambria Math" pitchFamily="18" charset="0"/>
              <a:ea typeface="全真顏體" pitchFamily="49" charset="-120"/>
            </a:rPr>
            <a:t>前</a:t>
          </a:r>
          <a:r>
            <a:rPr lang="en-US" altLang="zh-TW" sz="2400" dirty="0" smtClean="0">
              <a:latin typeface="Cambria Math" pitchFamily="18" charset="0"/>
              <a:ea typeface="全真顏體" pitchFamily="49" charset="-120"/>
            </a:rPr>
            <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25%)</a:t>
          </a:r>
          <a:endParaRPr lang="zh-TW" altLang="en-US" sz="2400" dirty="0">
            <a:latin typeface="Cambria Math" pitchFamily="18" charset="0"/>
            <a:ea typeface="全真顏體" pitchFamily="49" charset="-120"/>
          </a:endParaRPr>
        </a:p>
      </dgm:t>
    </dgm:pt>
    <dgm:pt modelId="{4416A284-0DD5-4C86-A0FC-A2C5E5448E47}" type="parTrans" cxnId="{908A935F-751F-4F42-8F23-2A90C4B20CD7}">
      <dgm:prSet/>
      <dgm:spPr/>
      <dgm:t>
        <a:bodyPr/>
        <a:lstStyle/>
        <a:p>
          <a:endParaRPr lang="zh-TW" altLang="en-US">
            <a:latin typeface="Cambria Math" pitchFamily="18" charset="0"/>
            <a:ea typeface="全真顏體" pitchFamily="49" charset="-120"/>
          </a:endParaRPr>
        </a:p>
      </dgm:t>
    </dgm:pt>
    <dgm:pt modelId="{2561B68B-0AFE-40E1-B76D-816556452E0A}" type="sibTrans" cxnId="{908A935F-751F-4F42-8F23-2A90C4B20CD7}">
      <dgm:prSet/>
      <dgm:spPr/>
      <dgm:t>
        <a:bodyPr/>
        <a:lstStyle/>
        <a:p>
          <a:endParaRPr lang="zh-TW" altLang="en-US">
            <a:latin typeface="Cambria Math" pitchFamily="18" charset="0"/>
            <a:ea typeface="全真顏體" pitchFamily="49" charset="-120"/>
          </a:endParaRPr>
        </a:p>
      </dgm:t>
    </dgm:pt>
    <dgm:pt modelId="{D153EF73-0579-4676-9BA0-C5707662C50E}">
      <dgm:prSet phldrT="[文字]" custT="1"/>
      <dgm:spPr>
        <a:solidFill>
          <a:schemeClr val="accent6">
            <a:lumMod val="75000"/>
          </a:schemeClr>
        </a:solidFill>
      </dgm:spPr>
      <dgm:t>
        <a:bodyPr/>
        <a:lstStyle/>
        <a:p>
          <a:r>
            <a:rPr lang="en-US" altLang="zh-TW" sz="2400" dirty="0" smtClean="0">
              <a:latin typeface="Cambria Math" pitchFamily="18" charset="0"/>
              <a:ea typeface="全真顏體" pitchFamily="49" charset="-120"/>
            </a:rPr>
            <a:t>A</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(50%~)</a:t>
          </a:r>
          <a:endParaRPr lang="zh-TW" altLang="en-US" sz="2400" dirty="0">
            <a:latin typeface="Cambria Math" pitchFamily="18" charset="0"/>
            <a:ea typeface="全真顏體" pitchFamily="49" charset="-120"/>
          </a:endParaRPr>
        </a:p>
      </dgm:t>
    </dgm:pt>
    <dgm:pt modelId="{7DFF17C4-A91C-46FA-99AC-AC91A30B767C}" type="parTrans" cxnId="{A8D19693-FBCA-48A0-B4F1-2FAA62FDCAE2}">
      <dgm:prSet/>
      <dgm:spPr/>
      <dgm:t>
        <a:bodyPr/>
        <a:lstStyle/>
        <a:p>
          <a:endParaRPr lang="zh-TW" altLang="en-US">
            <a:latin typeface="Cambria Math" pitchFamily="18" charset="0"/>
            <a:ea typeface="全真顏體" pitchFamily="49" charset="-120"/>
          </a:endParaRPr>
        </a:p>
      </dgm:t>
    </dgm:pt>
    <dgm:pt modelId="{65B9E794-25F7-4B2E-B23C-228C2E785CBF}" type="sibTrans" cxnId="{A8D19693-FBCA-48A0-B4F1-2FAA62FDCAE2}">
      <dgm:prSet/>
      <dgm:spPr/>
      <dgm:t>
        <a:bodyPr/>
        <a:lstStyle/>
        <a:p>
          <a:endParaRPr lang="zh-TW" altLang="en-US">
            <a:latin typeface="Cambria Math" pitchFamily="18" charset="0"/>
            <a:ea typeface="全真顏體" pitchFamily="49" charset="-120"/>
          </a:endParaRPr>
        </a:p>
      </dgm:t>
    </dgm:pt>
    <dgm:pt modelId="{96019579-E34D-4B37-9845-C39219B7CB73}">
      <dgm:prSet phldrT="[文字]" custT="1"/>
      <dgm:spPr>
        <a:solidFill>
          <a:schemeClr val="accent6">
            <a:lumMod val="75000"/>
          </a:schemeClr>
        </a:solidFill>
      </dgm:spPr>
      <dgm:t>
        <a:bodyPr/>
        <a:lstStyle/>
        <a:p>
          <a:r>
            <a:rPr lang="en-US" altLang="zh-TW" sz="2400" dirty="0" smtClean="0">
              <a:latin typeface="Cambria Math" pitchFamily="18" charset="0"/>
              <a:ea typeface="全真顏體" pitchFamily="49" charset="-120"/>
            </a:rPr>
            <a:t>B+</a:t>
          </a:r>
          <a:r>
            <a:rPr lang="zh-TW" altLang="en-US" sz="2400" dirty="0" smtClean="0">
              <a:latin typeface="Cambria Math" pitchFamily="18" charset="0"/>
              <a:ea typeface="全真顏體" pitchFamily="49" charset="-120"/>
            </a:rPr>
            <a:t> </a:t>
          </a:r>
          <a:r>
            <a:rPr lang="en-US" altLang="zh-TW" sz="2400" dirty="0" smtClean="0">
              <a:latin typeface="Cambria Math" pitchFamily="18" charset="0"/>
              <a:ea typeface="全真顏體" pitchFamily="49" charset="-120"/>
            </a:rPr>
            <a:t>(26%~</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50%)</a:t>
          </a:r>
          <a:endParaRPr lang="zh-TW" altLang="en-US" sz="2400" dirty="0">
            <a:latin typeface="Cambria Math" pitchFamily="18" charset="0"/>
            <a:ea typeface="全真顏體" pitchFamily="49" charset="-120"/>
          </a:endParaRPr>
        </a:p>
      </dgm:t>
    </dgm:pt>
    <dgm:pt modelId="{53390DB2-0D78-4338-93CA-9CDA6B9E1337}" type="parTrans" cxnId="{751AE32D-4195-4766-80AB-910B8A2BF729}">
      <dgm:prSet/>
      <dgm:spPr/>
      <dgm:t>
        <a:bodyPr/>
        <a:lstStyle/>
        <a:p>
          <a:endParaRPr lang="zh-TW" altLang="en-US">
            <a:latin typeface="Cambria Math" pitchFamily="18" charset="0"/>
            <a:ea typeface="全真顏體" pitchFamily="49" charset="-120"/>
          </a:endParaRPr>
        </a:p>
      </dgm:t>
    </dgm:pt>
    <dgm:pt modelId="{9D6DD4AA-4D12-4AF6-9D94-3948CA0F47C5}" type="sibTrans" cxnId="{751AE32D-4195-4766-80AB-910B8A2BF729}">
      <dgm:prSet/>
      <dgm:spPr/>
      <dgm:t>
        <a:bodyPr/>
        <a:lstStyle/>
        <a:p>
          <a:endParaRPr lang="zh-TW" altLang="en-US">
            <a:latin typeface="Cambria Math" pitchFamily="18" charset="0"/>
            <a:ea typeface="全真顏體" pitchFamily="49" charset="-120"/>
          </a:endParaRPr>
        </a:p>
      </dgm:t>
    </dgm:pt>
    <dgm:pt modelId="{1D759CCA-FE3D-4EB8-AD4D-D48E0DE23597}">
      <dgm:prSet phldrT="[文字]" custT="1"/>
      <dgm:spPr>
        <a:solidFill>
          <a:schemeClr val="accent6">
            <a:lumMod val="75000"/>
          </a:schemeClr>
        </a:solidFill>
      </dgm:spPr>
      <dgm:t>
        <a:bodyPr/>
        <a:lstStyle/>
        <a:p>
          <a:r>
            <a:rPr lang="en-US" altLang="zh-TW" sz="2400" dirty="0" smtClean="0">
              <a:latin typeface="Cambria Math" pitchFamily="18" charset="0"/>
              <a:ea typeface="全真顏體" pitchFamily="49" charset="-120"/>
            </a:rPr>
            <a:t>B</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(50%</a:t>
          </a:r>
          <a:br>
            <a:rPr lang="en-US" altLang="zh-TW" sz="2400" dirty="0" smtClean="0">
              <a:latin typeface="Cambria Math" pitchFamily="18" charset="0"/>
              <a:ea typeface="全真顏體" pitchFamily="49" charset="-120"/>
            </a:rPr>
          </a:br>
          <a:r>
            <a:rPr lang="en-US" altLang="zh-TW" sz="2400" dirty="0" smtClean="0">
              <a:latin typeface="Cambria Math" pitchFamily="18" charset="0"/>
              <a:ea typeface="全真顏體" pitchFamily="49" charset="-120"/>
            </a:rPr>
            <a:t>~)</a:t>
          </a:r>
          <a:endParaRPr lang="zh-TW" altLang="en-US" sz="2400" dirty="0">
            <a:latin typeface="Cambria Math" pitchFamily="18" charset="0"/>
            <a:ea typeface="全真顏體" pitchFamily="49" charset="-120"/>
          </a:endParaRPr>
        </a:p>
      </dgm:t>
    </dgm:pt>
    <dgm:pt modelId="{2C38FFB2-7C25-4BC9-90AD-9F34BBB4621A}" type="parTrans" cxnId="{99619B4F-CB18-4E62-BE44-120D0872A235}">
      <dgm:prSet/>
      <dgm:spPr/>
      <dgm:t>
        <a:bodyPr/>
        <a:lstStyle/>
        <a:p>
          <a:endParaRPr lang="zh-TW" altLang="en-US">
            <a:latin typeface="Cambria Math" pitchFamily="18" charset="0"/>
            <a:ea typeface="全真顏體" pitchFamily="49" charset="-120"/>
          </a:endParaRPr>
        </a:p>
      </dgm:t>
    </dgm:pt>
    <dgm:pt modelId="{209E8EB9-9CB7-42B7-B13F-DB0EEFFD3AB6}" type="sibTrans" cxnId="{99619B4F-CB18-4E62-BE44-120D0872A235}">
      <dgm:prSet/>
      <dgm:spPr/>
      <dgm:t>
        <a:bodyPr/>
        <a:lstStyle/>
        <a:p>
          <a:endParaRPr lang="zh-TW" altLang="en-US">
            <a:latin typeface="Cambria Math" pitchFamily="18" charset="0"/>
            <a:ea typeface="全真顏體" pitchFamily="49" charset="-120"/>
          </a:endParaRPr>
        </a:p>
      </dgm:t>
    </dgm:pt>
    <dgm:pt modelId="{865394A4-E208-4B73-855B-B63B6DBC3E2F}" type="pres">
      <dgm:prSet presAssocID="{CBF39CD6-BBCF-4D46-AACC-2F433AD3EDC6}" presName="Name0" presStyleCnt="0">
        <dgm:presLayoutVars>
          <dgm:chPref val="1"/>
          <dgm:dir/>
          <dgm:animOne val="branch"/>
          <dgm:animLvl val="lvl"/>
          <dgm:resizeHandles/>
        </dgm:presLayoutVars>
      </dgm:prSet>
      <dgm:spPr/>
      <dgm:t>
        <a:bodyPr/>
        <a:lstStyle/>
        <a:p>
          <a:endParaRPr lang="zh-TW" altLang="en-US"/>
        </a:p>
      </dgm:t>
    </dgm:pt>
    <dgm:pt modelId="{B616D9F1-21A7-4B43-9C83-7F8D6AB27AA8}" type="pres">
      <dgm:prSet presAssocID="{A729D145-A53D-45BB-8AD7-D9F2BA7A93F8}" presName="vertOne" presStyleCnt="0"/>
      <dgm:spPr/>
    </dgm:pt>
    <dgm:pt modelId="{7180FB11-191F-42ED-A61C-A4E908BF40AB}" type="pres">
      <dgm:prSet presAssocID="{A729D145-A53D-45BB-8AD7-D9F2BA7A93F8}" presName="txOne" presStyleLbl="node0" presStyleIdx="0" presStyleCnt="1" custScaleY="39074" custLinFactNeighborX="718">
        <dgm:presLayoutVars>
          <dgm:chPref val="3"/>
        </dgm:presLayoutVars>
      </dgm:prSet>
      <dgm:spPr/>
      <dgm:t>
        <a:bodyPr/>
        <a:lstStyle/>
        <a:p>
          <a:endParaRPr lang="zh-TW" altLang="en-US"/>
        </a:p>
      </dgm:t>
    </dgm:pt>
    <dgm:pt modelId="{F7B1141E-0A17-4B05-A24B-EC0CCEF61794}" type="pres">
      <dgm:prSet presAssocID="{A729D145-A53D-45BB-8AD7-D9F2BA7A93F8}" presName="parTransOne" presStyleCnt="0"/>
      <dgm:spPr/>
    </dgm:pt>
    <dgm:pt modelId="{942C4215-4519-46DA-9A2A-2B85DB19A180}" type="pres">
      <dgm:prSet presAssocID="{A729D145-A53D-45BB-8AD7-D9F2BA7A93F8}" presName="horzOne" presStyleCnt="0"/>
      <dgm:spPr/>
    </dgm:pt>
    <dgm:pt modelId="{1628C9BB-9A7A-46FF-914D-42AE30900E20}" type="pres">
      <dgm:prSet presAssocID="{289F4839-6E29-45E6-B6DB-5799C1BD1ED7}" presName="vertTwo" presStyleCnt="0"/>
      <dgm:spPr/>
    </dgm:pt>
    <dgm:pt modelId="{D51F9016-D34B-4097-8B58-ECFAF94F457D}" type="pres">
      <dgm:prSet presAssocID="{289F4839-6E29-45E6-B6DB-5799C1BD1ED7}" presName="txTwo" presStyleLbl="node2" presStyleIdx="0" presStyleCnt="3" custScaleX="92554">
        <dgm:presLayoutVars>
          <dgm:chPref val="3"/>
        </dgm:presLayoutVars>
      </dgm:prSet>
      <dgm:spPr/>
      <dgm:t>
        <a:bodyPr/>
        <a:lstStyle/>
        <a:p>
          <a:endParaRPr lang="zh-TW" altLang="en-US"/>
        </a:p>
      </dgm:t>
    </dgm:pt>
    <dgm:pt modelId="{85C67466-E311-4C06-B81A-6D0FD5861451}" type="pres">
      <dgm:prSet presAssocID="{289F4839-6E29-45E6-B6DB-5799C1BD1ED7}" presName="parTransTwo" presStyleCnt="0"/>
      <dgm:spPr/>
    </dgm:pt>
    <dgm:pt modelId="{FCDA575C-5816-41C8-AA7D-38BB032C3FE9}" type="pres">
      <dgm:prSet presAssocID="{289F4839-6E29-45E6-B6DB-5799C1BD1ED7}" presName="horzTwo" presStyleCnt="0"/>
      <dgm:spPr/>
    </dgm:pt>
    <dgm:pt modelId="{9F833AAB-1C61-4A4D-AA0F-B585E20B5787}" type="pres">
      <dgm:prSet presAssocID="{48B1000F-41DC-49DD-AC90-D2237E31BA82}" presName="vertThree" presStyleCnt="0"/>
      <dgm:spPr/>
    </dgm:pt>
    <dgm:pt modelId="{5907107C-8F2D-478C-87DB-8AE8D750049F}" type="pres">
      <dgm:prSet presAssocID="{48B1000F-41DC-49DD-AC90-D2237E31BA82}" presName="txThree" presStyleLbl="node3" presStyleIdx="0" presStyleCnt="6" custScaleX="79881" custLinFactNeighborX="-33675" custLinFactNeighborY="700">
        <dgm:presLayoutVars>
          <dgm:chPref val="3"/>
        </dgm:presLayoutVars>
      </dgm:prSet>
      <dgm:spPr/>
      <dgm:t>
        <a:bodyPr/>
        <a:lstStyle/>
        <a:p>
          <a:endParaRPr lang="zh-TW" altLang="en-US"/>
        </a:p>
      </dgm:t>
    </dgm:pt>
    <dgm:pt modelId="{7BFC2693-BF2D-4678-B828-FB17DA296FED}" type="pres">
      <dgm:prSet presAssocID="{48B1000F-41DC-49DD-AC90-D2237E31BA82}" presName="horzThree" presStyleCnt="0"/>
      <dgm:spPr/>
    </dgm:pt>
    <dgm:pt modelId="{F8B825A9-BCC2-42E0-A674-61748722921C}" type="pres">
      <dgm:prSet presAssocID="{32B4BC19-C126-43E6-B778-E285C391E921}" presName="sibSpaceThree" presStyleCnt="0"/>
      <dgm:spPr/>
    </dgm:pt>
    <dgm:pt modelId="{7BCD000D-3A80-4125-AE34-4DBDAFBD4874}" type="pres">
      <dgm:prSet presAssocID="{6FCFDD51-497D-4702-8139-C0BE32C83D83}" presName="vertThree" presStyleCnt="0"/>
      <dgm:spPr/>
    </dgm:pt>
    <dgm:pt modelId="{3C66C250-9DE2-4A67-8729-28E76F8C31FD}" type="pres">
      <dgm:prSet presAssocID="{6FCFDD51-497D-4702-8139-C0BE32C83D83}" presName="txThree" presStyleLbl="node3" presStyleIdx="1" presStyleCnt="6" custScaleX="79112">
        <dgm:presLayoutVars>
          <dgm:chPref val="3"/>
        </dgm:presLayoutVars>
      </dgm:prSet>
      <dgm:spPr/>
      <dgm:t>
        <a:bodyPr/>
        <a:lstStyle/>
        <a:p>
          <a:endParaRPr lang="zh-TW" altLang="en-US"/>
        </a:p>
      </dgm:t>
    </dgm:pt>
    <dgm:pt modelId="{59CCD913-7DFF-4D37-B5DD-909535F3F9F6}" type="pres">
      <dgm:prSet presAssocID="{6FCFDD51-497D-4702-8139-C0BE32C83D83}" presName="horzThree" presStyleCnt="0"/>
      <dgm:spPr/>
    </dgm:pt>
    <dgm:pt modelId="{423F489F-48C1-4322-A80F-9C8BC722438C}" type="pres">
      <dgm:prSet presAssocID="{AF3C4C18-F097-4E17-86C0-852AC0ADDF0F}" presName="sibSpaceThree" presStyleCnt="0"/>
      <dgm:spPr/>
    </dgm:pt>
    <dgm:pt modelId="{55E2E5BD-7B79-4446-8198-E998157BD3A2}" type="pres">
      <dgm:prSet presAssocID="{D153EF73-0579-4676-9BA0-C5707662C50E}" presName="vertThree" presStyleCnt="0"/>
      <dgm:spPr/>
    </dgm:pt>
    <dgm:pt modelId="{BBF2EBE7-81EE-4149-9CEA-94B5A4F62A3D}" type="pres">
      <dgm:prSet presAssocID="{D153EF73-0579-4676-9BA0-C5707662C50E}" presName="txThree" presStyleLbl="node3" presStyleIdx="2" presStyleCnt="6" custScaleX="69250">
        <dgm:presLayoutVars>
          <dgm:chPref val="3"/>
        </dgm:presLayoutVars>
      </dgm:prSet>
      <dgm:spPr/>
      <dgm:t>
        <a:bodyPr/>
        <a:lstStyle/>
        <a:p>
          <a:endParaRPr lang="zh-TW" altLang="en-US"/>
        </a:p>
      </dgm:t>
    </dgm:pt>
    <dgm:pt modelId="{538B4AB1-9CD6-482A-AB5F-88F249FF6D1F}" type="pres">
      <dgm:prSet presAssocID="{D153EF73-0579-4676-9BA0-C5707662C50E}" presName="horzThree" presStyleCnt="0"/>
      <dgm:spPr/>
    </dgm:pt>
    <dgm:pt modelId="{24FE082B-D775-4C14-8FF6-03E3F49565FF}" type="pres">
      <dgm:prSet presAssocID="{6F046DB2-C3FB-44DB-8A25-AE92AC213279}" presName="sibSpaceTwo" presStyleCnt="0"/>
      <dgm:spPr/>
    </dgm:pt>
    <dgm:pt modelId="{0E673368-B5CC-4846-B178-43581DF09064}" type="pres">
      <dgm:prSet presAssocID="{59D2F8B0-F1D7-4F65-8452-8BF850ACA52B}" presName="vertTwo" presStyleCnt="0"/>
      <dgm:spPr/>
    </dgm:pt>
    <dgm:pt modelId="{46E2B52A-8B52-492C-B877-3125378BC34F}" type="pres">
      <dgm:prSet presAssocID="{59D2F8B0-F1D7-4F65-8452-8BF850ACA52B}" presName="txTwo" presStyleLbl="node2" presStyleIdx="1" presStyleCnt="3">
        <dgm:presLayoutVars>
          <dgm:chPref val="3"/>
        </dgm:presLayoutVars>
      </dgm:prSet>
      <dgm:spPr/>
      <dgm:t>
        <a:bodyPr/>
        <a:lstStyle/>
        <a:p>
          <a:endParaRPr lang="zh-TW" altLang="en-US"/>
        </a:p>
      </dgm:t>
    </dgm:pt>
    <dgm:pt modelId="{806B4B0C-992C-4E9F-8158-0A405DC00BEB}" type="pres">
      <dgm:prSet presAssocID="{59D2F8B0-F1D7-4F65-8452-8BF850ACA52B}" presName="parTransTwo" presStyleCnt="0"/>
      <dgm:spPr/>
    </dgm:pt>
    <dgm:pt modelId="{987039B4-2F3A-4F8A-B6B0-933CCEDA8711}" type="pres">
      <dgm:prSet presAssocID="{59D2F8B0-F1D7-4F65-8452-8BF850ACA52B}" presName="horzTwo" presStyleCnt="0"/>
      <dgm:spPr/>
    </dgm:pt>
    <dgm:pt modelId="{D0D0EF0E-AA89-4463-AB0D-E319F64B9341}" type="pres">
      <dgm:prSet presAssocID="{D8E98FFE-158F-4A26-8672-D49F3D88C382}" presName="vertThree" presStyleCnt="0"/>
      <dgm:spPr/>
    </dgm:pt>
    <dgm:pt modelId="{F04B4055-874F-4D7F-8E0A-E19E9C4182A4}" type="pres">
      <dgm:prSet presAssocID="{D8E98FFE-158F-4A26-8672-D49F3D88C382}" presName="txThree" presStyleLbl="node3" presStyleIdx="3" presStyleCnt="6">
        <dgm:presLayoutVars>
          <dgm:chPref val="3"/>
        </dgm:presLayoutVars>
      </dgm:prSet>
      <dgm:spPr/>
      <dgm:t>
        <a:bodyPr/>
        <a:lstStyle/>
        <a:p>
          <a:endParaRPr lang="zh-TW" altLang="en-US"/>
        </a:p>
      </dgm:t>
    </dgm:pt>
    <dgm:pt modelId="{C9CCAD00-79A4-4F05-81E4-F541F53E5AE3}" type="pres">
      <dgm:prSet presAssocID="{D8E98FFE-158F-4A26-8672-D49F3D88C382}" presName="horzThree" presStyleCnt="0"/>
      <dgm:spPr/>
    </dgm:pt>
    <dgm:pt modelId="{A27330D5-E254-40AF-A245-2BFF6A13A60C}" type="pres">
      <dgm:prSet presAssocID="{2561B68B-0AFE-40E1-B76D-816556452E0A}" presName="sibSpaceThree" presStyleCnt="0"/>
      <dgm:spPr/>
    </dgm:pt>
    <dgm:pt modelId="{DCEA6616-2D09-4DB3-BAD5-0D273005F5D0}" type="pres">
      <dgm:prSet presAssocID="{96019579-E34D-4B37-9845-C39219B7CB73}" presName="vertThree" presStyleCnt="0"/>
      <dgm:spPr/>
    </dgm:pt>
    <dgm:pt modelId="{644B511A-A981-4E35-A697-2F6233CB0C53}" type="pres">
      <dgm:prSet presAssocID="{96019579-E34D-4B37-9845-C39219B7CB73}" presName="txThree" presStyleLbl="node3" presStyleIdx="4" presStyleCnt="6">
        <dgm:presLayoutVars>
          <dgm:chPref val="3"/>
        </dgm:presLayoutVars>
      </dgm:prSet>
      <dgm:spPr/>
      <dgm:t>
        <a:bodyPr/>
        <a:lstStyle/>
        <a:p>
          <a:endParaRPr lang="zh-TW" altLang="en-US"/>
        </a:p>
      </dgm:t>
    </dgm:pt>
    <dgm:pt modelId="{7C1859EB-C878-4A5E-B8DD-9BCAA0F76972}" type="pres">
      <dgm:prSet presAssocID="{96019579-E34D-4B37-9845-C39219B7CB73}" presName="horzThree" presStyleCnt="0"/>
      <dgm:spPr/>
    </dgm:pt>
    <dgm:pt modelId="{3F30E541-80B4-4A2B-8A5F-615C86FBE47A}" type="pres">
      <dgm:prSet presAssocID="{9D6DD4AA-4D12-4AF6-9D94-3948CA0F47C5}" presName="sibSpaceThree" presStyleCnt="0"/>
      <dgm:spPr/>
    </dgm:pt>
    <dgm:pt modelId="{4D9BE19D-B6CB-435E-9763-D05633AE4F29}" type="pres">
      <dgm:prSet presAssocID="{1D759CCA-FE3D-4EB8-AD4D-D48E0DE23597}" presName="vertThree" presStyleCnt="0"/>
      <dgm:spPr/>
    </dgm:pt>
    <dgm:pt modelId="{D4D73F13-BFFA-435B-B30F-37F099DA09A3}" type="pres">
      <dgm:prSet presAssocID="{1D759CCA-FE3D-4EB8-AD4D-D48E0DE23597}" presName="txThree" presStyleLbl="node3" presStyleIdx="5" presStyleCnt="6">
        <dgm:presLayoutVars>
          <dgm:chPref val="3"/>
        </dgm:presLayoutVars>
      </dgm:prSet>
      <dgm:spPr/>
      <dgm:t>
        <a:bodyPr/>
        <a:lstStyle/>
        <a:p>
          <a:endParaRPr lang="zh-TW" altLang="en-US"/>
        </a:p>
      </dgm:t>
    </dgm:pt>
    <dgm:pt modelId="{F3D0D5D9-A38F-4D7B-AEC4-CE40E6085CD4}" type="pres">
      <dgm:prSet presAssocID="{1D759CCA-FE3D-4EB8-AD4D-D48E0DE23597}" presName="horzThree" presStyleCnt="0"/>
      <dgm:spPr/>
    </dgm:pt>
    <dgm:pt modelId="{2F722907-2C65-4259-9028-BE7AD60FE92F}" type="pres">
      <dgm:prSet presAssocID="{359C701C-4B83-4801-9035-266110D80EBA}" presName="sibSpaceTwo" presStyleCnt="0"/>
      <dgm:spPr/>
    </dgm:pt>
    <dgm:pt modelId="{4A79D9E0-9EAA-4E5B-BE45-CAC1D0D9ED71}" type="pres">
      <dgm:prSet presAssocID="{6F124437-8009-494A-B63C-F61D459E06C8}" presName="vertTwo" presStyleCnt="0"/>
      <dgm:spPr/>
    </dgm:pt>
    <dgm:pt modelId="{84011A27-B680-42DE-A2B3-ACCAF6B82430}" type="pres">
      <dgm:prSet presAssocID="{6F124437-8009-494A-B63C-F61D459E06C8}" presName="txTwo" presStyleLbl="node2" presStyleIdx="2" presStyleCnt="3" custScaleX="147737" custScaleY="212588">
        <dgm:presLayoutVars>
          <dgm:chPref val="3"/>
        </dgm:presLayoutVars>
      </dgm:prSet>
      <dgm:spPr/>
      <dgm:t>
        <a:bodyPr/>
        <a:lstStyle/>
        <a:p>
          <a:endParaRPr lang="zh-TW" altLang="en-US"/>
        </a:p>
      </dgm:t>
    </dgm:pt>
    <dgm:pt modelId="{90242DB1-FABC-4324-AFB8-99A22CE7058E}" type="pres">
      <dgm:prSet presAssocID="{6F124437-8009-494A-B63C-F61D459E06C8}" presName="horzTwo" presStyleCnt="0"/>
      <dgm:spPr/>
    </dgm:pt>
  </dgm:ptLst>
  <dgm:cxnLst>
    <dgm:cxn modelId="{23F65E4F-FB42-4957-8A10-BB9177EC3081}" type="presOf" srcId="{59D2F8B0-F1D7-4F65-8452-8BF850ACA52B}" destId="{46E2B52A-8B52-492C-B877-3125378BC34F}" srcOrd="0" destOrd="0" presId="urn:microsoft.com/office/officeart/2005/8/layout/hierarchy4"/>
    <dgm:cxn modelId="{BC315618-AB49-4E4D-A375-515E21889B91}" srcId="{A729D145-A53D-45BB-8AD7-D9F2BA7A93F8}" destId="{6F124437-8009-494A-B63C-F61D459E06C8}" srcOrd="2" destOrd="0" parTransId="{6A69FF9B-7F0C-4302-B425-4E51F6832CF4}" sibTransId="{A1EFDE12-66A9-41AF-88AB-9C7D80DA1C65}"/>
    <dgm:cxn modelId="{99619B4F-CB18-4E62-BE44-120D0872A235}" srcId="{59D2F8B0-F1D7-4F65-8452-8BF850ACA52B}" destId="{1D759CCA-FE3D-4EB8-AD4D-D48E0DE23597}" srcOrd="2" destOrd="0" parTransId="{2C38FFB2-7C25-4BC9-90AD-9F34BBB4621A}" sibTransId="{209E8EB9-9CB7-42B7-B13F-DB0EEFFD3AB6}"/>
    <dgm:cxn modelId="{417BA8DD-3B15-40F0-B796-EC2F927A3F8D}" srcId="{CBF39CD6-BBCF-4D46-AACC-2F433AD3EDC6}" destId="{A729D145-A53D-45BB-8AD7-D9F2BA7A93F8}" srcOrd="0" destOrd="0" parTransId="{6A8B1F5A-0DEC-4E19-B22D-BB3ACFC3F2D2}" sibTransId="{37FBF3AC-BF80-42B0-81D9-BADAC076A700}"/>
    <dgm:cxn modelId="{0DC9C348-4D8C-4366-8CAB-2284CED0B1A5}" srcId="{289F4839-6E29-45E6-B6DB-5799C1BD1ED7}" destId="{6FCFDD51-497D-4702-8139-C0BE32C83D83}" srcOrd="1" destOrd="0" parTransId="{A21D900C-B783-4155-8E57-D06D5C2599E7}" sibTransId="{AF3C4C18-F097-4E17-86C0-852AC0ADDF0F}"/>
    <dgm:cxn modelId="{44748DF5-D333-49F5-B41B-A4AD7DBA0C8D}" type="presOf" srcId="{96019579-E34D-4B37-9845-C39219B7CB73}" destId="{644B511A-A981-4E35-A697-2F6233CB0C53}" srcOrd="0" destOrd="0" presId="urn:microsoft.com/office/officeart/2005/8/layout/hierarchy4"/>
    <dgm:cxn modelId="{5954BD71-B64C-48AA-9588-D3F96C842621}" type="presOf" srcId="{48B1000F-41DC-49DD-AC90-D2237E31BA82}" destId="{5907107C-8F2D-478C-87DB-8AE8D750049F}" srcOrd="0" destOrd="0" presId="urn:microsoft.com/office/officeart/2005/8/layout/hierarchy4"/>
    <dgm:cxn modelId="{F0D133B8-AAD4-4690-B19C-B23D1810C0B7}" type="presOf" srcId="{6F124437-8009-494A-B63C-F61D459E06C8}" destId="{84011A27-B680-42DE-A2B3-ACCAF6B82430}" srcOrd="0" destOrd="0" presId="urn:microsoft.com/office/officeart/2005/8/layout/hierarchy4"/>
    <dgm:cxn modelId="{3E943A1A-E07D-4013-B4D4-B48DC7ADFD90}" type="presOf" srcId="{6FCFDD51-497D-4702-8139-C0BE32C83D83}" destId="{3C66C250-9DE2-4A67-8729-28E76F8C31FD}" srcOrd="0" destOrd="0" presId="urn:microsoft.com/office/officeart/2005/8/layout/hierarchy4"/>
    <dgm:cxn modelId="{FECBC008-DBB5-4F6F-A2B6-9147CBEA3E42}" type="presOf" srcId="{D8E98FFE-158F-4A26-8672-D49F3D88C382}" destId="{F04B4055-874F-4D7F-8E0A-E19E9C4182A4}" srcOrd="0" destOrd="0" presId="urn:microsoft.com/office/officeart/2005/8/layout/hierarchy4"/>
    <dgm:cxn modelId="{2AF2D280-0C08-4B5C-8F8B-B544A704A8E0}" type="presOf" srcId="{289F4839-6E29-45E6-B6DB-5799C1BD1ED7}" destId="{D51F9016-D34B-4097-8B58-ECFAF94F457D}" srcOrd="0" destOrd="0" presId="urn:microsoft.com/office/officeart/2005/8/layout/hierarchy4"/>
    <dgm:cxn modelId="{BF1C8EA6-7577-4FA0-937F-8D88A55ADAA0}" srcId="{289F4839-6E29-45E6-B6DB-5799C1BD1ED7}" destId="{48B1000F-41DC-49DD-AC90-D2237E31BA82}" srcOrd="0" destOrd="0" parTransId="{836D715F-EC98-444F-8C6F-67B7E148F311}" sibTransId="{32B4BC19-C126-43E6-B778-E285C391E921}"/>
    <dgm:cxn modelId="{9F6B479B-B91C-41AC-B1CD-0727A92F3D0B}" srcId="{A729D145-A53D-45BB-8AD7-D9F2BA7A93F8}" destId="{289F4839-6E29-45E6-B6DB-5799C1BD1ED7}" srcOrd="0" destOrd="0" parTransId="{7CE0CE04-2DA8-403C-89B8-7AE07F4A5CE4}" sibTransId="{6F046DB2-C3FB-44DB-8A25-AE92AC213279}"/>
    <dgm:cxn modelId="{751AE32D-4195-4766-80AB-910B8A2BF729}" srcId="{59D2F8B0-F1D7-4F65-8452-8BF850ACA52B}" destId="{96019579-E34D-4B37-9845-C39219B7CB73}" srcOrd="1" destOrd="0" parTransId="{53390DB2-0D78-4338-93CA-9CDA6B9E1337}" sibTransId="{9D6DD4AA-4D12-4AF6-9D94-3948CA0F47C5}"/>
    <dgm:cxn modelId="{6AAFDE1B-3DBA-4278-838C-859932DE7D6E}" type="presOf" srcId="{1D759CCA-FE3D-4EB8-AD4D-D48E0DE23597}" destId="{D4D73F13-BFFA-435B-B30F-37F099DA09A3}" srcOrd="0" destOrd="0" presId="urn:microsoft.com/office/officeart/2005/8/layout/hierarchy4"/>
    <dgm:cxn modelId="{F47505FB-0AE3-4C01-9212-F24CAC158AF3}" type="presOf" srcId="{CBF39CD6-BBCF-4D46-AACC-2F433AD3EDC6}" destId="{865394A4-E208-4B73-855B-B63B6DBC3E2F}" srcOrd="0" destOrd="0" presId="urn:microsoft.com/office/officeart/2005/8/layout/hierarchy4"/>
    <dgm:cxn modelId="{908A935F-751F-4F42-8F23-2A90C4B20CD7}" srcId="{59D2F8B0-F1D7-4F65-8452-8BF850ACA52B}" destId="{D8E98FFE-158F-4A26-8672-D49F3D88C382}" srcOrd="0" destOrd="0" parTransId="{4416A284-0DD5-4C86-A0FC-A2C5E5448E47}" sibTransId="{2561B68B-0AFE-40E1-B76D-816556452E0A}"/>
    <dgm:cxn modelId="{A7D6EA7B-FDDE-4773-85D6-E03FED3A9917}" type="presOf" srcId="{D153EF73-0579-4676-9BA0-C5707662C50E}" destId="{BBF2EBE7-81EE-4149-9CEA-94B5A4F62A3D}" srcOrd="0" destOrd="0" presId="urn:microsoft.com/office/officeart/2005/8/layout/hierarchy4"/>
    <dgm:cxn modelId="{AE344E62-B00A-4ED3-B834-B59901402137}" type="presOf" srcId="{A729D145-A53D-45BB-8AD7-D9F2BA7A93F8}" destId="{7180FB11-191F-42ED-A61C-A4E908BF40AB}" srcOrd="0" destOrd="0" presId="urn:microsoft.com/office/officeart/2005/8/layout/hierarchy4"/>
    <dgm:cxn modelId="{59FBCAEB-3007-409B-99D7-C3430B59AEEB}" srcId="{A729D145-A53D-45BB-8AD7-D9F2BA7A93F8}" destId="{59D2F8B0-F1D7-4F65-8452-8BF850ACA52B}" srcOrd="1" destOrd="0" parTransId="{ED0A4504-2ECA-4CD1-AFC1-A4F05E3F4515}" sibTransId="{359C701C-4B83-4801-9035-266110D80EBA}"/>
    <dgm:cxn modelId="{A8D19693-FBCA-48A0-B4F1-2FAA62FDCAE2}" srcId="{289F4839-6E29-45E6-B6DB-5799C1BD1ED7}" destId="{D153EF73-0579-4676-9BA0-C5707662C50E}" srcOrd="2" destOrd="0" parTransId="{7DFF17C4-A91C-46FA-99AC-AC91A30B767C}" sibTransId="{65B9E794-25F7-4B2E-B23C-228C2E785CBF}"/>
    <dgm:cxn modelId="{A8BCAFAC-CA8C-4317-B860-E75EB759E4ED}" type="presParOf" srcId="{865394A4-E208-4B73-855B-B63B6DBC3E2F}" destId="{B616D9F1-21A7-4B43-9C83-7F8D6AB27AA8}" srcOrd="0" destOrd="0" presId="urn:microsoft.com/office/officeart/2005/8/layout/hierarchy4"/>
    <dgm:cxn modelId="{E5493EC4-2490-451D-8AD3-DB167A2E6E92}" type="presParOf" srcId="{B616D9F1-21A7-4B43-9C83-7F8D6AB27AA8}" destId="{7180FB11-191F-42ED-A61C-A4E908BF40AB}" srcOrd="0" destOrd="0" presId="urn:microsoft.com/office/officeart/2005/8/layout/hierarchy4"/>
    <dgm:cxn modelId="{7E2A1EF5-6839-4862-AD12-D512ED623AFA}" type="presParOf" srcId="{B616D9F1-21A7-4B43-9C83-7F8D6AB27AA8}" destId="{F7B1141E-0A17-4B05-A24B-EC0CCEF61794}" srcOrd="1" destOrd="0" presId="urn:microsoft.com/office/officeart/2005/8/layout/hierarchy4"/>
    <dgm:cxn modelId="{DDF4FC76-6538-426E-870B-99CF7E1354BB}" type="presParOf" srcId="{B616D9F1-21A7-4B43-9C83-7F8D6AB27AA8}" destId="{942C4215-4519-46DA-9A2A-2B85DB19A180}" srcOrd="2" destOrd="0" presId="urn:microsoft.com/office/officeart/2005/8/layout/hierarchy4"/>
    <dgm:cxn modelId="{851CE0AA-DD78-4F74-ADDB-2EE405DB2DA4}" type="presParOf" srcId="{942C4215-4519-46DA-9A2A-2B85DB19A180}" destId="{1628C9BB-9A7A-46FF-914D-42AE30900E20}" srcOrd="0" destOrd="0" presId="urn:microsoft.com/office/officeart/2005/8/layout/hierarchy4"/>
    <dgm:cxn modelId="{8F4B8C73-6AE1-46A9-B25E-802396994B5F}" type="presParOf" srcId="{1628C9BB-9A7A-46FF-914D-42AE30900E20}" destId="{D51F9016-D34B-4097-8B58-ECFAF94F457D}" srcOrd="0" destOrd="0" presId="urn:microsoft.com/office/officeart/2005/8/layout/hierarchy4"/>
    <dgm:cxn modelId="{8F3E6B1B-5533-42A3-9578-08B45B3A10A0}" type="presParOf" srcId="{1628C9BB-9A7A-46FF-914D-42AE30900E20}" destId="{85C67466-E311-4C06-B81A-6D0FD5861451}" srcOrd="1" destOrd="0" presId="urn:microsoft.com/office/officeart/2005/8/layout/hierarchy4"/>
    <dgm:cxn modelId="{4BCC4E58-1A19-450C-8CCB-AD93DA6BFBD8}" type="presParOf" srcId="{1628C9BB-9A7A-46FF-914D-42AE30900E20}" destId="{FCDA575C-5816-41C8-AA7D-38BB032C3FE9}" srcOrd="2" destOrd="0" presId="urn:microsoft.com/office/officeart/2005/8/layout/hierarchy4"/>
    <dgm:cxn modelId="{FA1D40D5-85E1-4C19-A4C9-0F9515DA12CC}" type="presParOf" srcId="{FCDA575C-5816-41C8-AA7D-38BB032C3FE9}" destId="{9F833AAB-1C61-4A4D-AA0F-B585E20B5787}" srcOrd="0" destOrd="0" presId="urn:microsoft.com/office/officeart/2005/8/layout/hierarchy4"/>
    <dgm:cxn modelId="{1426A0BF-A4A1-487E-934E-AF4A0FC7C75A}" type="presParOf" srcId="{9F833AAB-1C61-4A4D-AA0F-B585E20B5787}" destId="{5907107C-8F2D-478C-87DB-8AE8D750049F}" srcOrd="0" destOrd="0" presId="urn:microsoft.com/office/officeart/2005/8/layout/hierarchy4"/>
    <dgm:cxn modelId="{6E927A27-C9AE-4A9E-A10D-DFE6F027B2F4}" type="presParOf" srcId="{9F833AAB-1C61-4A4D-AA0F-B585E20B5787}" destId="{7BFC2693-BF2D-4678-B828-FB17DA296FED}" srcOrd="1" destOrd="0" presId="urn:microsoft.com/office/officeart/2005/8/layout/hierarchy4"/>
    <dgm:cxn modelId="{422CC202-6B26-466E-8A23-D260688489CC}" type="presParOf" srcId="{FCDA575C-5816-41C8-AA7D-38BB032C3FE9}" destId="{F8B825A9-BCC2-42E0-A674-61748722921C}" srcOrd="1" destOrd="0" presId="urn:microsoft.com/office/officeart/2005/8/layout/hierarchy4"/>
    <dgm:cxn modelId="{F66E78E2-7002-475F-8848-079CDD0FE843}" type="presParOf" srcId="{FCDA575C-5816-41C8-AA7D-38BB032C3FE9}" destId="{7BCD000D-3A80-4125-AE34-4DBDAFBD4874}" srcOrd="2" destOrd="0" presId="urn:microsoft.com/office/officeart/2005/8/layout/hierarchy4"/>
    <dgm:cxn modelId="{A45428FD-E94A-483C-9C30-671838BAA8B7}" type="presParOf" srcId="{7BCD000D-3A80-4125-AE34-4DBDAFBD4874}" destId="{3C66C250-9DE2-4A67-8729-28E76F8C31FD}" srcOrd="0" destOrd="0" presId="urn:microsoft.com/office/officeart/2005/8/layout/hierarchy4"/>
    <dgm:cxn modelId="{3AF4AC24-72F8-4ABB-8176-F51E318B5D78}" type="presParOf" srcId="{7BCD000D-3A80-4125-AE34-4DBDAFBD4874}" destId="{59CCD913-7DFF-4D37-B5DD-909535F3F9F6}" srcOrd="1" destOrd="0" presId="urn:microsoft.com/office/officeart/2005/8/layout/hierarchy4"/>
    <dgm:cxn modelId="{70901232-BED0-4921-8969-8A8D39C2A55A}" type="presParOf" srcId="{FCDA575C-5816-41C8-AA7D-38BB032C3FE9}" destId="{423F489F-48C1-4322-A80F-9C8BC722438C}" srcOrd="3" destOrd="0" presId="urn:microsoft.com/office/officeart/2005/8/layout/hierarchy4"/>
    <dgm:cxn modelId="{75B49427-55F0-4F60-84C1-517EFE398B7E}" type="presParOf" srcId="{FCDA575C-5816-41C8-AA7D-38BB032C3FE9}" destId="{55E2E5BD-7B79-4446-8198-E998157BD3A2}" srcOrd="4" destOrd="0" presId="urn:microsoft.com/office/officeart/2005/8/layout/hierarchy4"/>
    <dgm:cxn modelId="{CEB09C5B-1E4C-4528-BFA9-1811574D3381}" type="presParOf" srcId="{55E2E5BD-7B79-4446-8198-E998157BD3A2}" destId="{BBF2EBE7-81EE-4149-9CEA-94B5A4F62A3D}" srcOrd="0" destOrd="0" presId="urn:microsoft.com/office/officeart/2005/8/layout/hierarchy4"/>
    <dgm:cxn modelId="{CA0C01AC-6780-43A5-924D-E0F9EDB1CBDA}" type="presParOf" srcId="{55E2E5BD-7B79-4446-8198-E998157BD3A2}" destId="{538B4AB1-9CD6-482A-AB5F-88F249FF6D1F}" srcOrd="1" destOrd="0" presId="urn:microsoft.com/office/officeart/2005/8/layout/hierarchy4"/>
    <dgm:cxn modelId="{508F4ACD-CE3E-4959-81AD-AFC1D4E45C42}" type="presParOf" srcId="{942C4215-4519-46DA-9A2A-2B85DB19A180}" destId="{24FE082B-D775-4C14-8FF6-03E3F49565FF}" srcOrd="1" destOrd="0" presId="urn:microsoft.com/office/officeart/2005/8/layout/hierarchy4"/>
    <dgm:cxn modelId="{A032CFF2-D2ED-48EB-BEE7-D70652F8ED23}" type="presParOf" srcId="{942C4215-4519-46DA-9A2A-2B85DB19A180}" destId="{0E673368-B5CC-4846-B178-43581DF09064}" srcOrd="2" destOrd="0" presId="urn:microsoft.com/office/officeart/2005/8/layout/hierarchy4"/>
    <dgm:cxn modelId="{36C05133-DFAB-4F7E-A0FA-B0E6F220A1C4}" type="presParOf" srcId="{0E673368-B5CC-4846-B178-43581DF09064}" destId="{46E2B52A-8B52-492C-B877-3125378BC34F}" srcOrd="0" destOrd="0" presId="urn:microsoft.com/office/officeart/2005/8/layout/hierarchy4"/>
    <dgm:cxn modelId="{66E797B1-1625-4F82-891D-DBACBCA667BB}" type="presParOf" srcId="{0E673368-B5CC-4846-B178-43581DF09064}" destId="{806B4B0C-992C-4E9F-8158-0A405DC00BEB}" srcOrd="1" destOrd="0" presId="urn:microsoft.com/office/officeart/2005/8/layout/hierarchy4"/>
    <dgm:cxn modelId="{8A8047AE-B03F-4BE8-90CD-8F70D29D6C03}" type="presParOf" srcId="{0E673368-B5CC-4846-B178-43581DF09064}" destId="{987039B4-2F3A-4F8A-B6B0-933CCEDA8711}" srcOrd="2" destOrd="0" presId="urn:microsoft.com/office/officeart/2005/8/layout/hierarchy4"/>
    <dgm:cxn modelId="{1AAEF44A-A250-43BA-88C7-83A38E2D73A3}" type="presParOf" srcId="{987039B4-2F3A-4F8A-B6B0-933CCEDA8711}" destId="{D0D0EF0E-AA89-4463-AB0D-E319F64B9341}" srcOrd="0" destOrd="0" presId="urn:microsoft.com/office/officeart/2005/8/layout/hierarchy4"/>
    <dgm:cxn modelId="{15625769-F84D-4D0D-89F5-1DCBD24B07F7}" type="presParOf" srcId="{D0D0EF0E-AA89-4463-AB0D-E319F64B9341}" destId="{F04B4055-874F-4D7F-8E0A-E19E9C4182A4}" srcOrd="0" destOrd="0" presId="urn:microsoft.com/office/officeart/2005/8/layout/hierarchy4"/>
    <dgm:cxn modelId="{7A8FB304-A7AE-4861-B671-76C67D200FE2}" type="presParOf" srcId="{D0D0EF0E-AA89-4463-AB0D-E319F64B9341}" destId="{C9CCAD00-79A4-4F05-81E4-F541F53E5AE3}" srcOrd="1" destOrd="0" presId="urn:microsoft.com/office/officeart/2005/8/layout/hierarchy4"/>
    <dgm:cxn modelId="{778B8D91-AA8A-44ED-94C6-73D80DACEDBA}" type="presParOf" srcId="{987039B4-2F3A-4F8A-B6B0-933CCEDA8711}" destId="{A27330D5-E254-40AF-A245-2BFF6A13A60C}" srcOrd="1" destOrd="0" presId="urn:microsoft.com/office/officeart/2005/8/layout/hierarchy4"/>
    <dgm:cxn modelId="{81DFB37D-7365-4039-8447-B96E576B98D3}" type="presParOf" srcId="{987039B4-2F3A-4F8A-B6B0-933CCEDA8711}" destId="{DCEA6616-2D09-4DB3-BAD5-0D273005F5D0}" srcOrd="2" destOrd="0" presId="urn:microsoft.com/office/officeart/2005/8/layout/hierarchy4"/>
    <dgm:cxn modelId="{97747B3B-35E7-4737-82FC-4AA301D572C1}" type="presParOf" srcId="{DCEA6616-2D09-4DB3-BAD5-0D273005F5D0}" destId="{644B511A-A981-4E35-A697-2F6233CB0C53}" srcOrd="0" destOrd="0" presId="urn:microsoft.com/office/officeart/2005/8/layout/hierarchy4"/>
    <dgm:cxn modelId="{2844AF03-4530-4D66-B867-B67A037460FF}" type="presParOf" srcId="{DCEA6616-2D09-4DB3-BAD5-0D273005F5D0}" destId="{7C1859EB-C878-4A5E-B8DD-9BCAA0F76972}" srcOrd="1" destOrd="0" presId="urn:microsoft.com/office/officeart/2005/8/layout/hierarchy4"/>
    <dgm:cxn modelId="{7A39ECAA-9F23-48EB-A07B-15E7FE9F0AAB}" type="presParOf" srcId="{987039B4-2F3A-4F8A-B6B0-933CCEDA8711}" destId="{3F30E541-80B4-4A2B-8A5F-615C86FBE47A}" srcOrd="3" destOrd="0" presId="urn:microsoft.com/office/officeart/2005/8/layout/hierarchy4"/>
    <dgm:cxn modelId="{9848D702-FBA0-46C8-92CF-60E63EB3F3FA}" type="presParOf" srcId="{987039B4-2F3A-4F8A-B6B0-933CCEDA8711}" destId="{4D9BE19D-B6CB-435E-9763-D05633AE4F29}" srcOrd="4" destOrd="0" presId="urn:microsoft.com/office/officeart/2005/8/layout/hierarchy4"/>
    <dgm:cxn modelId="{23C03CCD-C184-4AF2-AED7-AE31971C84C1}" type="presParOf" srcId="{4D9BE19D-B6CB-435E-9763-D05633AE4F29}" destId="{D4D73F13-BFFA-435B-B30F-37F099DA09A3}" srcOrd="0" destOrd="0" presId="urn:microsoft.com/office/officeart/2005/8/layout/hierarchy4"/>
    <dgm:cxn modelId="{B16AEC79-2866-4EAC-AD40-957A706116AE}" type="presParOf" srcId="{4D9BE19D-B6CB-435E-9763-D05633AE4F29}" destId="{F3D0D5D9-A38F-4D7B-AEC4-CE40E6085CD4}" srcOrd="1" destOrd="0" presId="urn:microsoft.com/office/officeart/2005/8/layout/hierarchy4"/>
    <dgm:cxn modelId="{A0E9F0DD-A0D6-400D-B395-D0AEB1E395F1}" type="presParOf" srcId="{942C4215-4519-46DA-9A2A-2B85DB19A180}" destId="{2F722907-2C65-4259-9028-BE7AD60FE92F}" srcOrd="3" destOrd="0" presId="urn:microsoft.com/office/officeart/2005/8/layout/hierarchy4"/>
    <dgm:cxn modelId="{1385AE0F-259D-4995-A583-9FACB05A0120}" type="presParOf" srcId="{942C4215-4519-46DA-9A2A-2B85DB19A180}" destId="{4A79D9E0-9EAA-4E5B-BE45-CAC1D0D9ED71}" srcOrd="4" destOrd="0" presId="urn:microsoft.com/office/officeart/2005/8/layout/hierarchy4"/>
    <dgm:cxn modelId="{1D374F9C-883A-4FF3-8D52-A1E2A9EBB625}" type="presParOf" srcId="{4A79D9E0-9EAA-4E5B-BE45-CAC1D0D9ED71}" destId="{84011A27-B680-42DE-A2B3-ACCAF6B82430}" srcOrd="0" destOrd="0" presId="urn:microsoft.com/office/officeart/2005/8/layout/hierarchy4"/>
    <dgm:cxn modelId="{798ABB91-45E3-4CF8-AE87-7031AC0A4A1F}" type="presParOf" srcId="{4A79D9E0-9EAA-4E5B-BE45-CAC1D0D9ED71}" destId="{90242DB1-FABC-4324-AFB8-99A22CE7058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6FA85F-0D86-42F5-A3C7-B94F93DCA9B8}"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zh-TW" altLang="en-US"/>
        </a:p>
      </dgm:t>
    </dgm:pt>
    <dgm:pt modelId="{F7AB56FF-21FD-46D5-8DE6-AB3ECF1DA80A}">
      <dgm:prSet phldrT="[文字]"/>
      <dgm:spPr/>
      <dgm:t>
        <a:bodyPr/>
        <a:lstStyle/>
        <a:p>
          <a:r>
            <a:rPr lang="en-US" altLang="zh-TW" baseline="0" dirty="0" smtClean="0">
              <a:latin typeface="Cambria Math" pitchFamily="18" charset="0"/>
              <a:ea typeface="全真顏體" pitchFamily="49" charset="-120"/>
            </a:rPr>
            <a:t>1</a:t>
          </a:r>
          <a:r>
            <a:rPr lang="zh-TW" altLang="en-US" baseline="0" dirty="0" smtClean="0">
              <a:latin typeface="Cambria Math" pitchFamily="18" charset="0"/>
              <a:ea typeface="全真顏體" pitchFamily="49" charset="-120"/>
            </a:rPr>
            <a:t>級分</a:t>
          </a:r>
          <a:endParaRPr lang="zh-TW" altLang="en-US" baseline="0" dirty="0">
            <a:latin typeface="Cambria Math" pitchFamily="18" charset="0"/>
            <a:ea typeface="全真顏體" pitchFamily="49" charset="-120"/>
          </a:endParaRPr>
        </a:p>
      </dgm:t>
    </dgm:pt>
    <dgm:pt modelId="{FAC85833-51AF-436C-91F9-9F769AF926A1}" type="parTrans" cxnId="{14F181DB-A0B5-4DF0-A86D-CA326606079C}">
      <dgm:prSet/>
      <dgm:spPr/>
      <dgm:t>
        <a:bodyPr/>
        <a:lstStyle/>
        <a:p>
          <a:endParaRPr lang="zh-TW" altLang="en-US" baseline="0">
            <a:latin typeface="Cambria Math" pitchFamily="18" charset="0"/>
            <a:ea typeface="全真顏體" pitchFamily="49" charset="-120"/>
          </a:endParaRPr>
        </a:p>
      </dgm:t>
    </dgm:pt>
    <dgm:pt modelId="{C5C0EFD7-D8D3-49F3-A9F8-94EEC2BE845D}" type="sibTrans" cxnId="{14F181DB-A0B5-4DF0-A86D-CA326606079C}">
      <dgm:prSet/>
      <dgm:spPr/>
      <dgm:t>
        <a:bodyPr/>
        <a:lstStyle/>
        <a:p>
          <a:endParaRPr lang="zh-TW" altLang="en-US" baseline="0">
            <a:latin typeface="Cambria Math" pitchFamily="18" charset="0"/>
            <a:ea typeface="全真顏體" pitchFamily="49" charset="-120"/>
          </a:endParaRPr>
        </a:p>
      </dgm:t>
    </dgm:pt>
    <dgm:pt modelId="{5FCC98B5-4FCF-4346-92F4-A9130EB84393}">
      <dgm:prSet phldrT="[文字]"/>
      <dgm:spPr/>
      <dgm:t>
        <a:bodyPr/>
        <a:lstStyle/>
        <a:p>
          <a:r>
            <a:rPr lang="en-US" altLang="zh-TW" baseline="0" dirty="0" smtClean="0">
              <a:latin typeface="Cambria Math" pitchFamily="18" charset="0"/>
              <a:ea typeface="全真顏體" pitchFamily="49" charset="-120"/>
            </a:rPr>
            <a:t>5</a:t>
          </a:r>
          <a:r>
            <a:rPr lang="zh-TW" altLang="en-US" baseline="0" dirty="0" smtClean="0">
              <a:latin typeface="Cambria Math" pitchFamily="18" charset="0"/>
              <a:ea typeface="全真顏體" pitchFamily="49" charset="-120"/>
            </a:rPr>
            <a:t>級分</a:t>
          </a:r>
          <a:endParaRPr lang="zh-TW" altLang="en-US" baseline="0" dirty="0">
            <a:latin typeface="Cambria Math" pitchFamily="18" charset="0"/>
            <a:ea typeface="全真顏體" pitchFamily="49" charset="-120"/>
          </a:endParaRPr>
        </a:p>
      </dgm:t>
    </dgm:pt>
    <dgm:pt modelId="{80498741-AD13-4824-A04E-B3888047D68D}" type="parTrans" cxnId="{D3420680-AA0C-4F53-A754-D85C6132A7B0}">
      <dgm:prSet/>
      <dgm:spPr/>
      <dgm:t>
        <a:bodyPr/>
        <a:lstStyle/>
        <a:p>
          <a:endParaRPr lang="zh-TW" altLang="en-US" baseline="0">
            <a:latin typeface="Cambria Math" pitchFamily="18" charset="0"/>
            <a:ea typeface="全真顏體" pitchFamily="49" charset="-120"/>
          </a:endParaRPr>
        </a:p>
      </dgm:t>
    </dgm:pt>
    <dgm:pt modelId="{37434E3F-8EE7-4929-809F-519B09CD0A96}" type="sibTrans" cxnId="{D3420680-AA0C-4F53-A754-D85C6132A7B0}">
      <dgm:prSet/>
      <dgm:spPr/>
      <dgm:t>
        <a:bodyPr/>
        <a:lstStyle/>
        <a:p>
          <a:endParaRPr lang="zh-TW" altLang="en-US" baseline="0">
            <a:latin typeface="Cambria Math" pitchFamily="18" charset="0"/>
            <a:ea typeface="全真顏體" pitchFamily="49" charset="-120"/>
          </a:endParaRPr>
        </a:p>
      </dgm:t>
    </dgm:pt>
    <dgm:pt modelId="{DACB64E3-DA06-4709-A5FE-7C251809BA92}">
      <dgm:prSet phldrT="[文字]"/>
      <dgm:spPr/>
      <dgm:t>
        <a:bodyPr/>
        <a:lstStyle/>
        <a:p>
          <a:r>
            <a:rPr lang="en-US" altLang="zh-TW" baseline="0" dirty="0" smtClean="0">
              <a:latin typeface="Cambria Math" pitchFamily="18" charset="0"/>
              <a:ea typeface="全真顏體" pitchFamily="49" charset="-120"/>
            </a:rPr>
            <a:t>6</a:t>
          </a:r>
          <a:r>
            <a:rPr lang="zh-TW" altLang="en-US" baseline="0" dirty="0" smtClean="0">
              <a:latin typeface="Cambria Math" pitchFamily="18" charset="0"/>
              <a:ea typeface="全真顏體" pitchFamily="49" charset="-120"/>
            </a:rPr>
            <a:t>級分</a:t>
          </a:r>
          <a:endParaRPr lang="zh-TW" altLang="en-US" baseline="0" dirty="0">
            <a:latin typeface="Cambria Math" pitchFamily="18" charset="0"/>
            <a:ea typeface="全真顏體" pitchFamily="49" charset="-120"/>
          </a:endParaRPr>
        </a:p>
      </dgm:t>
    </dgm:pt>
    <dgm:pt modelId="{79D586D0-3631-4761-94AA-938FA996E8A7}" type="parTrans" cxnId="{16D4A576-AB84-41F7-9311-BC40DAFF9F25}">
      <dgm:prSet/>
      <dgm:spPr/>
      <dgm:t>
        <a:bodyPr/>
        <a:lstStyle/>
        <a:p>
          <a:endParaRPr lang="zh-TW" altLang="en-US" baseline="0">
            <a:latin typeface="Cambria Math" pitchFamily="18" charset="0"/>
            <a:ea typeface="全真顏體" pitchFamily="49" charset="-120"/>
          </a:endParaRPr>
        </a:p>
      </dgm:t>
    </dgm:pt>
    <dgm:pt modelId="{C36C5D1F-1837-431D-B009-4AD416C2067C}" type="sibTrans" cxnId="{16D4A576-AB84-41F7-9311-BC40DAFF9F25}">
      <dgm:prSet/>
      <dgm:spPr/>
      <dgm:t>
        <a:bodyPr/>
        <a:lstStyle/>
        <a:p>
          <a:endParaRPr lang="zh-TW" altLang="en-US" baseline="0">
            <a:latin typeface="Cambria Math" pitchFamily="18" charset="0"/>
            <a:ea typeface="全真顏體" pitchFamily="49" charset="-120"/>
          </a:endParaRPr>
        </a:p>
      </dgm:t>
    </dgm:pt>
    <dgm:pt modelId="{5C8F10B6-BF9F-494F-A7D3-328711D31E68}">
      <dgm:prSet/>
      <dgm:spPr/>
      <dgm:t>
        <a:bodyPr/>
        <a:lstStyle/>
        <a:p>
          <a:r>
            <a:rPr lang="en-US" altLang="zh-TW" baseline="0" dirty="0" smtClean="0">
              <a:latin typeface="Cambria Math" pitchFamily="18" charset="0"/>
              <a:ea typeface="全真顏體" pitchFamily="49" charset="-120"/>
            </a:rPr>
            <a:t>3</a:t>
          </a:r>
          <a:r>
            <a:rPr lang="zh-TW" altLang="en-US" baseline="0" dirty="0" smtClean="0">
              <a:latin typeface="Cambria Math" pitchFamily="18" charset="0"/>
              <a:ea typeface="全真顏體" pitchFamily="49" charset="-120"/>
            </a:rPr>
            <a:t>級分</a:t>
          </a:r>
          <a:endParaRPr lang="zh-TW" altLang="en-US" baseline="0" dirty="0">
            <a:latin typeface="Cambria Math" pitchFamily="18" charset="0"/>
            <a:ea typeface="全真顏體" pitchFamily="49" charset="-120"/>
          </a:endParaRPr>
        </a:p>
      </dgm:t>
    </dgm:pt>
    <dgm:pt modelId="{37F4C702-79DD-4F2C-8041-6BFC741B3628}" type="parTrans" cxnId="{B90B7EF7-F73F-46E3-9FBC-B2AAAADDD649}">
      <dgm:prSet/>
      <dgm:spPr/>
      <dgm:t>
        <a:bodyPr/>
        <a:lstStyle/>
        <a:p>
          <a:endParaRPr lang="zh-TW" altLang="en-US" baseline="0">
            <a:latin typeface="Cambria Math" pitchFamily="18" charset="0"/>
            <a:ea typeface="全真顏體" pitchFamily="49" charset="-120"/>
          </a:endParaRPr>
        </a:p>
      </dgm:t>
    </dgm:pt>
    <dgm:pt modelId="{E6605A70-A07E-48C3-B289-9FEF53C70CB9}" type="sibTrans" cxnId="{B90B7EF7-F73F-46E3-9FBC-B2AAAADDD649}">
      <dgm:prSet/>
      <dgm:spPr/>
      <dgm:t>
        <a:bodyPr/>
        <a:lstStyle/>
        <a:p>
          <a:endParaRPr lang="zh-TW" altLang="en-US" baseline="0">
            <a:latin typeface="Cambria Math" pitchFamily="18" charset="0"/>
            <a:ea typeface="全真顏體" pitchFamily="49" charset="-120"/>
          </a:endParaRPr>
        </a:p>
      </dgm:t>
    </dgm:pt>
    <dgm:pt modelId="{5E007A18-8524-47AF-8838-A4FF6F1C07F7}">
      <dgm:prSet/>
      <dgm:spPr/>
      <dgm:t>
        <a:bodyPr/>
        <a:lstStyle/>
        <a:p>
          <a:r>
            <a:rPr lang="en-US" altLang="zh-TW" baseline="0" dirty="0" smtClean="0">
              <a:latin typeface="Cambria Math" pitchFamily="18" charset="0"/>
              <a:ea typeface="全真顏體" pitchFamily="49" charset="-120"/>
            </a:rPr>
            <a:t>2</a:t>
          </a:r>
          <a:r>
            <a:rPr lang="zh-TW" altLang="en-US" baseline="0" dirty="0" smtClean="0">
              <a:latin typeface="Cambria Math" pitchFamily="18" charset="0"/>
              <a:ea typeface="全真顏體" pitchFamily="49" charset="-120"/>
            </a:rPr>
            <a:t>級分</a:t>
          </a:r>
          <a:endParaRPr lang="zh-TW" altLang="en-US" baseline="0" dirty="0">
            <a:latin typeface="Cambria Math" pitchFamily="18" charset="0"/>
            <a:ea typeface="全真顏體" pitchFamily="49" charset="-120"/>
          </a:endParaRPr>
        </a:p>
      </dgm:t>
    </dgm:pt>
    <dgm:pt modelId="{40BB9CEF-33B5-4A27-AFCD-54DADA81A3A5}" type="parTrans" cxnId="{9F70F6CF-5A83-4591-98C9-E1E7AEE7CC32}">
      <dgm:prSet/>
      <dgm:spPr/>
      <dgm:t>
        <a:bodyPr/>
        <a:lstStyle/>
        <a:p>
          <a:endParaRPr lang="zh-TW" altLang="en-US" baseline="0">
            <a:latin typeface="Cambria Math" pitchFamily="18" charset="0"/>
            <a:ea typeface="全真顏體" pitchFamily="49" charset="-120"/>
          </a:endParaRPr>
        </a:p>
      </dgm:t>
    </dgm:pt>
    <dgm:pt modelId="{31195768-0F6A-4101-9E53-85192B693F96}" type="sibTrans" cxnId="{9F70F6CF-5A83-4591-98C9-E1E7AEE7CC32}">
      <dgm:prSet/>
      <dgm:spPr/>
      <dgm:t>
        <a:bodyPr/>
        <a:lstStyle/>
        <a:p>
          <a:endParaRPr lang="zh-TW" altLang="en-US" baseline="0">
            <a:latin typeface="Cambria Math" pitchFamily="18" charset="0"/>
            <a:ea typeface="全真顏體" pitchFamily="49" charset="-120"/>
          </a:endParaRPr>
        </a:p>
      </dgm:t>
    </dgm:pt>
    <dgm:pt modelId="{BAE7B4EE-9D51-44A4-8720-726F587D7EDA}">
      <dgm:prSet/>
      <dgm:spPr/>
      <dgm:t>
        <a:bodyPr/>
        <a:lstStyle/>
        <a:p>
          <a:r>
            <a:rPr lang="en-US" altLang="zh-TW" baseline="0" dirty="0" smtClean="0">
              <a:latin typeface="Cambria Math" pitchFamily="18" charset="0"/>
              <a:ea typeface="全真顏體" pitchFamily="49" charset="-120"/>
            </a:rPr>
            <a:t>4</a:t>
          </a:r>
          <a:r>
            <a:rPr lang="zh-TW" altLang="en-US" baseline="0" dirty="0" smtClean="0">
              <a:latin typeface="Cambria Math" pitchFamily="18" charset="0"/>
              <a:ea typeface="全真顏體" pitchFamily="49" charset="-120"/>
            </a:rPr>
            <a:t>級分</a:t>
          </a:r>
          <a:endParaRPr lang="zh-TW" altLang="en-US" baseline="0" dirty="0">
            <a:latin typeface="Cambria Math" pitchFamily="18" charset="0"/>
            <a:ea typeface="全真顏體" pitchFamily="49" charset="-120"/>
          </a:endParaRPr>
        </a:p>
      </dgm:t>
    </dgm:pt>
    <dgm:pt modelId="{87166C62-8BBC-47EE-AB95-76E34A8C87E8}" type="parTrans" cxnId="{52208EFF-102E-4F25-B975-F20EB56AF419}">
      <dgm:prSet/>
      <dgm:spPr/>
      <dgm:t>
        <a:bodyPr/>
        <a:lstStyle/>
        <a:p>
          <a:endParaRPr lang="zh-TW" altLang="en-US" baseline="0">
            <a:latin typeface="Cambria Math" pitchFamily="18" charset="0"/>
            <a:ea typeface="全真顏體" pitchFamily="49" charset="-120"/>
          </a:endParaRPr>
        </a:p>
      </dgm:t>
    </dgm:pt>
    <dgm:pt modelId="{6FC5DAF1-B220-4605-9B3D-D67FD23F6D09}" type="sibTrans" cxnId="{52208EFF-102E-4F25-B975-F20EB56AF419}">
      <dgm:prSet/>
      <dgm:spPr/>
      <dgm:t>
        <a:bodyPr/>
        <a:lstStyle/>
        <a:p>
          <a:endParaRPr lang="zh-TW" altLang="en-US" baseline="0">
            <a:latin typeface="Cambria Math" pitchFamily="18" charset="0"/>
            <a:ea typeface="全真顏體" pitchFamily="49" charset="-120"/>
          </a:endParaRPr>
        </a:p>
      </dgm:t>
    </dgm:pt>
    <dgm:pt modelId="{F6556CDD-707A-4D23-A2C2-236236B9C11C}" type="pres">
      <dgm:prSet presAssocID="{6B6FA85F-0D86-42F5-A3C7-B94F93DCA9B8}" presName="Name0" presStyleCnt="0">
        <dgm:presLayoutVars>
          <dgm:dir/>
          <dgm:resizeHandles val="exact"/>
        </dgm:presLayoutVars>
      </dgm:prSet>
      <dgm:spPr/>
      <dgm:t>
        <a:bodyPr/>
        <a:lstStyle/>
        <a:p>
          <a:endParaRPr lang="zh-TW" altLang="en-US"/>
        </a:p>
      </dgm:t>
    </dgm:pt>
    <dgm:pt modelId="{F496512A-CD10-4D48-AFA6-1E6899E86D5E}" type="pres">
      <dgm:prSet presAssocID="{F7AB56FF-21FD-46D5-8DE6-AB3ECF1DA80A}" presName="node" presStyleLbl="node1" presStyleIdx="0" presStyleCnt="6">
        <dgm:presLayoutVars>
          <dgm:bulletEnabled val="1"/>
        </dgm:presLayoutVars>
      </dgm:prSet>
      <dgm:spPr/>
      <dgm:t>
        <a:bodyPr/>
        <a:lstStyle/>
        <a:p>
          <a:endParaRPr lang="zh-TW" altLang="en-US"/>
        </a:p>
      </dgm:t>
    </dgm:pt>
    <dgm:pt modelId="{C0F2E48D-28D2-422E-BC50-49B2A70C7D4F}" type="pres">
      <dgm:prSet presAssocID="{C5C0EFD7-D8D3-49F3-A9F8-94EEC2BE845D}" presName="sibTrans" presStyleLbl="sibTrans2D1" presStyleIdx="0" presStyleCnt="5"/>
      <dgm:spPr/>
      <dgm:t>
        <a:bodyPr/>
        <a:lstStyle/>
        <a:p>
          <a:endParaRPr lang="zh-TW" altLang="en-US"/>
        </a:p>
      </dgm:t>
    </dgm:pt>
    <dgm:pt modelId="{B02D742E-76B5-4D90-B680-923F263B1891}" type="pres">
      <dgm:prSet presAssocID="{C5C0EFD7-D8D3-49F3-A9F8-94EEC2BE845D}" presName="connectorText" presStyleLbl="sibTrans2D1" presStyleIdx="0" presStyleCnt="5"/>
      <dgm:spPr/>
      <dgm:t>
        <a:bodyPr/>
        <a:lstStyle/>
        <a:p>
          <a:endParaRPr lang="zh-TW" altLang="en-US"/>
        </a:p>
      </dgm:t>
    </dgm:pt>
    <dgm:pt modelId="{379449F0-C3AF-4558-8B61-4EFECC3F5E6F}" type="pres">
      <dgm:prSet presAssocID="{5E007A18-8524-47AF-8838-A4FF6F1C07F7}" presName="node" presStyleLbl="node1" presStyleIdx="1" presStyleCnt="6">
        <dgm:presLayoutVars>
          <dgm:bulletEnabled val="1"/>
        </dgm:presLayoutVars>
      </dgm:prSet>
      <dgm:spPr/>
      <dgm:t>
        <a:bodyPr/>
        <a:lstStyle/>
        <a:p>
          <a:endParaRPr lang="zh-TW" altLang="en-US"/>
        </a:p>
      </dgm:t>
    </dgm:pt>
    <dgm:pt modelId="{FD2AC5FE-B99A-4BD1-86C4-F46BB3396760}" type="pres">
      <dgm:prSet presAssocID="{31195768-0F6A-4101-9E53-85192B693F96}" presName="sibTrans" presStyleLbl="sibTrans2D1" presStyleIdx="1" presStyleCnt="5"/>
      <dgm:spPr/>
      <dgm:t>
        <a:bodyPr/>
        <a:lstStyle/>
        <a:p>
          <a:endParaRPr lang="zh-TW" altLang="en-US"/>
        </a:p>
      </dgm:t>
    </dgm:pt>
    <dgm:pt modelId="{2D77E98B-D32F-4FCE-B07E-2E4567670ABB}" type="pres">
      <dgm:prSet presAssocID="{31195768-0F6A-4101-9E53-85192B693F96}" presName="connectorText" presStyleLbl="sibTrans2D1" presStyleIdx="1" presStyleCnt="5"/>
      <dgm:spPr/>
      <dgm:t>
        <a:bodyPr/>
        <a:lstStyle/>
        <a:p>
          <a:endParaRPr lang="zh-TW" altLang="en-US"/>
        </a:p>
      </dgm:t>
    </dgm:pt>
    <dgm:pt modelId="{5E2E2118-9686-4A6B-8A3E-ADA9A56CF3EE}" type="pres">
      <dgm:prSet presAssocID="{5C8F10B6-BF9F-494F-A7D3-328711D31E68}" presName="node" presStyleLbl="node1" presStyleIdx="2" presStyleCnt="6">
        <dgm:presLayoutVars>
          <dgm:bulletEnabled val="1"/>
        </dgm:presLayoutVars>
      </dgm:prSet>
      <dgm:spPr/>
      <dgm:t>
        <a:bodyPr/>
        <a:lstStyle/>
        <a:p>
          <a:endParaRPr lang="zh-TW" altLang="en-US"/>
        </a:p>
      </dgm:t>
    </dgm:pt>
    <dgm:pt modelId="{269A4C71-71A7-45AC-A622-A96FF4ED3291}" type="pres">
      <dgm:prSet presAssocID="{E6605A70-A07E-48C3-B289-9FEF53C70CB9}" presName="sibTrans" presStyleLbl="sibTrans2D1" presStyleIdx="2" presStyleCnt="5"/>
      <dgm:spPr/>
      <dgm:t>
        <a:bodyPr/>
        <a:lstStyle/>
        <a:p>
          <a:endParaRPr lang="zh-TW" altLang="en-US"/>
        </a:p>
      </dgm:t>
    </dgm:pt>
    <dgm:pt modelId="{BC0F0930-F474-45D1-83A3-150DB33D7D6B}" type="pres">
      <dgm:prSet presAssocID="{E6605A70-A07E-48C3-B289-9FEF53C70CB9}" presName="connectorText" presStyleLbl="sibTrans2D1" presStyleIdx="2" presStyleCnt="5"/>
      <dgm:spPr/>
      <dgm:t>
        <a:bodyPr/>
        <a:lstStyle/>
        <a:p>
          <a:endParaRPr lang="zh-TW" altLang="en-US"/>
        </a:p>
      </dgm:t>
    </dgm:pt>
    <dgm:pt modelId="{B4063888-5028-4F9D-B6FE-08918E4D7DE4}" type="pres">
      <dgm:prSet presAssocID="{BAE7B4EE-9D51-44A4-8720-726F587D7EDA}" presName="node" presStyleLbl="node1" presStyleIdx="3" presStyleCnt="6">
        <dgm:presLayoutVars>
          <dgm:bulletEnabled val="1"/>
        </dgm:presLayoutVars>
      </dgm:prSet>
      <dgm:spPr/>
      <dgm:t>
        <a:bodyPr/>
        <a:lstStyle/>
        <a:p>
          <a:endParaRPr lang="zh-TW" altLang="en-US"/>
        </a:p>
      </dgm:t>
    </dgm:pt>
    <dgm:pt modelId="{4111787F-F646-4FB5-B644-7052613DF02D}" type="pres">
      <dgm:prSet presAssocID="{6FC5DAF1-B220-4605-9B3D-D67FD23F6D09}" presName="sibTrans" presStyleLbl="sibTrans2D1" presStyleIdx="3" presStyleCnt="5"/>
      <dgm:spPr/>
      <dgm:t>
        <a:bodyPr/>
        <a:lstStyle/>
        <a:p>
          <a:endParaRPr lang="zh-TW" altLang="en-US"/>
        </a:p>
      </dgm:t>
    </dgm:pt>
    <dgm:pt modelId="{8877CA8A-42FC-41AA-AD44-7A2DDA78A8E6}" type="pres">
      <dgm:prSet presAssocID="{6FC5DAF1-B220-4605-9B3D-D67FD23F6D09}" presName="connectorText" presStyleLbl="sibTrans2D1" presStyleIdx="3" presStyleCnt="5"/>
      <dgm:spPr/>
      <dgm:t>
        <a:bodyPr/>
        <a:lstStyle/>
        <a:p>
          <a:endParaRPr lang="zh-TW" altLang="en-US"/>
        </a:p>
      </dgm:t>
    </dgm:pt>
    <dgm:pt modelId="{5567B4DC-44D6-439F-AA05-3214E81D74A7}" type="pres">
      <dgm:prSet presAssocID="{5FCC98B5-4FCF-4346-92F4-A9130EB84393}" presName="node" presStyleLbl="node1" presStyleIdx="4" presStyleCnt="6">
        <dgm:presLayoutVars>
          <dgm:bulletEnabled val="1"/>
        </dgm:presLayoutVars>
      </dgm:prSet>
      <dgm:spPr/>
      <dgm:t>
        <a:bodyPr/>
        <a:lstStyle/>
        <a:p>
          <a:endParaRPr lang="zh-TW" altLang="en-US"/>
        </a:p>
      </dgm:t>
    </dgm:pt>
    <dgm:pt modelId="{A52C85EC-F6D1-4EA3-B321-2799A2A5716F}" type="pres">
      <dgm:prSet presAssocID="{37434E3F-8EE7-4929-809F-519B09CD0A96}" presName="sibTrans" presStyleLbl="sibTrans2D1" presStyleIdx="4" presStyleCnt="5"/>
      <dgm:spPr/>
      <dgm:t>
        <a:bodyPr/>
        <a:lstStyle/>
        <a:p>
          <a:endParaRPr lang="zh-TW" altLang="en-US"/>
        </a:p>
      </dgm:t>
    </dgm:pt>
    <dgm:pt modelId="{43C7BB36-80A2-42A0-98B3-98E3A1BBEFB4}" type="pres">
      <dgm:prSet presAssocID="{37434E3F-8EE7-4929-809F-519B09CD0A96}" presName="connectorText" presStyleLbl="sibTrans2D1" presStyleIdx="4" presStyleCnt="5"/>
      <dgm:spPr/>
      <dgm:t>
        <a:bodyPr/>
        <a:lstStyle/>
        <a:p>
          <a:endParaRPr lang="zh-TW" altLang="en-US"/>
        </a:p>
      </dgm:t>
    </dgm:pt>
    <dgm:pt modelId="{FC6D94EA-00C7-4C26-AE75-5D654285F453}" type="pres">
      <dgm:prSet presAssocID="{DACB64E3-DA06-4709-A5FE-7C251809BA92}" presName="node" presStyleLbl="node1" presStyleIdx="5" presStyleCnt="6">
        <dgm:presLayoutVars>
          <dgm:bulletEnabled val="1"/>
        </dgm:presLayoutVars>
      </dgm:prSet>
      <dgm:spPr/>
      <dgm:t>
        <a:bodyPr/>
        <a:lstStyle/>
        <a:p>
          <a:endParaRPr lang="zh-TW" altLang="en-US"/>
        </a:p>
      </dgm:t>
    </dgm:pt>
  </dgm:ptLst>
  <dgm:cxnLst>
    <dgm:cxn modelId="{52208EFF-102E-4F25-B975-F20EB56AF419}" srcId="{6B6FA85F-0D86-42F5-A3C7-B94F93DCA9B8}" destId="{BAE7B4EE-9D51-44A4-8720-726F587D7EDA}" srcOrd="3" destOrd="0" parTransId="{87166C62-8BBC-47EE-AB95-76E34A8C87E8}" sibTransId="{6FC5DAF1-B220-4605-9B3D-D67FD23F6D09}"/>
    <dgm:cxn modelId="{61FD27BD-A439-470D-A191-C6A4CA1E7186}" type="presOf" srcId="{6FC5DAF1-B220-4605-9B3D-D67FD23F6D09}" destId="{8877CA8A-42FC-41AA-AD44-7A2DDA78A8E6}" srcOrd="1" destOrd="0" presId="urn:microsoft.com/office/officeart/2005/8/layout/process1"/>
    <dgm:cxn modelId="{8E245C40-FBC9-414F-8C78-28C96415439F}" type="presOf" srcId="{5E007A18-8524-47AF-8838-A4FF6F1C07F7}" destId="{379449F0-C3AF-4558-8B61-4EFECC3F5E6F}" srcOrd="0" destOrd="0" presId="urn:microsoft.com/office/officeart/2005/8/layout/process1"/>
    <dgm:cxn modelId="{4D51534E-5C01-4C8B-A5DD-FDBABD737130}" type="presOf" srcId="{6B6FA85F-0D86-42F5-A3C7-B94F93DCA9B8}" destId="{F6556CDD-707A-4D23-A2C2-236236B9C11C}" srcOrd="0" destOrd="0" presId="urn:microsoft.com/office/officeart/2005/8/layout/process1"/>
    <dgm:cxn modelId="{9F70F6CF-5A83-4591-98C9-E1E7AEE7CC32}" srcId="{6B6FA85F-0D86-42F5-A3C7-B94F93DCA9B8}" destId="{5E007A18-8524-47AF-8838-A4FF6F1C07F7}" srcOrd="1" destOrd="0" parTransId="{40BB9CEF-33B5-4A27-AFCD-54DADA81A3A5}" sibTransId="{31195768-0F6A-4101-9E53-85192B693F96}"/>
    <dgm:cxn modelId="{EA95D67C-ABE4-4FFD-B12D-E88C32E35D64}" type="presOf" srcId="{E6605A70-A07E-48C3-B289-9FEF53C70CB9}" destId="{269A4C71-71A7-45AC-A622-A96FF4ED3291}" srcOrd="0" destOrd="0" presId="urn:microsoft.com/office/officeart/2005/8/layout/process1"/>
    <dgm:cxn modelId="{C16CE0C4-7883-4985-9A72-3184E6E19B26}" type="presOf" srcId="{6FC5DAF1-B220-4605-9B3D-D67FD23F6D09}" destId="{4111787F-F646-4FB5-B644-7052613DF02D}" srcOrd="0" destOrd="0" presId="urn:microsoft.com/office/officeart/2005/8/layout/process1"/>
    <dgm:cxn modelId="{4B4D1505-24FB-47E6-9A6F-C7F988E4D296}" type="presOf" srcId="{C5C0EFD7-D8D3-49F3-A9F8-94EEC2BE845D}" destId="{C0F2E48D-28D2-422E-BC50-49B2A70C7D4F}" srcOrd="0" destOrd="0" presId="urn:microsoft.com/office/officeart/2005/8/layout/process1"/>
    <dgm:cxn modelId="{B90B7EF7-F73F-46E3-9FBC-B2AAAADDD649}" srcId="{6B6FA85F-0D86-42F5-A3C7-B94F93DCA9B8}" destId="{5C8F10B6-BF9F-494F-A7D3-328711D31E68}" srcOrd="2" destOrd="0" parTransId="{37F4C702-79DD-4F2C-8041-6BFC741B3628}" sibTransId="{E6605A70-A07E-48C3-B289-9FEF53C70CB9}"/>
    <dgm:cxn modelId="{4D2C56F7-27AE-43FF-A4FE-9B5FCDDED652}" type="presOf" srcId="{5FCC98B5-4FCF-4346-92F4-A9130EB84393}" destId="{5567B4DC-44D6-439F-AA05-3214E81D74A7}" srcOrd="0" destOrd="0" presId="urn:microsoft.com/office/officeart/2005/8/layout/process1"/>
    <dgm:cxn modelId="{B72EDA13-F84F-4CC7-8E0C-0F615CE4F161}" type="presOf" srcId="{31195768-0F6A-4101-9E53-85192B693F96}" destId="{2D77E98B-D32F-4FCE-B07E-2E4567670ABB}" srcOrd="1" destOrd="0" presId="urn:microsoft.com/office/officeart/2005/8/layout/process1"/>
    <dgm:cxn modelId="{D3420680-AA0C-4F53-A754-D85C6132A7B0}" srcId="{6B6FA85F-0D86-42F5-A3C7-B94F93DCA9B8}" destId="{5FCC98B5-4FCF-4346-92F4-A9130EB84393}" srcOrd="4" destOrd="0" parTransId="{80498741-AD13-4824-A04E-B3888047D68D}" sibTransId="{37434E3F-8EE7-4929-809F-519B09CD0A96}"/>
    <dgm:cxn modelId="{6835E3F0-00ED-4D51-8C97-02864568D40F}" type="presOf" srcId="{BAE7B4EE-9D51-44A4-8720-726F587D7EDA}" destId="{B4063888-5028-4F9D-B6FE-08918E4D7DE4}" srcOrd="0" destOrd="0" presId="urn:microsoft.com/office/officeart/2005/8/layout/process1"/>
    <dgm:cxn modelId="{A524D884-36DF-41DF-92ED-F3003D11DDD9}" type="presOf" srcId="{5C8F10B6-BF9F-494F-A7D3-328711D31E68}" destId="{5E2E2118-9686-4A6B-8A3E-ADA9A56CF3EE}" srcOrd="0" destOrd="0" presId="urn:microsoft.com/office/officeart/2005/8/layout/process1"/>
    <dgm:cxn modelId="{16D4A576-AB84-41F7-9311-BC40DAFF9F25}" srcId="{6B6FA85F-0D86-42F5-A3C7-B94F93DCA9B8}" destId="{DACB64E3-DA06-4709-A5FE-7C251809BA92}" srcOrd="5" destOrd="0" parTransId="{79D586D0-3631-4761-94AA-938FA996E8A7}" sibTransId="{C36C5D1F-1837-431D-B009-4AD416C2067C}"/>
    <dgm:cxn modelId="{BBFA4743-32E4-4DAD-B93D-F1E850D8DD9E}" type="presOf" srcId="{31195768-0F6A-4101-9E53-85192B693F96}" destId="{FD2AC5FE-B99A-4BD1-86C4-F46BB3396760}" srcOrd="0" destOrd="0" presId="urn:microsoft.com/office/officeart/2005/8/layout/process1"/>
    <dgm:cxn modelId="{33BA4C3F-09A8-4D63-8B09-47DF9BE7EDEE}" type="presOf" srcId="{E6605A70-A07E-48C3-B289-9FEF53C70CB9}" destId="{BC0F0930-F474-45D1-83A3-150DB33D7D6B}" srcOrd="1" destOrd="0" presId="urn:microsoft.com/office/officeart/2005/8/layout/process1"/>
    <dgm:cxn modelId="{4CA654E7-5AD9-4E6B-BB67-5C1BC12AC1FE}" type="presOf" srcId="{F7AB56FF-21FD-46D5-8DE6-AB3ECF1DA80A}" destId="{F496512A-CD10-4D48-AFA6-1E6899E86D5E}" srcOrd="0" destOrd="0" presId="urn:microsoft.com/office/officeart/2005/8/layout/process1"/>
    <dgm:cxn modelId="{14F181DB-A0B5-4DF0-A86D-CA326606079C}" srcId="{6B6FA85F-0D86-42F5-A3C7-B94F93DCA9B8}" destId="{F7AB56FF-21FD-46D5-8DE6-AB3ECF1DA80A}" srcOrd="0" destOrd="0" parTransId="{FAC85833-51AF-436C-91F9-9F769AF926A1}" sibTransId="{C5C0EFD7-D8D3-49F3-A9F8-94EEC2BE845D}"/>
    <dgm:cxn modelId="{3247B7DB-7A7B-4ABD-A36C-300D3911D876}" type="presOf" srcId="{C5C0EFD7-D8D3-49F3-A9F8-94EEC2BE845D}" destId="{B02D742E-76B5-4D90-B680-923F263B1891}" srcOrd="1" destOrd="0" presId="urn:microsoft.com/office/officeart/2005/8/layout/process1"/>
    <dgm:cxn modelId="{A57B1258-2937-4957-9BFB-04D655E0A1C9}" type="presOf" srcId="{DACB64E3-DA06-4709-A5FE-7C251809BA92}" destId="{FC6D94EA-00C7-4C26-AE75-5D654285F453}" srcOrd="0" destOrd="0" presId="urn:microsoft.com/office/officeart/2005/8/layout/process1"/>
    <dgm:cxn modelId="{A8FD6F50-B5C3-4975-8268-0101D9FDC2D1}" type="presOf" srcId="{37434E3F-8EE7-4929-809F-519B09CD0A96}" destId="{43C7BB36-80A2-42A0-98B3-98E3A1BBEFB4}" srcOrd="1" destOrd="0" presId="urn:microsoft.com/office/officeart/2005/8/layout/process1"/>
    <dgm:cxn modelId="{0E9AD4B1-FC70-4D1C-9203-16BC41DEDD80}" type="presOf" srcId="{37434E3F-8EE7-4929-809F-519B09CD0A96}" destId="{A52C85EC-F6D1-4EA3-B321-2799A2A5716F}" srcOrd="0" destOrd="0" presId="urn:microsoft.com/office/officeart/2005/8/layout/process1"/>
    <dgm:cxn modelId="{E056019F-4737-4AA6-8FAD-1E3D6C9FF087}" type="presParOf" srcId="{F6556CDD-707A-4D23-A2C2-236236B9C11C}" destId="{F496512A-CD10-4D48-AFA6-1E6899E86D5E}" srcOrd="0" destOrd="0" presId="urn:microsoft.com/office/officeart/2005/8/layout/process1"/>
    <dgm:cxn modelId="{A1FF6174-16AF-4475-A62F-D53DB3DDC34A}" type="presParOf" srcId="{F6556CDD-707A-4D23-A2C2-236236B9C11C}" destId="{C0F2E48D-28D2-422E-BC50-49B2A70C7D4F}" srcOrd="1" destOrd="0" presId="urn:microsoft.com/office/officeart/2005/8/layout/process1"/>
    <dgm:cxn modelId="{263F8EEF-7F1B-4DF5-8AD4-37CB509E3861}" type="presParOf" srcId="{C0F2E48D-28D2-422E-BC50-49B2A70C7D4F}" destId="{B02D742E-76B5-4D90-B680-923F263B1891}" srcOrd="0" destOrd="0" presId="urn:microsoft.com/office/officeart/2005/8/layout/process1"/>
    <dgm:cxn modelId="{4DF46290-1D1A-4C5E-8EF0-E04F967C39E6}" type="presParOf" srcId="{F6556CDD-707A-4D23-A2C2-236236B9C11C}" destId="{379449F0-C3AF-4558-8B61-4EFECC3F5E6F}" srcOrd="2" destOrd="0" presId="urn:microsoft.com/office/officeart/2005/8/layout/process1"/>
    <dgm:cxn modelId="{87D3924F-B2C7-4A9D-AD03-285DD083E23A}" type="presParOf" srcId="{F6556CDD-707A-4D23-A2C2-236236B9C11C}" destId="{FD2AC5FE-B99A-4BD1-86C4-F46BB3396760}" srcOrd="3" destOrd="0" presId="urn:microsoft.com/office/officeart/2005/8/layout/process1"/>
    <dgm:cxn modelId="{D927F1E0-7191-4A33-A53A-ABBA691A3AA5}" type="presParOf" srcId="{FD2AC5FE-B99A-4BD1-86C4-F46BB3396760}" destId="{2D77E98B-D32F-4FCE-B07E-2E4567670ABB}" srcOrd="0" destOrd="0" presId="urn:microsoft.com/office/officeart/2005/8/layout/process1"/>
    <dgm:cxn modelId="{8711E632-6AB9-4262-B8C1-C928779C9F9A}" type="presParOf" srcId="{F6556CDD-707A-4D23-A2C2-236236B9C11C}" destId="{5E2E2118-9686-4A6B-8A3E-ADA9A56CF3EE}" srcOrd="4" destOrd="0" presId="urn:microsoft.com/office/officeart/2005/8/layout/process1"/>
    <dgm:cxn modelId="{F1F29534-7341-47AB-A073-8DA9FB30EE04}" type="presParOf" srcId="{F6556CDD-707A-4D23-A2C2-236236B9C11C}" destId="{269A4C71-71A7-45AC-A622-A96FF4ED3291}" srcOrd="5" destOrd="0" presId="urn:microsoft.com/office/officeart/2005/8/layout/process1"/>
    <dgm:cxn modelId="{AC8F995D-7226-4B30-8778-A454150C7112}" type="presParOf" srcId="{269A4C71-71A7-45AC-A622-A96FF4ED3291}" destId="{BC0F0930-F474-45D1-83A3-150DB33D7D6B}" srcOrd="0" destOrd="0" presId="urn:microsoft.com/office/officeart/2005/8/layout/process1"/>
    <dgm:cxn modelId="{155248AA-B2A0-490B-BE02-96CBACD86A4C}" type="presParOf" srcId="{F6556CDD-707A-4D23-A2C2-236236B9C11C}" destId="{B4063888-5028-4F9D-B6FE-08918E4D7DE4}" srcOrd="6" destOrd="0" presId="urn:microsoft.com/office/officeart/2005/8/layout/process1"/>
    <dgm:cxn modelId="{0F498474-68EC-460D-9107-294112DC2029}" type="presParOf" srcId="{F6556CDD-707A-4D23-A2C2-236236B9C11C}" destId="{4111787F-F646-4FB5-B644-7052613DF02D}" srcOrd="7" destOrd="0" presId="urn:microsoft.com/office/officeart/2005/8/layout/process1"/>
    <dgm:cxn modelId="{0D25C99D-28FE-4497-9D04-9306F1F703DB}" type="presParOf" srcId="{4111787F-F646-4FB5-B644-7052613DF02D}" destId="{8877CA8A-42FC-41AA-AD44-7A2DDA78A8E6}" srcOrd="0" destOrd="0" presId="urn:microsoft.com/office/officeart/2005/8/layout/process1"/>
    <dgm:cxn modelId="{0370D0AE-37CB-4302-8C99-18BD8C809E7C}" type="presParOf" srcId="{F6556CDD-707A-4D23-A2C2-236236B9C11C}" destId="{5567B4DC-44D6-439F-AA05-3214E81D74A7}" srcOrd="8" destOrd="0" presId="urn:microsoft.com/office/officeart/2005/8/layout/process1"/>
    <dgm:cxn modelId="{9264AED6-0F43-4145-9641-C245E17235C6}" type="presParOf" srcId="{F6556CDD-707A-4D23-A2C2-236236B9C11C}" destId="{A52C85EC-F6D1-4EA3-B321-2799A2A5716F}" srcOrd="9" destOrd="0" presId="urn:microsoft.com/office/officeart/2005/8/layout/process1"/>
    <dgm:cxn modelId="{35E273D5-B7B4-45FE-8E52-6DBBD3F848F6}" type="presParOf" srcId="{A52C85EC-F6D1-4EA3-B321-2799A2A5716F}" destId="{43C7BB36-80A2-42A0-98B3-98E3A1BBEFB4}" srcOrd="0" destOrd="0" presId="urn:microsoft.com/office/officeart/2005/8/layout/process1"/>
    <dgm:cxn modelId="{3BBBBF3D-CC0C-410A-A3D4-0999033F8B7D}" type="presParOf" srcId="{F6556CDD-707A-4D23-A2C2-236236B9C11C}" destId="{FC6D94EA-00C7-4C26-AE75-5D654285F453}"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C36CE1-8218-45C0-A237-9ABAD8B0CF51}" type="doc">
      <dgm:prSet loTypeId="urn:microsoft.com/office/officeart/2005/8/layout/bProcess2" loCatId="process" qsTypeId="urn:microsoft.com/office/officeart/2005/8/quickstyle/simple5" qsCatId="simple" csTypeId="urn:microsoft.com/office/officeart/2005/8/colors/colorful2" csCatId="colorful" phldr="1"/>
      <dgm:spPr/>
    </dgm:pt>
    <dgm:pt modelId="{EB896CF6-D344-4CB2-B4AA-A10F86BC5B7D}">
      <dgm:prSet phldrT="[文字]"/>
      <dgm:spPr/>
      <dgm:t>
        <a:bodyPr/>
        <a:lstStyle/>
        <a:p>
          <a:r>
            <a:rPr lang="zh-TW" altLang="en-US" dirty="0" smtClean="0">
              <a:latin typeface="標楷體" pitchFamily="65" charset="-120"/>
              <a:ea typeface="全真顏體" pitchFamily="49" charset="-120"/>
            </a:rPr>
            <a:t>基隆市優先免試入學</a:t>
          </a:r>
          <a:endParaRPr lang="zh-TW" altLang="en-US" dirty="0">
            <a:latin typeface="標楷體" pitchFamily="65" charset="-120"/>
            <a:ea typeface="全真顏體" pitchFamily="49" charset="-120"/>
          </a:endParaRPr>
        </a:p>
      </dgm:t>
    </dgm:pt>
    <dgm:pt modelId="{89D372F4-CF1E-4431-A166-06EE1045D31A}" type="parTrans" cxnId="{CC71DE3C-5B96-4605-B124-DBBF41D24FD2}">
      <dgm:prSet/>
      <dgm:spPr/>
      <dgm:t>
        <a:bodyPr/>
        <a:lstStyle/>
        <a:p>
          <a:endParaRPr lang="zh-TW" altLang="en-US"/>
        </a:p>
      </dgm:t>
    </dgm:pt>
    <dgm:pt modelId="{7E3CF719-9840-44BC-97C8-1CDD6129D3E5}" type="sibTrans" cxnId="{CC71DE3C-5B96-4605-B124-DBBF41D24FD2}">
      <dgm:prSet/>
      <dgm:spPr/>
      <dgm:t>
        <a:bodyPr/>
        <a:lstStyle/>
        <a:p>
          <a:endParaRPr lang="zh-TW" altLang="en-US"/>
        </a:p>
      </dgm:t>
    </dgm:pt>
    <dgm:pt modelId="{3AC1E35C-2122-45E6-8D21-7F911B19D586}">
      <dgm:prSet phldrT="[文字]"/>
      <dgm:spPr/>
      <dgm:t>
        <a:bodyPr/>
        <a:lstStyle/>
        <a:p>
          <a:pPr algn="ctr"/>
          <a:r>
            <a:rPr lang="zh-TW" altLang="en-US" dirty="0" smtClean="0">
              <a:solidFill>
                <a:srgbClr val="000099"/>
              </a:solidFill>
              <a:latin typeface="標楷體" pitchFamily="65" charset="-120"/>
              <a:ea typeface="全真顏體" pitchFamily="49" charset="-120"/>
            </a:rPr>
            <a:t>基北區</a:t>
          </a:r>
          <a:endParaRPr lang="en-US" altLang="zh-TW" dirty="0" smtClean="0">
            <a:solidFill>
              <a:srgbClr val="000099"/>
            </a:solidFill>
            <a:latin typeface="標楷體" pitchFamily="65" charset="-120"/>
            <a:ea typeface="全真顏體" pitchFamily="49" charset="-120"/>
          </a:endParaRPr>
        </a:p>
        <a:p>
          <a:pPr algn="ctr"/>
          <a:r>
            <a:rPr lang="zh-TW" altLang="en-US" dirty="0" smtClean="0">
              <a:solidFill>
                <a:srgbClr val="000099"/>
              </a:solidFill>
              <a:latin typeface="標楷體" pitchFamily="65" charset="-120"/>
              <a:ea typeface="全真顏體" pitchFamily="49" charset="-120"/>
            </a:rPr>
            <a:t>免試入學</a:t>
          </a:r>
          <a:endParaRPr lang="zh-TW" altLang="en-US" dirty="0">
            <a:solidFill>
              <a:srgbClr val="000099"/>
            </a:solidFill>
            <a:latin typeface="標楷體" pitchFamily="65" charset="-120"/>
            <a:ea typeface="全真顏體" pitchFamily="49" charset="-120"/>
          </a:endParaRPr>
        </a:p>
      </dgm:t>
    </dgm:pt>
    <dgm:pt modelId="{880F10AD-007F-45AD-8203-F7457BB0634D}" type="parTrans" cxnId="{9FE43D0E-73F4-440C-B56D-73BC963A9A44}">
      <dgm:prSet/>
      <dgm:spPr/>
      <dgm:t>
        <a:bodyPr/>
        <a:lstStyle/>
        <a:p>
          <a:endParaRPr lang="zh-TW" altLang="en-US"/>
        </a:p>
      </dgm:t>
    </dgm:pt>
    <dgm:pt modelId="{341B2EA8-03C3-4868-8285-3A8796CF43FD}" type="sibTrans" cxnId="{9FE43D0E-73F4-440C-B56D-73BC963A9A44}">
      <dgm:prSet/>
      <dgm:spPr/>
      <dgm:t>
        <a:bodyPr/>
        <a:lstStyle/>
        <a:p>
          <a:endParaRPr lang="zh-TW" altLang="en-US"/>
        </a:p>
      </dgm:t>
    </dgm:pt>
    <dgm:pt modelId="{419C2230-9357-41D7-A046-9C4A64786A2B}" type="pres">
      <dgm:prSet presAssocID="{33C36CE1-8218-45C0-A237-9ABAD8B0CF51}" presName="diagram" presStyleCnt="0">
        <dgm:presLayoutVars>
          <dgm:dir/>
          <dgm:resizeHandles/>
        </dgm:presLayoutVars>
      </dgm:prSet>
      <dgm:spPr/>
    </dgm:pt>
    <dgm:pt modelId="{0379C580-2815-48E4-A7BD-383ACEDC0AEC}" type="pres">
      <dgm:prSet presAssocID="{EB896CF6-D344-4CB2-B4AA-A10F86BC5B7D}" presName="firstNode" presStyleLbl="node1" presStyleIdx="0" presStyleCnt="2">
        <dgm:presLayoutVars>
          <dgm:bulletEnabled val="1"/>
        </dgm:presLayoutVars>
      </dgm:prSet>
      <dgm:spPr/>
      <dgm:t>
        <a:bodyPr/>
        <a:lstStyle/>
        <a:p>
          <a:endParaRPr lang="zh-TW" altLang="en-US"/>
        </a:p>
      </dgm:t>
    </dgm:pt>
    <dgm:pt modelId="{737E72C8-F2AC-4051-8E69-A1957A60B204}" type="pres">
      <dgm:prSet presAssocID="{7E3CF719-9840-44BC-97C8-1CDD6129D3E5}" presName="sibTrans" presStyleLbl="sibTrans2D1" presStyleIdx="0" presStyleCnt="1"/>
      <dgm:spPr/>
      <dgm:t>
        <a:bodyPr/>
        <a:lstStyle/>
        <a:p>
          <a:endParaRPr lang="zh-TW" altLang="en-US"/>
        </a:p>
      </dgm:t>
    </dgm:pt>
    <dgm:pt modelId="{814B612A-54E4-48A0-8582-03C2059047AD}" type="pres">
      <dgm:prSet presAssocID="{3AC1E35C-2122-45E6-8D21-7F911B19D586}" presName="lastNode" presStyleLbl="node1" presStyleIdx="1" presStyleCnt="2" custScaleX="119076" custLinFactY="-1004" custLinFactNeighborX="65398" custLinFactNeighborY="-100000">
        <dgm:presLayoutVars>
          <dgm:bulletEnabled val="1"/>
        </dgm:presLayoutVars>
      </dgm:prSet>
      <dgm:spPr/>
      <dgm:t>
        <a:bodyPr/>
        <a:lstStyle/>
        <a:p>
          <a:endParaRPr lang="zh-TW" altLang="en-US"/>
        </a:p>
      </dgm:t>
    </dgm:pt>
  </dgm:ptLst>
  <dgm:cxnLst>
    <dgm:cxn modelId="{FE2DB4FE-07E2-4EFD-90DA-9B397EB0B3E9}" type="presOf" srcId="{7E3CF719-9840-44BC-97C8-1CDD6129D3E5}" destId="{737E72C8-F2AC-4051-8E69-A1957A60B204}" srcOrd="0" destOrd="0" presId="urn:microsoft.com/office/officeart/2005/8/layout/bProcess2"/>
    <dgm:cxn modelId="{52C90CF8-CD62-447A-9886-B7EF8541D102}" type="presOf" srcId="{3AC1E35C-2122-45E6-8D21-7F911B19D586}" destId="{814B612A-54E4-48A0-8582-03C2059047AD}" srcOrd="0" destOrd="0" presId="urn:microsoft.com/office/officeart/2005/8/layout/bProcess2"/>
    <dgm:cxn modelId="{40E71190-7C52-40AF-B8E6-5231E861A652}" type="presOf" srcId="{33C36CE1-8218-45C0-A237-9ABAD8B0CF51}" destId="{419C2230-9357-41D7-A046-9C4A64786A2B}" srcOrd="0" destOrd="0" presId="urn:microsoft.com/office/officeart/2005/8/layout/bProcess2"/>
    <dgm:cxn modelId="{6421C59C-128F-4FA3-AA5B-AA191E392EC3}" type="presOf" srcId="{EB896CF6-D344-4CB2-B4AA-A10F86BC5B7D}" destId="{0379C580-2815-48E4-A7BD-383ACEDC0AEC}" srcOrd="0" destOrd="0" presId="urn:microsoft.com/office/officeart/2005/8/layout/bProcess2"/>
    <dgm:cxn modelId="{9FE43D0E-73F4-440C-B56D-73BC963A9A44}" srcId="{33C36CE1-8218-45C0-A237-9ABAD8B0CF51}" destId="{3AC1E35C-2122-45E6-8D21-7F911B19D586}" srcOrd="1" destOrd="0" parTransId="{880F10AD-007F-45AD-8203-F7457BB0634D}" sibTransId="{341B2EA8-03C3-4868-8285-3A8796CF43FD}"/>
    <dgm:cxn modelId="{CC71DE3C-5B96-4605-B124-DBBF41D24FD2}" srcId="{33C36CE1-8218-45C0-A237-9ABAD8B0CF51}" destId="{EB896CF6-D344-4CB2-B4AA-A10F86BC5B7D}" srcOrd="0" destOrd="0" parTransId="{89D372F4-CF1E-4431-A166-06EE1045D31A}" sibTransId="{7E3CF719-9840-44BC-97C8-1CDD6129D3E5}"/>
    <dgm:cxn modelId="{DDA2FCA9-098F-48ED-88DA-75CA67543899}" type="presParOf" srcId="{419C2230-9357-41D7-A046-9C4A64786A2B}" destId="{0379C580-2815-48E4-A7BD-383ACEDC0AEC}" srcOrd="0" destOrd="0" presId="urn:microsoft.com/office/officeart/2005/8/layout/bProcess2"/>
    <dgm:cxn modelId="{40F91632-3558-4160-A5EF-9D9E0793E673}" type="presParOf" srcId="{419C2230-9357-41D7-A046-9C4A64786A2B}" destId="{737E72C8-F2AC-4051-8E69-A1957A60B204}" srcOrd="1" destOrd="0" presId="urn:microsoft.com/office/officeart/2005/8/layout/bProcess2"/>
    <dgm:cxn modelId="{8AA7A24B-ED43-40CD-AD69-C0F1E93FB821}" type="presParOf" srcId="{419C2230-9357-41D7-A046-9C4A64786A2B}" destId="{814B612A-54E4-48A0-8582-03C2059047AD}"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FACF56-6B40-481C-A2F8-C4677AB87564}"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zh-TW" altLang="en-US"/>
        </a:p>
      </dgm:t>
    </dgm:pt>
    <dgm:pt modelId="{0C5CFEBB-A8CF-4670-A84B-4A3FFBBA596F}">
      <dgm:prSet phldrT="[文字]"/>
      <dgm:spPr/>
      <dgm:t>
        <a:bodyPr/>
        <a:lstStyle/>
        <a:p>
          <a:r>
            <a:rPr lang="zh-TW" altLang="en-US" dirty="0" smtClean="0">
              <a:ea typeface="金梅毛行書" pitchFamily="49" charset="-120"/>
            </a:rPr>
            <a:t>市立</a:t>
          </a:r>
          <a:endParaRPr lang="zh-TW" altLang="en-US" dirty="0">
            <a:ea typeface="金梅毛行書" pitchFamily="49" charset="-120"/>
          </a:endParaRPr>
        </a:p>
      </dgm:t>
    </dgm:pt>
    <dgm:pt modelId="{42AF82B0-79AA-467A-8A5E-3B81DE6ED189}" type="parTrans" cxnId="{9F404BFC-88A6-4938-95CF-4C13946D0C40}">
      <dgm:prSet/>
      <dgm:spPr/>
      <dgm:t>
        <a:bodyPr/>
        <a:lstStyle/>
        <a:p>
          <a:endParaRPr lang="zh-TW" altLang="en-US">
            <a:ea typeface="金梅毛行書" pitchFamily="49" charset="-120"/>
          </a:endParaRPr>
        </a:p>
      </dgm:t>
    </dgm:pt>
    <dgm:pt modelId="{865D25E7-0D6A-4C1D-B462-E426E5231740}" type="sibTrans" cxnId="{9F404BFC-88A6-4938-95CF-4C13946D0C40}">
      <dgm:prSet/>
      <dgm:spPr/>
      <dgm:t>
        <a:bodyPr/>
        <a:lstStyle/>
        <a:p>
          <a:endParaRPr lang="zh-TW" altLang="en-US">
            <a:ea typeface="金梅毛行書" pitchFamily="49" charset="-120"/>
          </a:endParaRPr>
        </a:p>
      </dgm:t>
    </dgm:pt>
    <dgm:pt modelId="{DEE951F2-7BAC-453B-95CF-7E5C4E65A729}">
      <dgm:prSet phldrT="[文字]"/>
      <dgm:spPr/>
      <dgm:t>
        <a:bodyPr/>
        <a:lstStyle/>
        <a:p>
          <a:r>
            <a:rPr lang="zh-TW" altLang="en-US" dirty="0" smtClean="0">
              <a:ea typeface="金梅毛行書" pitchFamily="49" charset="-120"/>
            </a:rPr>
            <a:t>安樂</a:t>
          </a:r>
          <a:endParaRPr lang="zh-TW" altLang="en-US" dirty="0">
            <a:ea typeface="金梅毛行書" pitchFamily="49" charset="-120"/>
          </a:endParaRPr>
        </a:p>
      </dgm:t>
    </dgm:pt>
    <dgm:pt modelId="{08123AE3-A85D-466C-883C-F5FEB55BBDBE}" type="parTrans" cxnId="{2DF76080-2570-40AC-BE8D-67AC42D8858D}">
      <dgm:prSet/>
      <dgm:spPr/>
      <dgm:t>
        <a:bodyPr/>
        <a:lstStyle/>
        <a:p>
          <a:endParaRPr lang="zh-TW" altLang="en-US">
            <a:ea typeface="金梅毛行書" pitchFamily="49" charset="-120"/>
          </a:endParaRPr>
        </a:p>
      </dgm:t>
    </dgm:pt>
    <dgm:pt modelId="{0919C534-12BD-4F8B-8343-BFD2D7365C44}" type="sibTrans" cxnId="{2DF76080-2570-40AC-BE8D-67AC42D8858D}">
      <dgm:prSet/>
      <dgm:spPr/>
      <dgm:t>
        <a:bodyPr/>
        <a:lstStyle/>
        <a:p>
          <a:endParaRPr lang="zh-TW" altLang="en-US">
            <a:ea typeface="金梅毛行書" pitchFamily="49" charset="-120"/>
          </a:endParaRPr>
        </a:p>
      </dgm:t>
    </dgm:pt>
    <dgm:pt modelId="{E24D64F3-8FD6-4FEC-8AAE-893AE48B1BF6}">
      <dgm:prSet phldrT="[文字]"/>
      <dgm:spPr/>
      <dgm:t>
        <a:bodyPr/>
        <a:lstStyle/>
        <a:p>
          <a:r>
            <a:rPr lang="zh-TW" altLang="en-US" dirty="0" smtClean="0">
              <a:ea typeface="金梅毛行書" pitchFamily="49" charset="-120"/>
            </a:rPr>
            <a:t>國立</a:t>
          </a:r>
          <a:endParaRPr lang="zh-TW" altLang="en-US" dirty="0">
            <a:ea typeface="金梅毛行書" pitchFamily="49" charset="-120"/>
          </a:endParaRPr>
        </a:p>
      </dgm:t>
    </dgm:pt>
    <dgm:pt modelId="{287A0AE1-37B1-43D9-9285-E0BEF9F31BA6}" type="parTrans" cxnId="{C579EC8D-1029-4416-BE21-220270EA2FC0}">
      <dgm:prSet/>
      <dgm:spPr/>
      <dgm:t>
        <a:bodyPr/>
        <a:lstStyle/>
        <a:p>
          <a:endParaRPr lang="zh-TW" altLang="en-US">
            <a:ea typeface="金梅毛行書" pitchFamily="49" charset="-120"/>
          </a:endParaRPr>
        </a:p>
      </dgm:t>
    </dgm:pt>
    <dgm:pt modelId="{C93FC4A0-79E9-49DB-B4A2-22C40AD4C850}" type="sibTrans" cxnId="{C579EC8D-1029-4416-BE21-220270EA2FC0}">
      <dgm:prSet/>
      <dgm:spPr/>
      <dgm:t>
        <a:bodyPr/>
        <a:lstStyle/>
        <a:p>
          <a:endParaRPr lang="zh-TW" altLang="en-US">
            <a:ea typeface="金梅毛行書" pitchFamily="49" charset="-120"/>
          </a:endParaRPr>
        </a:p>
      </dgm:t>
    </dgm:pt>
    <dgm:pt modelId="{B89AD7CB-77CF-4F59-B64B-CC69D7D7CD1D}">
      <dgm:prSet phldrT="[文字]"/>
      <dgm:spPr/>
      <dgm:t>
        <a:bodyPr/>
        <a:lstStyle/>
        <a:p>
          <a:r>
            <a:rPr lang="zh-TW" altLang="en-US" dirty="0" smtClean="0">
              <a:ea typeface="金梅毛行書" pitchFamily="49" charset="-120"/>
            </a:rPr>
            <a:t>基中</a:t>
          </a:r>
          <a:endParaRPr lang="zh-TW" altLang="en-US" dirty="0">
            <a:ea typeface="金梅毛行書" pitchFamily="49" charset="-120"/>
          </a:endParaRPr>
        </a:p>
      </dgm:t>
    </dgm:pt>
    <dgm:pt modelId="{71D6BBB5-4589-4F13-88A4-28ADB9E4BDC4}" type="parTrans" cxnId="{7AB91FAC-0355-4749-BFD0-B28D6B30F78E}">
      <dgm:prSet/>
      <dgm:spPr/>
      <dgm:t>
        <a:bodyPr/>
        <a:lstStyle/>
        <a:p>
          <a:endParaRPr lang="zh-TW" altLang="en-US">
            <a:ea typeface="金梅毛行書" pitchFamily="49" charset="-120"/>
          </a:endParaRPr>
        </a:p>
      </dgm:t>
    </dgm:pt>
    <dgm:pt modelId="{D51B5836-9418-4D7F-909D-581D88268C09}" type="sibTrans" cxnId="{7AB91FAC-0355-4749-BFD0-B28D6B30F78E}">
      <dgm:prSet/>
      <dgm:spPr/>
      <dgm:t>
        <a:bodyPr/>
        <a:lstStyle/>
        <a:p>
          <a:endParaRPr lang="zh-TW" altLang="en-US">
            <a:ea typeface="金梅毛行書" pitchFamily="49" charset="-120"/>
          </a:endParaRPr>
        </a:p>
      </dgm:t>
    </dgm:pt>
    <dgm:pt modelId="{377B7C02-DCC3-4394-98E6-5EC71528316A}">
      <dgm:prSet phldrT="[文字]"/>
      <dgm:spPr/>
      <dgm:t>
        <a:bodyPr/>
        <a:lstStyle/>
        <a:p>
          <a:r>
            <a:rPr lang="zh-TW" altLang="en-US" dirty="0" smtClean="0">
              <a:ea typeface="金梅毛行書" pitchFamily="49" charset="-120"/>
            </a:rPr>
            <a:t>基海</a:t>
          </a:r>
          <a:endParaRPr lang="zh-TW" altLang="en-US" dirty="0">
            <a:ea typeface="金梅毛行書" pitchFamily="49" charset="-120"/>
          </a:endParaRPr>
        </a:p>
      </dgm:t>
    </dgm:pt>
    <dgm:pt modelId="{995B2C1C-24D0-409B-87A1-147FAC63D4B2}" type="parTrans" cxnId="{2F2223ED-9FF7-45AA-B6DA-47D2EFD48606}">
      <dgm:prSet/>
      <dgm:spPr/>
      <dgm:t>
        <a:bodyPr/>
        <a:lstStyle/>
        <a:p>
          <a:endParaRPr lang="zh-TW" altLang="en-US">
            <a:ea typeface="金梅毛行書" pitchFamily="49" charset="-120"/>
          </a:endParaRPr>
        </a:p>
      </dgm:t>
    </dgm:pt>
    <dgm:pt modelId="{10F6CA61-1375-4A36-BA30-420397D694E0}" type="sibTrans" cxnId="{2F2223ED-9FF7-45AA-B6DA-47D2EFD48606}">
      <dgm:prSet/>
      <dgm:spPr/>
      <dgm:t>
        <a:bodyPr/>
        <a:lstStyle/>
        <a:p>
          <a:endParaRPr lang="zh-TW" altLang="en-US">
            <a:ea typeface="金梅毛行書" pitchFamily="49" charset="-120"/>
          </a:endParaRPr>
        </a:p>
      </dgm:t>
    </dgm:pt>
    <dgm:pt modelId="{0C8A20C8-E8DD-470D-93F2-B47E8EE0DBA3}">
      <dgm:prSet/>
      <dgm:spPr/>
      <dgm:t>
        <a:bodyPr/>
        <a:lstStyle/>
        <a:p>
          <a:r>
            <a:rPr lang="zh-TW" altLang="en-US" dirty="0" smtClean="0">
              <a:ea typeface="金梅毛行書" pitchFamily="49" charset="-120"/>
            </a:rPr>
            <a:t>私立</a:t>
          </a:r>
          <a:endParaRPr lang="zh-TW" altLang="en-US" dirty="0">
            <a:ea typeface="金梅毛行書" pitchFamily="49" charset="-120"/>
          </a:endParaRPr>
        </a:p>
      </dgm:t>
    </dgm:pt>
    <dgm:pt modelId="{ACE577CB-ED05-47A9-9922-EEE74D65C68E}" type="parTrans" cxnId="{3863751A-7294-4A82-A951-0ED1BBFAE6E6}">
      <dgm:prSet/>
      <dgm:spPr/>
      <dgm:t>
        <a:bodyPr/>
        <a:lstStyle/>
        <a:p>
          <a:endParaRPr lang="zh-TW" altLang="en-US">
            <a:ea typeface="金梅毛行書" pitchFamily="49" charset="-120"/>
          </a:endParaRPr>
        </a:p>
      </dgm:t>
    </dgm:pt>
    <dgm:pt modelId="{B3F54E16-0E0A-463F-B74B-BA846B96F737}" type="sibTrans" cxnId="{3863751A-7294-4A82-A951-0ED1BBFAE6E6}">
      <dgm:prSet/>
      <dgm:spPr/>
      <dgm:t>
        <a:bodyPr/>
        <a:lstStyle/>
        <a:p>
          <a:endParaRPr lang="zh-TW" altLang="en-US">
            <a:ea typeface="金梅毛行書" pitchFamily="49" charset="-120"/>
          </a:endParaRPr>
        </a:p>
      </dgm:t>
    </dgm:pt>
    <dgm:pt modelId="{6C585E13-6554-4299-B652-256B3E75424F}">
      <dgm:prSet/>
      <dgm:spPr/>
      <dgm:t>
        <a:bodyPr/>
        <a:lstStyle/>
        <a:p>
          <a:r>
            <a:rPr lang="zh-TW" altLang="en-US" dirty="0" smtClean="0">
              <a:ea typeface="金梅毛行書" pitchFamily="49" charset="-120"/>
            </a:rPr>
            <a:t>培德</a:t>
          </a:r>
          <a:endParaRPr lang="zh-TW" altLang="en-US" dirty="0">
            <a:ea typeface="金梅毛行書" pitchFamily="49" charset="-120"/>
          </a:endParaRPr>
        </a:p>
      </dgm:t>
    </dgm:pt>
    <dgm:pt modelId="{0A00BE70-3D39-4B81-9B96-42C217AB0108}" type="parTrans" cxnId="{2698C108-1AA6-41D7-B99B-872B20D77741}">
      <dgm:prSet/>
      <dgm:spPr/>
      <dgm:t>
        <a:bodyPr/>
        <a:lstStyle/>
        <a:p>
          <a:endParaRPr lang="zh-TW" altLang="en-US">
            <a:ea typeface="金梅毛行書" pitchFamily="49" charset="-120"/>
          </a:endParaRPr>
        </a:p>
      </dgm:t>
    </dgm:pt>
    <dgm:pt modelId="{1164B682-CEAF-4DD4-8960-353A569EEC6E}" type="sibTrans" cxnId="{2698C108-1AA6-41D7-B99B-872B20D77741}">
      <dgm:prSet/>
      <dgm:spPr/>
      <dgm:t>
        <a:bodyPr/>
        <a:lstStyle/>
        <a:p>
          <a:endParaRPr lang="zh-TW" altLang="en-US">
            <a:ea typeface="金梅毛行書" pitchFamily="49" charset="-120"/>
          </a:endParaRPr>
        </a:p>
      </dgm:t>
    </dgm:pt>
    <dgm:pt modelId="{0F592499-D737-4C84-B1DC-88EC35E0976E}">
      <dgm:prSet/>
      <dgm:spPr/>
      <dgm:t>
        <a:bodyPr/>
        <a:lstStyle/>
        <a:p>
          <a:r>
            <a:rPr lang="zh-TW" altLang="en-US" dirty="0" smtClean="0">
              <a:ea typeface="金梅毛行書" pitchFamily="49" charset="-120"/>
            </a:rPr>
            <a:t>二信</a:t>
          </a:r>
          <a:endParaRPr lang="zh-TW" altLang="en-US" dirty="0">
            <a:ea typeface="金梅毛行書" pitchFamily="49" charset="-120"/>
          </a:endParaRPr>
        </a:p>
      </dgm:t>
    </dgm:pt>
    <dgm:pt modelId="{353BA19A-17EF-43E6-97E3-0E51A71CFA05}" type="parTrans" cxnId="{FEF7EAA6-FFC3-43BC-AFE6-F6826DE17CBB}">
      <dgm:prSet/>
      <dgm:spPr/>
      <dgm:t>
        <a:bodyPr/>
        <a:lstStyle/>
        <a:p>
          <a:endParaRPr lang="zh-TW" altLang="en-US">
            <a:ea typeface="金梅毛行書" pitchFamily="49" charset="-120"/>
          </a:endParaRPr>
        </a:p>
      </dgm:t>
    </dgm:pt>
    <dgm:pt modelId="{80D2A26B-7C0B-45A6-937B-CEEA1CD50CD4}" type="sibTrans" cxnId="{FEF7EAA6-FFC3-43BC-AFE6-F6826DE17CBB}">
      <dgm:prSet/>
      <dgm:spPr/>
      <dgm:t>
        <a:bodyPr/>
        <a:lstStyle/>
        <a:p>
          <a:endParaRPr lang="zh-TW" altLang="en-US">
            <a:ea typeface="金梅毛行書" pitchFamily="49" charset="-120"/>
          </a:endParaRPr>
        </a:p>
      </dgm:t>
    </dgm:pt>
    <dgm:pt modelId="{930CAACF-A0A5-4B29-A57B-C03D91466389}">
      <dgm:prSet/>
      <dgm:spPr/>
      <dgm:t>
        <a:bodyPr/>
        <a:lstStyle/>
        <a:p>
          <a:r>
            <a:rPr lang="zh-TW" altLang="en-US" dirty="0" smtClean="0">
              <a:ea typeface="金梅毛行書" pitchFamily="49" charset="-120"/>
            </a:rPr>
            <a:t>聖心</a:t>
          </a:r>
          <a:endParaRPr lang="zh-TW" altLang="en-US" dirty="0">
            <a:ea typeface="金梅毛行書" pitchFamily="49" charset="-120"/>
          </a:endParaRPr>
        </a:p>
      </dgm:t>
    </dgm:pt>
    <dgm:pt modelId="{D71E68D0-04E0-4B51-901F-72CA1FED4968}" type="parTrans" cxnId="{46A8C798-A155-43EC-BB46-20677E43D2D8}">
      <dgm:prSet/>
      <dgm:spPr/>
      <dgm:t>
        <a:bodyPr/>
        <a:lstStyle/>
        <a:p>
          <a:endParaRPr lang="zh-TW" altLang="en-US">
            <a:ea typeface="金梅毛行書" pitchFamily="49" charset="-120"/>
          </a:endParaRPr>
        </a:p>
      </dgm:t>
    </dgm:pt>
    <dgm:pt modelId="{3E3D7CB4-8FB6-45AF-86D0-CFD89B92F70A}" type="sibTrans" cxnId="{46A8C798-A155-43EC-BB46-20677E43D2D8}">
      <dgm:prSet/>
      <dgm:spPr/>
      <dgm:t>
        <a:bodyPr/>
        <a:lstStyle/>
        <a:p>
          <a:endParaRPr lang="zh-TW" altLang="en-US">
            <a:ea typeface="金梅毛行書" pitchFamily="49" charset="-120"/>
          </a:endParaRPr>
        </a:p>
      </dgm:t>
    </dgm:pt>
    <dgm:pt modelId="{4BCA5030-C1E3-43FC-A319-2F63F7A9EC00}">
      <dgm:prSet/>
      <dgm:spPr/>
      <dgm:t>
        <a:bodyPr/>
        <a:lstStyle/>
        <a:p>
          <a:r>
            <a:rPr lang="zh-TW" altLang="en-US" dirty="0" smtClean="0">
              <a:ea typeface="金梅毛行書" pitchFamily="49" charset="-120"/>
            </a:rPr>
            <a:t>基商</a:t>
          </a:r>
          <a:endParaRPr lang="zh-TW" altLang="en-US" dirty="0">
            <a:ea typeface="金梅毛行書" pitchFamily="49" charset="-120"/>
          </a:endParaRPr>
        </a:p>
      </dgm:t>
    </dgm:pt>
    <dgm:pt modelId="{5D9FA314-9CD4-4CF6-93A5-5B5C726848DB}" type="parTrans" cxnId="{0CD2A63C-13FC-46A2-9050-EA5786CB53B6}">
      <dgm:prSet/>
      <dgm:spPr/>
      <dgm:t>
        <a:bodyPr/>
        <a:lstStyle/>
        <a:p>
          <a:endParaRPr lang="zh-TW" altLang="en-US">
            <a:ea typeface="金梅毛行書" pitchFamily="49" charset="-120"/>
          </a:endParaRPr>
        </a:p>
      </dgm:t>
    </dgm:pt>
    <dgm:pt modelId="{222DB9A0-774F-4EED-9E21-03D36E6AE7F1}" type="sibTrans" cxnId="{0CD2A63C-13FC-46A2-9050-EA5786CB53B6}">
      <dgm:prSet/>
      <dgm:spPr/>
      <dgm:t>
        <a:bodyPr/>
        <a:lstStyle/>
        <a:p>
          <a:endParaRPr lang="zh-TW" altLang="en-US">
            <a:ea typeface="金梅毛行書" pitchFamily="49" charset="-120"/>
          </a:endParaRPr>
        </a:p>
      </dgm:t>
    </dgm:pt>
    <dgm:pt modelId="{FB02185C-0BFA-4899-90B1-C4BD70A93338}">
      <dgm:prSet/>
      <dgm:spPr/>
      <dgm:t>
        <a:bodyPr/>
        <a:lstStyle/>
        <a:p>
          <a:r>
            <a:rPr lang="zh-TW" altLang="en-US" dirty="0" smtClean="0">
              <a:ea typeface="金梅毛行書" pitchFamily="49" charset="-120"/>
            </a:rPr>
            <a:t>暖暖</a:t>
          </a:r>
          <a:endParaRPr lang="zh-TW" altLang="en-US" dirty="0">
            <a:ea typeface="金梅毛行書" pitchFamily="49" charset="-120"/>
          </a:endParaRPr>
        </a:p>
      </dgm:t>
    </dgm:pt>
    <dgm:pt modelId="{FEE4EAE8-17BA-4226-8A30-CB85B62808DC}" type="parTrans" cxnId="{DBC2ABAD-5EA8-4F35-BC9F-4F178BBC2A52}">
      <dgm:prSet/>
      <dgm:spPr/>
      <dgm:t>
        <a:bodyPr/>
        <a:lstStyle/>
        <a:p>
          <a:endParaRPr lang="zh-TW" altLang="en-US">
            <a:ea typeface="金梅毛行書" pitchFamily="49" charset="-120"/>
          </a:endParaRPr>
        </a:p>
      </dgm:t>
    </dgm:pt>
    <dgm:pt modelId="{6F5FC1E1-05C5-4A1F-AEC7-A358EEAD4D30}" type="sibTrans" cxnId="{DBC2ABAD-5EA8-4F35-BC9F-4F178BBC2A52}">
      <dgm:prSet/>
      <dgm:spPr/>
      <dgm:t>
        <a:bodyPr/>
        <a:lstStyle/>
        <a:p>
          <a:endParaRPr lang="zh-TW" altLang="en-US">
            <a:ea typeface="金梅毛行書" pitchFamily="49" charset="-120"/>
          </a:endParaRPr>
        </a:p>
      </dgm:t>
    </dgm:pt>
    <dgm:pt modelId="{6D64EA04-890C-437A-A495-D8CFCA6C7C38}">
      <dgm:prSet/>
      <dgm:spPr/>
      <dgm:t>
        <a:bodyPr/>
        <a:lstStyle/>
        <a:p>
          <a:r>
            <a:rPr lang="zh-TW" altLang="en-US" dirty="0" smtClean="0">
              <a:ea typeface="金梅毛行書" pitchFamily="49" charset="-120"/>
            </a:rPr>
            <a:t>中山</a:t>
          </a:r>
          <a:endParaRPr lang="zh-TW" altLang="en-US" dirty="0">
            <a:ea typeface="金梅毛行書" pitchFamily="49" charset="-120"/>
          </a:endParaRPr>
        </a:p>
      </dgm:t>
    </dgm:pt>
    <dgm:pt modelId="{09CEF6BC-B986-4749-BEE5-57028C0CB7BC}" type="parTrans" cxnId="{829BD348-074E-42CA-A2BD-5255540D8499}">
      <dgm:prSet/>
      <dgm:spPr/>
      <dgm:t>
        <a:bodyPr/>
        <a:lstStyle/>
        <a:p>
          <a:endParaRPr lang="zh-TW" altLang="en-US">
            <a:ea typeface="金梅毛行書" pitchFamily="49" charset="-120"/>
          </a:endParaRPr>
        </a:p>
      </dgm:t>
    </dgm:pt>
    <dgm:pt modelId="{077B2E29-CAF7-4E3A-B055-1C85D0E39DBB}" type="sibTrans" cxnId="{829BD348-074E-42CA-A2BD-5255540D8499}">
      <dgm:prSet/>
      <dgm:spPr/>
      <dgm:t>
        <a:bodyPr/>
        <a:lstStyle/>
        <a:p>
          <a:endParaRPr lang="zh-TW" altLang="en-US">
            <a:ea typeface="金梅毛行書" pitchFamily="49" charset="-120"/>
          </a:endParaRPr>
        </a:p>
      </dgm:t>
    </dgm:pt>
    <dgm:pt modelId="{3E3813CC-BA30-4AD3-B9FD-8117C03E5410}">
      <dgm:prSet/>
      <dgm:spPr/>
      <dgm:t>
        <a:bodyPr/>
        <a:lstStyle/>
        <a:p>
          <a:r>
            <a:rPr lang="zh-TW" altLang="en-US" dirty="0" smtClean="0">
              <a:ea typeface="金梅毛行書" pitchFamily="49" charset="-120"/>
            </a:rPr>
            <a:t>基女</a:t>
          </a:r>
          <a:endParaRPr lang="zh-TW" altLang="en-US" dirty="0">
            <a:ea typeface="金梅毛行書" pitchFamily="49" charset="-120"/>
          </a:endParaRPr>
        </a:p>
      </dgm:t>
    </dgm:pt>
    <dgm:pt modelId="{097BBDAF-B298-4690-B926-C19AE3D85ACD}" type="parTrans" cxnId="{A8E3E8DC-4776-4A9F-8191-D8F9225D6B2D}">
      <dgm:prSet/>
      <dgm:spPr/>
      <dgm:t>
        <a:bodyPr/>
        <a:lstStyle/>
        <a:p>
          <a:endParaRPr lang="zh-TW" altLang="en-US">
            <a:ea typeface="金梅毛行書" pitchFamily="49" charset="-120"/>
          </a:endParaRPr>
        </a:p>
      </dgm:t>
    </dgm:pt>
    <dgm:pt modelId="{15D0E9D5-3F18-4356-8081-D7CA6EB5DAC5}" type="sibTrans" cxnId="{A8E3E8DC-4776-4A9F-8191-D8F9225D6B2D}">
      <dgm:prSet/>
      <dgm:spPr/>
      <dgm:t>
        <a:bodyPr/>
        <a:lstStyle/>
        <a:p>
          <a:endParaRPr lang="zh-TW" altLang="en-US">
            <a:ea typeface="金梅毛行書" pitchFamily="49" charset="-120"/>
          </a:endParaRPr>
        </a:p>
      </dgm:t>
    </dgm:pt>
    <dgm:pt modelId="{0CB9C7EA-1449-497C-99E0-F0BE85DF5B6B}">
      <dgm:prSet/>
      <dgm:spPr/>
      <dgm:t>
        <a:bodyPr/>
        <a:lstStyle/>
        <a:p>
          <a:r>
            <a:rPr lang="zh-TW" altLang="en-US" dirty="0" smtClean="0">
              <a:ea typeface="金梅毛行書" pitchFamily="49" charset="-120"/>
            </a:rPr>
            <a:t>光隆</a:t>
          </a:r>
          <a:endParaRPr lang="zh-TW" altLang="en-US" dirty="0">
            <a:ea typeface="金梅毛行書" pitchFamily="49" charset="-120"/>
          </a:endParaRPr>
        </a:p>
      </dgm:t>
    </dgm:pt>
    <dgm:pt modelId="{F9D877F5-94BB-4E00-97BF-CA37A3E7DC08}" type="parTrans" cxnId="{17A57E46-13AA-447B-94AA-1BF90BAA398D}">
      <dgm:prSet/>
      <dgm:spPr/>
      <dgm:t>
        <a:bodyPr/>
        <a:lstStyle/>
        <a:p>
          <a:endParaRPr lang="zh-TW" altLang="en-US">
            <a:ea typeface="金梅毛行書" pitchFamily="49" charset="-120"/>
          </a:endParaRPr>
        </a:p>
      </dgm:t>
    </dgm:pt>
    <dgm:pt modelId="{1DC7022E-1C32-4EFC-9C25-4CDEF9E78496}" type="sibTrans" cxnId="{17A57E46-13AA-447B-94AA-1BF90BAA398D}">
      <dgm:prSet/>
      <dgm:spPr/>
      <dgm:t>
        <a:bodyPr/>
        <a:lstStyle/>
        <a:p>
          <a:endParaRPr lang="zh-TW" altLang="en-US">
            <a:ea typeface="金梅毛行書" pitchFamily="49" charset="-120"/>
          </a:endParaRPr>
        </a:p>
      </dgm:t>
    </dgm:pt>
    <dgm:pt modelId="{FF0807E3-0234-4242-B4B7-F24C7E0D3C54}">
      <dgm:prSet/>
      <dgm:spPr/>
      <dgm:t>
        <a:bodyPr/>
        <a:lstStyle/>
        <a:p>
          <a:r>
            <a:rPr lang="zh-TW" altLang="en-US" dirty="0" smtClean="0">
              <a:ea typeface="金梅毛行書" pitchFamily="49" charset="-120"/>
            </a:rPr>
            <a:t>八斗</a:t>
          </a:r>
          <a:endParaRPr lang="en-US" altLang="zh-TW" dirty="0" smtClean="0">
            <a:ea typeface="金梅毛行書" pitchFamily="49" charset="-120"/>
          </a:endParaRPr>
        </a:p>
      </dgm:t>
    </dgm:pt>
    <dgm:pt modelId="{3FE361FE-198B-4240-A3FC-92210827E17E}" type="parTrans" cxnId="{6E466235-CD28-404D-A6E0-A596D6BDA19C}">
      <dgm:prSet/>
      <dgm:spPr/>
      <dgm:t>
        <a:bodyPr/>
        <a:lstStyle/>
        <a:p>
          <a:endParaRPr lang="zh-TW" altLang="en-US"/>
        </a:p>
      </dgm:t>
    </dgm:pt>
    <dgm:pt modelId="{3DEE0478-BE4F-4A8A-87CF-064FBC668F06}" type="sibTrans" cxnId="{6E466235-CD28-404D-A6E0-A596D6BDA19C}">
      <dgm:prSet/>
      <dgm:spPr/>
      <dgm:t>
        <a:bodyPr/>
        <a:lstStyle/>
        <a:p>
          <a:endParaRPr lang="zh-TW" altLang="en-US"/>
        </a:p>
      </dgm:t>
    </dgm:pt>
    <dgm:pt modelId="{7F959FCB-5062-4937-BBCE-B3F3FEDC6A49}" type="pres">
      <dgm:prSet presAssocID="{03FACF56-6B40-481C-A2F8-C4677AB87564}" presName="diagram" presStyleCnt="0">
        <dgm:presLayoutVars>
          <dgm:chPref val="1"/>
          <dgm:dir/>
          <dgm:animOne val="branch"/>
          <dgm:animLvl val="lvl"/>
          <dgm:resizeHandles/>
        </dgm:presLayoutVars>
      </dgm:prSet>
      <dgm:spPr/>
      <dgm:t>
        <a:bodyPr/>
        <a:lstStyle/>
        <a:p>
          <a:endParaRPr lang="zh-TW" altLang="en-US"/>
        </a:p>
      </dgm:t>
    </dgm:pt>
    <dgm:pt modelId="{9EEDC001-9A27-45D4-8315-CA9BA08D15EB}" type="pres">
      <dgm:prSet presAssocID="{0C5CFEBB-A8CF-4670-A84B-4A3FFBBA596F}" presName="root" presStyleCnt="0"/>
      <dgm:spPr/>
    </dgm:pt>
    <dgm:pt modelId="{244CA317-B96F-41EB-A48C-7C576A70BC94}" type="pres">
      <dgm:prSet presAssocID="{0C5CFEBB-A8CF-4670-A84B-4A3FFBBA596F}" presName="rootComposite" presStyleCnt="0"/>
      <dgm:spPr/>
    </dgm:pt>
    <dgm:pt modelId="{5F482B04-A74F-4475-BD78-F58F0ACED62D}" type="pres">
      <dgm:prSet presAssocID="{0C5CFEBB-A8CF-4670-A84B-4A3FFBBA596F}" presName="rootText" presStyleLbl="node1" presStyleIdx="0" presStyleCnt="3"/>
      <dgm:spPr/>
      <dgm:t>
        <a:bodyPr/>
        <a:lstStyle/>
        <a:p>
          <a:endParaRPr lang="zh-TW" altLang="en-US"/>
        </a:p>
      </dgm:t>
    </dgm:pt>
    <dgm:pt modelId="{1C0B5DF5-B9A7-4A54-B6A5-23D512D74123}" type="pres">
      <dgm:prSet presAssocID="{0C5CFEBB-A8CF-4670-A84B-4A3FFBBA596F}" presName="rootConnector" presStyleLbl="node1" presStyleIdx="0" presStyleCnt="3"/>
      <dgm:spPr/>
      <dgm:t>
        <a:bodyPr/>
        <a:lstStyle/>
        <a:p>
          <a:endParaRPr lang="zh-TW" altLang="en-US"/>
        </a:p>
      </dgm:t>
    </dgm:pt>
    <dgm:pt modelId="{0430A4CE-B355-437D-8C92-A8EBB1D2DE2F}" type="pres">
      <dgm:prSet presAssocID="{0C5CFEBB-A8CF-4670-A84B-4A3FFBBA596F}" presName="childShape" presStyleCnt="0"/>
      <dgm:spPr/>
    </dgm:pt>
    <dgm:pt modelId="{92F16BAE-7777-459D-9EBE-5E719DEBAE1A}" type="pres">
      <dgm:prSet presAssocID="{08123AE3-A85D-466C-883C-F5FEB55BBDBE}" presName="Name13" presStyleLbl="parChTrans1D2" presStyleIdx="0" presStyleCnt="12"/>
      <dgm:spPr/>
      <dgm:t>
        <a:bodyPr/>
        <a:lstStyle/>
        <a:p>
          <a:endParaRPr lang="zh-TW" altLang="en-US"/>
        </a:p>
      </dgm:t>
    </dgm:pt>
    <dgm:pt modelId="{C8425778-BAEC-419B-B764-1ACF3ECF3986}" type="pres">
      <dgm:prSet presAssocID="{DEE951F2-7BAC-453B-95CF-7E5C4E65A729}" presName="childText" presStyleLbl="bgAcc1" presStyleIdx="0" presStyleCnt="12">
        <dgm:presLayoutVars>
          <dgm:bulletEnabled val="1"/>
        </dgm:presLayoutVars>
      </dgm:prSet>
      <dgm:spPr/>
      <dgm:t>
        <a:bodyPr/>
        <a:lstStyle/>
        <a:p>
          <a:endParaRPr lang="zh-TW" altLang="en-US"/>
        </a:p>
      </dgm:t>
    </dgm:pt>
    <dgm:pt modelId="{B70CD24C-3CF9-4784-964F-FDC08DFD8D80}" type="pres">
      <dgm:prSet presAssocID="{09CEF6BC-B986-4749-BEE5-57028C0CB7BC}" presName="Name13" presStyleLbl="parChTrans1D2" presStyleIdx="1" presStyleCnt="12"/>
      <dgm:spPr/>
      <dgm:t>
        <a:bodyPr/>
        <a:lstStyle/>
        <a:p>
          <a:endParaRPr lang="zh-TW" altLang="en-US"/>
        </a:p>
      </dgm:t>
    </dgm:pt>
    <dgm:pt modelId="{444796E7-0556-4D3E-870F-3D4246B36E85}" type="pres">
      <dgm:prSet presAssocID="{6D64EA04-890C-437A-A495-D8CFCA6C7C38}" presName="childText" presStyleLbl="bgAcc1" presStyleIdx="1" presStyleCnt="12">
        <dgm:presLayoutVars>
          <dgm:bulletEnabled val="1"/>
        </dgm:presLayoutVars>
      </dgm:prSet>
      <dgm:spPr/>
      <dgm:t>
        <a:bodyPr/>
        <a:lstStyle/>
        <a:p>
          <a:endParaRPr lang="zh-TW" altLang="en-US"/>
        </a:p>
      </dgm:t>
    </dgm:pt>
    <dgm:pt modelId="{07477450-10EB-460F-B19B-2E1A70E80BB3}" type="pres">
      <dgm:prSet presAssocID="{FEE4EAE8-17BA-4226-8A30-CB85B62808DC}" presName="Name13" presStyleLbl="parChTrans1D2" presStyleIdx="2" presStyleCnt="12"/>
      <dgm:spPr/>
      <dgm:t>
        <a:bodyPr/>
        <a:lstStyle/>
        <a:p>
          <a:endParaRPr lang="zh-TW" altLang="en-US"/>
        </a:p>
      </dgm:t>
    </dgm:pt>
    <dgm:pt modelId="{8EBCB35B-F6C1-41C3-BA99-E0CF5C4E6F79}" type="pres">
      <dgm:prSet presAssocID="{FB02185C-0BFA-4899-90B1-C4BD70A93338}" presName="childText" presStyleLbl="bgAcc1" presStyleIdx="2" presStyleCnt="12">
        <dgm:presLayoutVars>
          <dgm:bulletEnabled val="1"/>
        </dgm:presLayoutVars>
      </dgm:prSet>
      <dgm:spPr/>
      <dgm:t>
        <a:bodyPr/>
        <a:lstStyle/>
        <a:p>
          <a:endParaRPr lang="zh-TW" altLang="en-US"/>
        </a:p>
      </dgm:t>
    </dgm:pt>
    <dgm:pt modelId="{F0EBED71-2231-4E1D-A693-EFA5361C183C}" type="pres">
      <dgm:prSet presAssocID="{3FE361FE-198B-4240-A3FC-92210827E17E}" presName="Name13" presStyleLbl="parChTrans1D2" presStyleIdx="3" presStyleCnt="12"/>
      <dgm:spPr/>
      <dgm:t>
        <a:bodyPr/>
        <a:lstStyle/>
        <a:p>
          <a:endParaRPr lang="zh-TW" altLang="en-US"/>
        </a:p>
      </dgm:t>
    </dgm:pt>
    <dgm:pt modelId="{C1E9D6E1-B6E9-4EEF-8A3E-E865CB95D658}" type="pres">
      <dgm:prSet presAssocID="{FF0807E3-0234-4242-B4B7-F24C7E0D3C54}" presName="childText" presStyleLbl="bgAcc1" presStyleIdx="3" presStyleCnt="12">
        <dgm:presLayoutVars>
          <dgm:bulletEnabled val="1"/>
        </dgm:presLayoutVars>
      </dgm:prSet>
      <dgm:spPr/>
      <dgm:t>
        <a:bodyPr/>
        <a:lstStyle/>
        <a:p>
          <a:endParaRPr lang="zh-TW" altLang="en-US"/>
        </a:p>
      </dgm:t>
    </dgm:pt>
    <dgm:pt modelId="{DFBEDFEA-D7F9-479C-A5B5-0DD061604FE8}" type="pres">
      <dgm:prSet presAssocID="{E24D64F3-8FD6-4FEC-8AAE-893AE48B1BF6}" presName="root" presStyleCnt="0"/>
      <dgm:spPr/>
    </dgm:pt>
    <dgm:pt modelId="{0AB875C3-A2D5-4394-B651-1857CC86D02D}" type="pres">
      <dgm:prSet presAssocID="{E24D64F3-8FD6-4FEC-8AAE-893AE48B1BF6}" presName="rootComposite" presStyleCnt="0"/>
      <dgm:spPr/>
    </dgm:pt>
    <dgm:pt modelId="{C826DDDE-337B-4C83-9617-40879F4AFAB5}" type="pres">
      <dgm:prSet presAssocID="{E24D64F3-8FD6-4FEC-8AAE-893AE48B1BF6}" presName="rootText" presStyleLbl="node1" presStyleIdx="1" presStyleCnt="3"/>
      <dgm:spPr/>
      <dgm:t>
        <a:bodyPr/>
        <a:lstStyle/>
        <a:p>
          <a:endParaRPr lang="zh-TW" altLang="en-US"/>
        </a:p>
      </dgm:t>
    </dgm:pt>
    <dgm:pt modelId="{21569E42-F716-4891-B474-69FB6B485569}" type="pres">
      <dgm:prSet presAssocID="{E24D64F3-8FD6-4FEC-8AAE-893AE48B1BF6}" presName="rootConnector" presStyleLbl="node1" presStyleIdx="1" presStyleCnt="3"/>
      <dgm:spPr/>
      <dgm:t>
        <a:bodyPr/>
        <a:lstStyle/>
        <a:p>
          <a:endParaRPr lang="zh-TW" altLang="en-US"/>
        </a:p>
      </dgm:t>
    </dgm:pt>
    <dgm:pt modelId="{03E6B4CB-9541-41B6-89EC-BF8676B9A1E9}" type="pres">
      <dgm:prSet presAssocID="{E24D64F3-8FD6-4FEC-8AAE-893AE48B1BF6}" presName="childShape" presStyleCnt="0"/>
      <dgm:spPr/>
    </dgm:pt>
    <dgm:pt modelId="{F81BB4E1-71D4-4A3E-9868-151359D40DEC}" type="pres">
      <dgm:prSet presAssocID="{71D6BBB5-4589-4F13-88A4-28ADB9E4BDC4}" presName="Name13" presStyleLbl="parChTrans1D2" presStyleIdx="4" presStyleCnt="12"/>
      <dgm:spPr/>
      <dgm:t>
        <a:bodyPr/>
        <a:lstStyle/>
        <a:p>
          <a:endParaRPr lang="zh-TW" altLang="en-US"/>
        </a:p>
      </dgm:t>
    </dgm:pt>
    <dgm:pt modelId="{A0D38A22-8364-462E-9F38-076CD78D29F1}" type="pres">
      <dgm:prSet presAssocID="{B89AD7CB-77CF-4F59-B64B-CC69D7D7CD1D}" presName="childText" presStyleLbl="bgAcc1" presStyleIdx="4" presStyleCnt="12">
        <dgm:presLayoutVars>
          <dgm:bulletEnabled val="1"/>
        </dgm:presLayoutVars>
      </dgm:prSet>
      <dgm:spPr/>
      <dgm:t>
        <a:bodyPr/>
        <a:lstStyle/>
        <a:p>
          <a:endParaRPr lang="zh-TW" altLang="en-US"/>
        </a:p>
      </dgm:t>
    </dgm:pt>
    <dgm:pt modelId="{A8D5D995-DB0A-4963-8FAA-BF944D35CD18}" type="pres">
      <dgm:prSet presAssocID="{097BBDAF-B298-4690-B926-C19AE3D85ACD}" presName="Name13" presStyleLbl="parChTrans1D2" presStyleIdx="5" presStyleCnt="12"/>
      <dgm:spPr/>
      <dgm:t>
        <a:bodyPr/>
        <a:lstStyle/>
        <a:p>
          <a:endParaRPr lang="zh-TW" altLang="en-US"/>
        </a:p>
      </dgm:t>
    </dgm:pt>
    <dgm:pt modelId="{10B33DE5-F5CC-4A3B-A656-1B7DAC779211}" type="pres">
      <dgm:prSet presAssocID="{3E3813CC-BA30-4AD3-B9FD-8117C03E5410}" presName="childText" presStyleLbl="bgAcc1" presStyleIdx="5" presStyleCnt="12">
        <dgm:presLayoutVars>
          <dgm:bulletEnabled val="1"/>
        </dgm:presLayoutVars>
      </dgm:prSet>
      <dgm:spPr/>
      <dgm:t>
        <a:bodyPr/>
        <a:lstStyle/>
        <a:p>
          <a:endParaRPr lang="zh-TW" altLang="en-US"/>
        </a:p>
      </dgm:t>
    </dgm:pt>
    <dgm:pt modelId="{8367E015-005C-4857-AF32-FC81449A7184}" type="pres">
      <dgm:prSet presAssocID="{5D9FA314-9CD4-4CF6-93A5-5B5C726848DB}" presName="Name13" presStyleLbl="parChTrans1D2" presStyleIdx="6" presStyleCnt="12"/>
      <dgm:spPr/>
      <dgm:t>
        <a:bodyPr/>
        <a:lstStyle/>
        <a:p>
          <a:endParaRPr lang="zh-TW" altLang="en-US"/>
        </a:p>
      </dgm:t>
    </dgm:pt>
    <dgm:pt modelId="{09DB7E19-A974-407D-8FAE-3E9C9128AAC7}" type="pres">
      <dgm:prSet presAssocID="{4BCA5030-C1E3-43FC-A319-2F63F7A9EC00}" presName="childText" presStyleLbl="bgAcc1" presStyleIdx="6" presStyleCnt="12" custLinFactNeighborX="206" custLinFactNeighborY="-4912">
        <dgm:presLayoutVars>
          <dgm:bulletEnabled val="1"/>
        </dgm:presLayoutVars>
      </dgm:prSet>
      <dgm:spPr/>
      <dgm:t>
        <a:bodyPr/>
        <a:lstStyle/>
        <a:p>
          <a:endParaRPr lang="zh-TW" altLang="en-US"/>
        </a:p>
      </dgm:t>
    </dgm:pt>
    <dgm:pt modelId="{04DD0759-BC7E-44EE-B439-009A2226EB43}" type="pres">
      <dgm:prSet presAssocID="{995B2C1C-24D0-409B-87A1-147FAC63D4B2}" presName="Name13" presStyleLbl="parChTrans1D2" presStyleIdx="7" presStyleCnt="12"/>
      <dgm:spPr/>
      <dgm:t>
        <a:bodyPr/>
        <a:lstStyle/>
        <a:p>
          <a:endParaRPr lang="zh-TW" altLang="en-US"/>
        </a:p>
      </dgm:t>
    </dgm:pt>
    <dgm:pt modelId="{F0BDB875-A036-47F6-8C29-1FEF94829933}" type="pres">
      <dgm:prSet presAssocID="{377B7C02-DCC3-4394-98E6-5EC71528316A}" presName="childText" presStyleLbl="bgAcc1" presStyleIdx="7" presStyleCnt="12">
        <dgm:presLayoutVars>
          <dgm:bulletEnabled val="1"/>
        </dgm:presLayoutVars>
      </dgm:prSet>
      <dgm:spPr/>
      <dgm:t>
        <a:bodyPr/>
        <a:lstStyle/>
        <a:p>
          <a:endParaRPr lang="zh-TW" altLang="en-US"/>
        </a:p>
      </dgm:t>
    </dgm:pt>
    <dgm:pt modelId="{642F6781-2B57-4FA1-95CC-9B9D072A00A8}" type="pres">
      <dgm:prSet presAssocID="{0C8A20C8-E8DD-470D-93F2-B47E8EE0DBA3}" presName="root" presStyleCnt="0"/>
      <dgm:spPr/>
    </dgm:pt>
    <dgm:pt modelId="{53FC0212-362D-4B87-8909-F966D732BDEF}" type="pres">
      <dgm:prSet presAssocID="{0C8A20C8-E8DD-470D-93F2-B47E8EE0DBA3}" presName="rootComposite" presStyleCnt="0"/>
      <dgm:spPr/>
    </dgm:pt>
    <dgm:pt modelId="{6807BFD2-A5C2-4D68-BF29-DF9357093A18}" type="pres">
      <dgm:prSet presAssocID="{0C8A20C8-E8DD-470D-93F2-B47E8EE0DBA3}" presName="rootText" presStyleLbl="node1" presStyleIdx="2" presStyleCnt="3" custLinFactNeighborX="1719" custLinFactNeighborY="3544"/>
      <dgm:spPr/>
      <dgm:t>
        <a:bodyPr/>
        <a:lstStyle/>
        <a:p>
          <a:endParaRPr lang="zh-TW" altLang="en-US"/>
        </a:p>
      </dgm:t>
    </dgm:pt>
    <dgm:pt modelId="{69A67871-BBFB-4CF9-B55B-E1316FB78CE6}" type="pres">
      <dgm:prSet presAssocID="{0C8A20C8-E8DD-470D-93F2-B47E8EE0DBA3}" presName="rootConnector" presStyleLbl="node1" presStyleIdx="2" presStyleCnt="3"/>
      <dgm:spPr/>
      <dgm:t>
        <a:bodyPr/>
        <a:lstStyle/>
        <a:p>
          <a:endParaRPr lang="zh-TW" altLang="en-US"/>
        </a:p>
      </dgm:t>
    </dgm:pt>
    <dgm:pt modelId="{F88D8F8C-BF38-42CA-AE7F-E194AA765414}" type="pres">
      <dgm:prSet presAssocID="{0C8A20C8-E8DD-470D-93F2-B47E8EE0DBA3}" presName="childShape" presStyleCnt="0"/>
      <dgm:spPr/>
    </dgm:pt>
    <dgm:pt modelId="{4D11BC61-266B-40FB-9983-9D32AC003A91}" type="pres">
      <dgm:prSet presAssocID="{353BA19A-17EF-43E6-97E3-0E51A71CFA05}" presName="Name13" presStyleLbl="parChTrans1D2" presStyleIdx="8" presStyleCnt="12"/>
      <dgm:spPr/>
      <dgm:t>
        <a:bodyPr/>
        <a:lstStyle/>
        <a:p>
          <a:endParaRPr lang="zh-TW" altLang="en-US"/>
        </a:p>
      </dgm:t>
    </dgm:pt>
    <dgm:pt modelId="{4DBD8B3E-D863-44D6-91BD-CB7D89408A96}" type="pres">
      <dgm:prSet presAssocID="{0F592499-D737-4C84-B1DC-88EC35E0976E}" presName="childText" presStyleLbl="bgAcc1" presStyleIdx="8" presStyleCnt="12" custLinFactNeighborX="-1541" custLinFactNeighborY="-2116">
        <dgm:presLayoutVars>
          <dgm:bulletEnabled val="1"/>
        </dgm:presLayoutVars>
      </dgm:prSet>
      <dgm:spPr/>
      <dgm:t>
        <a:bodyPr/>
        <a:lstStyle/>
        <a:p>
          <a:endParaRPr lang="zh-TW" altLang="en-US"/>
        </a:p>
      </dgm:t>
    </dgm:pt>
    <dgm:pt modelId="{21E1479B-BA1A-4A28-ACB0-5A65433585E6}" type="pres">
      <dgm:prSet presAssocID="{D71E68D0-04E0-4B51-901F-72CA1FED4968}" presName="Name13" presStyleLbl="parChTrans1D2" presStyleIdx="9" presStyleCnt="12"/>
      <dgm:spPr/>
      <dgm:t>
        <a:bodyPr/>
        <a:lstStyle/>
        <a:p>
          <a:endParaRPr lang="zh-TW" altLang="en-US"/>
        </a:p>
      </dgm:t>
    </dgm:pt>
    <dgm:pt modelId="{81F9DAAC-E35D-4408-99EB-B58F47612786}" type="pres">
      <dgm:prSet presAssocID="{930CAACF-A0A5-4B29-A57B-C03D91466389}" presName="childText" presStyleLbl="bgAcc1" presStyleIdx="9" presStyleCnt="12">
        <dgm:presLayoutVars>
          <dgm:bulletEnabled val="1"/>
        </dgm:presLayoutVars>
      </dgm:prSet>
      <dgm:spPr/>
      <dgm:t>
        <a:bodyPr/>
        <a:lstStyle/>
        <a:p>
          <a:endParaRPr lang="zh-TW" altLang="en-US"/>
        </a:p>
      </dgm:t>
    </dgm:pt>
    <dgm:pt modelId="{95DB5383-32B2-4580-98E8-00CDEDF6D922}" type="pres">
      <dgm:prSet presAssocID="{F9D877F5-94BB-4E00-97BF-CA37A3E7DC08}" presName="Name13" presStyleLbl="parChTrans1D2" presStyleIdx="10" presStyleCnt="12"/>
      <dgm:spPr/>
      <dgm:t>
        <a:bodyPr/>
        <a:lstStyle/>
        <a:p>
          <a:endParaRPr lang="zh-TW" altLang="en-US"/>
        </a:p>
      </dgm:t>
    </dgm:pt>
    <dgm:pt modelId="{E160874A-4FF7-4A5A-A2A1-437C5655775D}" type="pres">
      <dgm:prSet presAssocID="{0CB9C7EA-1449-497C-99E0-F0BE85DF5B6B}" presName="childText" presStyleLbl="bgAcc1" presStyleIdx="10" presStyleCnt="12">
        <dgm:presLayoutVars>
          <dgm:bulletEnabled val="1"/>
        </dgm:presLayoutVars>
      </dgm:prSet>
      <dgm:spPr/>
      <dgm:t>
        <a:bodyPr/>
        <a:lstStyle/>
        <a:p>
          <a:endParaRPr lang="zh-TW" altLang="en-US"/>
        </a:p>
      </dgm:t>
    </dgm:pt>
    <dgm:pt modelId="{01FF7729-7F25-486A-972E-D0E20F6C2F9E}" type="pres">
      <dgm:prSet presAssocID="{0A00BE70-3D39-4B81-9B96-42C217AB0108}" presName="Name13" presStyleLbl="parChTrans1D2" presStyleIdx="11" presStyleCnt="12"/>
      <dgm:spPr/>
      <dgm:t>
        <a:bodyPr/>
        <a:lstStyle/>
        <a:p>
          <a:endParaRPr lang="zh-TW" altLang="en-US"/>
        </a:p>
      </dgm:t>
    </dgm:pt>
    <dgm:pt modelId="{DC560104-5680-4BB5-BA78-9208EDE208CA}" type="pres">
      <dgm:prSet presAssocID="{6C585E13-6554-4299-B652-256B3E75424F}" presName="childText" presStyleLbl="bgAcc1" presStyleIdx="11" presStyleCnt="12">
        <dgm:presLayoutVars>
          <dgm:bulletEnabled val="1"/>
        </dgm:presLayoutVars>
      </dgm:prSet>
      <dgm:spPr/>
      <dgm:t>
        <a:bodyPr/>
        <a:lstStyle/>
        <a:p>
          <a:endParaRPr lang="zh-TW" altLang="en-US"/>
        </a:p>
      </dgm:t>
    </dgm:pt>
  </dgm:ptLst>
  <dgm:cxnLst>
    <dgm:cxn modelId="{C8F723DA-3654-4CD6-BE1A-1E65644775E5}" type="presOf" srcId="{353BA19A-17EF-43E6-97E3-0E51A71CFA05}" destId="{4D11BC61-266B-40FB-9983-9D32AC003A91}" srcOrd="0" destOrd="0" presId="urn:microsoft.com/office/officeart/2005/8/layout/hierarchy3"/>
    <dgm:cxn modelId="{DBC2ABAD-5EA8-4F35-BC9F-4F178BBC2A52}" srcId="{0C5CFEBB-A8CF-4670-A84B-4A3FFBBA596F}" destId="{FB02185C-0BFA-4899-90B1-C4BD70A93338}" srcOrd="2" destOrd="0" parTransId="{FEE4EAE8-17BA-4226-8A30-CB85B62808DC}" sibTransId="{6F5FC1E1-05C5-4A1F-AEC7-A358EEAD4D30}"/>
    <dgm:cxn modelId="{71BC6D31-FAFA-4C3F-833D-C0F5B37276D5}" type="presOf" srcId="{B89AD7CB-77CF-4F59-B64B-CC69D7D7CD1D}" destId="{A0D38A22-8364-462E-9F38-076CD78D29F1}" srcOrd="0" destOrd="0" presId="urn:microsoft.com/office/officeart/2005/8/layout/hierarchy3"/>
    <dgm:cxn modelId="{8C3DF1F2-A14E-4AB9-8B20-92164AC59871}" type="presOf" srcId="{5D9FA314-9CD4-4CF6-93A5-5B5C726848DB}" destId="{8367E015-005C-4857-AF32-FC81449A7184}" srcOrd="0" destOrd="0" presId="urn:microsoft.com/office/officeart/2005/8/layout/hierarchy3"/>
    <dgm:cxn modelId="{CE2D48F0-17B6-407D-B271-5D8319CA5F21}" type="presOf" srcId="{097BBDAF-B298-4690-B926-C19AE3D85ACD}" destId="{A8D5D995-DB0A-4963-8FAA-BF944D35CD18}" srcOrd="0" destOrd="0" presId="urn:microsoft.com/office/officeart/2005/8/layout/hierarchy3"/>
    <dgm:cxn modelId="{FD25BE3A-4829-4DC7-909B-B56C06C87ADC}" type="presOf" srcId="{E24D64F3-8FD6-4FEC-8AAE-893AE48B1BF6}" destId="{C826DDDE-337B-4C83-9617-40879F4AFAB5}" srcOrd="0" destOrd="0" presId="urn:microsoft.com/office/officeart/2005/8/layout/hierarchy3"/>
    <dgm:cxn modelId="{5E29EE12-633B-4899-A5A8-57653F9415C6}" type="presOf" srcId="{D71E68D0-04E0-4B51-901F-72CA1FED4968}" destId="{21E1479B-BA1A-4A28-ACB0-5A65433585E6}" srcOrd="0" destOrd="0" presId="urn:microsoft.com/office/officeart/2005/8/layout/hierarchy3"/>
    <dgm:cxn modelId="{F9CF6ED7-1DC6-41F2-A0B6-CD2BBE750BA3}" type="presOf" srcId="{0C8A20C8-E8DD-470D-93F2-B47E8EE0DBA3}" destId="{69A67871-BBFB-4CF9-B55B-E1316FB78CE6}" srcOrd="1" destOrd="0" presId="urn:microsoft.com/office/officeart/2005/8/layout/hierarchy3"/>
    <dgm:cxn modelId="{6E466235-CD28-404D-A6E0-A596D6BDA19C}" srcId="{0C5CFEBB-A8CF-4670-A84B-4A3FFBBA596F}" destId="{FF0807E3-0234-4242-B4B7-F24C7E0D3C54}" srcOrd="3" destOrd="0" parTransId="{3FE361FE-198B-4240-A3FC-92210827E17E}" sibTransId="{3DEE0478-BE4F-4A8A-87CF-064FBC668F06}"/>
    <dgm:cxn modelId="{C1429309-A057-4B04-9FC8-91C5D15D6CEA}" type="presOf" srcId="{09CEF6BC-B986-4749-BEE5-57028C0CB7BC}" destId="{B70CD24C-3CF9-4784-964F-FDC08DFD8D80}" srcOrd="0" destOrd="0" presId="urn:microsoft.com/office/officeart/2005/8/layout/hierarchy3"/>
    <dgm:cxn modelId="{9179D6C4-F7F6-4BC9-850B-6A1BABEE2367}" type="presOf" srcId="{6D64EA04-890C-437A-A495-D8CFCA6C7C38}" destId="{444796E7-0556-4D3E-870F-3D4246B36E85}" srcOrd="0" destOrd="0" presId="urn:microsoft.com/office/officeart/2005/8/layout/hierarchy3"/>
    <dgm:cxn modelId="{829BD348-074E-42CA-A2BD-5255540D8499}" srcId="{0C5CFEBB-A8CF-4670-A84B-4A3FFBBA596F}" destId="{6D64EA04-890C-437A-A495-D8CFCA6C7C38}" srcOrd="1" destOrd="0" parTransId="{09CEF6BC-B986-4749-BEE5-57028C0CB7BC}" sibTransId="{077B2E29-CAF7-4E3A-B055-1C85D0E39DBB}"/>
    <dgm:cxn modelId="{9F404BFC-88A6-4938-95CF-4C13946D0C40}" srcId="{03FACF56-6B40-481C-A2F8-C4677AB87564}" destId="{0C5CFEBB-A8CF-4670-A84B-4A3FFBBA596F}" srcOrd="0" destOrd="0" parTransId="{42AF82B0-79AA-467A-8A5E-3B81DE6ED189}" sibTransId="{865D25E7-0D6A-4C1D-B462-E426E5231740}"/>
    <dgm:cxn modelId="{3863751A-7294-4A82-A951-0ED1BBFAE6E6}" srcId="{03FACF56-6B40-481C-A2F8-C4677AB87564}" destId="{0C8A20C8-E8DD-470D-93F2-B47E8EE0DBA3}" srcOrd="2" destOrd="0" parTransId="{ACE577CB-ED05-47A9-9922-EEE74D65C68E}" sibTransId="{B3F54E16-0E0A-463F-B74B-BA846B96F737}"/>
    <dgm:cxn modelId="{9DEAA305-174F-4E80-B323-F0A4660B7FF6}" type="presOf" srcId="{0C5CFEBB-A8CF-4670-A84B-4A3FFBBA596F}" destId="{5F482B04-A74F-4475-BD78-F58F0ACED62D}" srcOrd="0" destOrd="0" presId="urn:microsoft.com/office/officeart/2005/8/layout/hierarchy3"/>
    <dgm:cxn modelId="{40ADE932-D851-4582-8DC7-D5A42E91B148}" type="presOf" srcId="{930CAACF-A0A5-4B29-A57B-C03D91466389}" destId="{81F9DAAC-E35D-4408-99EB-B58F47612786}" srcOrd="0" destOrd="0" presId="urn:microsoft.com/office/officeart/2005/8/layout/hierarchy3"/>
    <dgm:cxn modelId="{2698C108-1AA6-41D7-B99B-872B20D77741}" srcId="{0C8A20C8-E8DD-470D-93F2-B47E8EE0DBA3}" destId="{6C585E13-6554-4299-B652-256B3E75424F}" srcOrd="3" destOrd="0" parTransId="{0A00BE70-3D39-4B81-9B96-42C217AB0108}" sibTransId="{1164B682-CEAF-4DD4-8960-353A569EEC6E}"/>
    <dgm:cxn modelId="{5F15BD5E-1956-4411-AE89-BFD6DA16B25F}" type="presOf" srcId="{0A00BE70-3D39-4B81-9B96-42C217AB0108}" destId="{01FF7729-7F25-486A-972E-D0E20F6C2F9E}" srcOrd="0" destOrd="0" presId="urn:microsoft.com/office/officeart/2005/8/layout/hierarchy3"/>
    <dgm:cxn modelId="{F307511C-A6E8-40BD-9DC8-579371AAB2D7}" type="presOf" srcId="{0F592499-D737-4C84-B1DC-88EC35E0976E}" destId="{4DBD8B3E-D863-44D6-91BD-CB7D89408A96}" srcOrd="0" destOrd="0" presId="urn:microsoft.com/office/officeart/2005/8/layout/hierarchy3"/>
    <dgm:cxn modelId="{87C68D21-2CD3-4D53-9B83-5103B5588730}" type="presOf" srcId="{4BCA5030-C1E3-43FC-A319-2F63F7A9EC00}" destId="{09DB7E19-A974-407D-8FAE-3E9C9128AAC7}" srcOrd="0" destOrd="0" presId="urn:microsoft.com/office/officeart/2005/8/layout/hierarchy3"/>
    <dgm:cxn modelId="{20F8922B-D23A-443C-8545-048E5601C203}" type="presOf" srcId="{995B2C1C-24D0-409B-87A1-147FAC63D4B2}" destId="{04DD0759-BC7E-44EE-B439-009A2226EB43}" srcOrd="0" destOrd="0" presId="urn:microsoft.com/office/officeart/2005/8/layout/hierarchy3"/>
    <dgm:cxn modelId="{933E91CC-279D-4C60-BE5A-EC9D922CDBCA}" type="presOf" srcId="{71D6BBB5-4589-4F13-88A4-28ADB9E4BDC4}" destId="{F81BB4E1-71D4-4A3E-9868-151359D40DEC}" srcOrd="0" destOrd="0" presId="urn:microsoft.com/office/officeart/2005/8/layout/hierarchy3"/>
    <dgm:cxn modelId="{2DF76080-2570-40AC-BE8D-67AC42D8858D}" srcId="{0C5CFEBB-A8CF-4670-A84B-4A3FFBBA596F}" destId="{DEE951F2-7BAC-453B-95CF-7E5C4E65A729}" srcOrd="0" destOrd="0" parTransId="{08123AE3-A85D-466C-883C-F5FEB55BBDBE}" sibTransId="{0919C534-12BD-4F8B-8343-BFD2D7365C44}"/>
    <dgm:cxn modelId="{A8E3E8DC-4776-4A9F-8191-D8F9225D6B2D}" srcId="{E24D64F3-8FD6-4FEC-8AAE-893AE48B1BF6}" destId="{3E3813CC-BA30-4AD3-B9FD-8117C03E5410}" srcOrd="1" destOrd="0" parTransId="{097BBDAF-B298-4690-B926-C19AE3D85ACD}" sibTransId="{15D0E9D5-3F18-4356-8081-D7CA6EB5DAC5}"/>
    <dgm:cxn modelId="{F30C14D0-18B9-407C-9BA9-51C3F1129938}" type="presOf" srcId="{08123AE3-A85D-466C-883C-F5FEB55BBDBE}" destId="{92F16BAE-7777-459D-9EBE-5E719DEBAE1A}" srcOrd="0" destOrd="0" presId="urn:microsoft.com/office/officeart/2005/8/layout/hierarchy3"/>
    <dgm:cxn modelId="{AF24CB99-C961-4E90-AEE6-3B5F3EBD4156}" type="presOf" srcId="{F9D877F5-94BB-4E00-97BF-CA37A3E7DC08}" destId="{95DB5383-32B2-4580-98E8-00CDEDF6D922}" srcOrd="0" destOrd="0" presId="urn:microsoft.com/office/officeart/2005/8/layout/hierarchy3"/>
    <dgm:cxn modelId="{DBEB2FC9-EA11-4104-BF37-4B5ECBE0D194}" type="presOf" srcId="{3E3813CC-BA30-4AD3-B9FD-8117C03E5410}" destId="{10B33DE5-F5CC-4A3B-A656-1B7DAC779211}" srcOrd="0" destOrd="0" presId="urn:microsoft.com/office/officeart/2005/8/layout/hierarchy3"/>
    <dgm:cxn modelId="{B1877BCE-0B47-4295-B011-B760BFBF8DC1}" type="presOf" srcId="{0CB9C7EA-1449-497C-99E0-F0BE85DF5B6B}" destId="{E160874A-4FF7-4A5A-A2A1-437C5655775D}" srcOrd="0" destOrd="0" presId="urn:microsoft.com/office/officeart/2005/8/layout/hierarchy3"/>
    <dgm:cxn modelId="{6BECD15E-26F3-42F4-97D5-9CDAFF8D2420}" type="presOf" srcId="{03FACF56-6B40-481C-A2F8-C4677AB87564}" destId="{7F959FCB-5062-4937-BBCE-B3F3FEDC6A49}" srcOrd="0" destOrd="0" presId="urn:microsoft.com/office/officeart/2005/8/layout/hierarchy3"/>
    <dgm:cxn modelId="{46E7271E-FC73-4B50-9D5D-E38C971B0A44}" type="presOf" srcId="{377B7C02-DCC3-4394-98E6-5EC71528316A}" destId="{F0BDB875-A036-47F6-8C29-1FEF94829933}" srcOrd="0" destOrd="0" presId="urn:microsoft.com/office/officeart/2005/8/layout/hierarchy3"/>
    <dgm:cxn modelId="{F659FC90-A58D-4BDC-871E-8B727AFA2ADB}" type="presOf" srcId="{FF0807E3-0234-4242-B4B7-F24C7E0D3C54}" destId="{C1E9D6E1-B6E9-4EEF-8A3E-E865CB95D658}" srcOrd="0" destOrd="0" presId="urn:microsoft.com/office/officeart/2005/8/layout/hierarchy3"/>
    <dgm:cxn modelId="{0CD2A63C-13FC-46A2-9050-EA5786CB53B6}" srcId="{E24D64F3-8FD6-4FEC-8AAE-893AE48B1BF6}" destId="{4BCA5030-C1E3-43FC-A319-2F63F7A9EC00}" srcOrd="2" destOrd="0" parTransId="{5D9FA314-9CD4-4CF6-93A5-5B5C726848DB}" sibTransId="{222DB9A0-774F-4EED-9E21-03D36E6AE7F1}"/>
    <dgm:cxn modelId="{17A57E46-13AA-447B-94AA-1BF90BAA398D}" srcId="{0C8A20C8-E8DD-470D-93F2-B47E8EE0DBA3}" destId="{0CB9C7EA-1449-497C-99E0-F0BE85DF5B6B}" srcOrd="2" destOrd="0" parTransId="{F9D877F5-94BB-4E00-97BF-CA37A3E7DC08}" sibTransId="{1DC7022E-1C32-4EFC-9C25-4CDEF9E78496}"/>
    <dgm:cxn modelId="{B1322B55-5BAF-4A9E-A22B-7636752969D2}" type="presOf" srcId="{6C585E13-6554-4299-B652-256B3E75424F}" destId="{DC560104-5680-4BB5-BA78-9208EDE208CA}" srcOrd="0" destOrd="0" presId="urn:microsoft.com/office/officeart/2005/8/layout/hierarchy3"/>
    <dgm:cxn modelId="{C579EC8D-1029-4416-BE21-220270EA2FC0}" srcId="{03FACF56-6B40-481C-A2F8-C4677AB87564}" destId="{E24D64F3-8FD6-4FEC-8AAE-893AE48B1BF6}" srcOrd="1" destOrd="0" parTransId="{287A0AE1-37B1-43D9-9285-E0BEF9F31BA6}" sibTransId="{C93FC4A0-79E9-49DB-B4A2-22C40AD4C850}"/>
    <dgm:cxn modelId="{39FEE0D4-2B99-4F53-B765-AB415446E9B8}" type="presOf" srcId="{3FE361FE-198B-4240-A3FC-92210827E17E}" destId="{F0EBED71-2231-4E1D-A693-EFA5361C183C}" srcOrd="0" destOrd="0" presId="urn:microsoft.com/office/officeart/2005/8/layout/hierarchy3"/>
    <dgm:cxn modelId="{2F2223ED-9FF7-45AA-B6DA-47D2EFD48606}" srcId="{E24D64F3-8FD6-4FEC-8AAE-893AE48B1BF6}" destId="{377B7C02-DCC3-4394-98E6-5EC71528316A}" srcOrd="3" destOrd="0" parTransId="{995B2C1C-24D0-409B-87A1-147FAC63D4B2}" sibTransId="{10F6CA61-1375-4A36-BA30-420397D694E0}"/>
    <dgm:cxn modelId="{D153F9C0-3320-4E35-8DD6-DFBFE5D2A28E}" type="presOf" srcId="{DEE951F2-7BAC-453B-95CF-7E5C4E65A729}" destId="{C8425778-BAEC-419B-B764-1ACF3ECF3986}" srcOrd="0" destOrd="0" presId="urn:microsoft.com/office/officeart/2005/8/layout/hierarchy3"/>
    <dgm:cxn modelId="{7AB91FAC-0355-4749-BFD0-B28D6B30F78E}" srcId="{E24D64F3-8FD6-4FEC-8AAE-893AE48B1BF6}" destId="{B89AD7CB-77CF-4F59-B64B-CC69D7D7CD1D}" srcOrd="0" destOrd="0" parTransId="{71D6BBB5-4589-4F13-88A4-28ADB9E4BDC4}" sibTransId="{D51B5836-9418-4D7F-909D-581D88268C09}"/>
    <dgm:cxn modelId="{507E649F-D3DB-4CD6-8104-3D4EA62C5DB9}" type="presOf" srcId="{FEE4EAE8-17BA-4226-8A30-CB85B62808DC}" destId="{07477450-10EB-460F-B19B-2E1A70E80BB3}" srcOrd="0" destOrd="0" presId="urn:microsoft.com/office/officeart/2005/8/layout/hierarchy3"/>
    <dgm:cxn modelId="{FEF7EAA6-FFC3-43BC-AFE6-F6826DE17CBB}" srcId="{0C8A20C8-E8DD-470D-93F2-B47E8EE0DBA3}" destId="{0F592499-D737-4C84-B1DC-88EC35E0976E}" srcOrd="0" destOrd="0" parTransId="{353BA19A-17EF-43E6-97E3-0E51A71CFA05}" sibTransId="{80D2A26B-7C0B-45A6-937B-CEEA1CD50CD4}"/>
    <dgm:cxn modelId="{3C77458D-4B9A-4C06-B018-817A48CA1B65}" type="presOf" srcId="{E24D64F3-8FD6-4FEC-8AAE-893AE48B1BF6}" destId="{21569E42-F716-4891-B474-69FB6B485569}" srcOrd="1" destOrd="0" presId="urn:microsoft.com/office/officeart/2005/8/layout/hierarchy3"/>
    <dgm:cxn modelId="{FA6E040C-AA77-4F9F-9EEB-85061AAEF306}" type="presOf" srcId="{FB02185C-0BFA-4899-90B1-C4BD70A93338}" destId="{8EBCB35B-F6C1-41C3-BA99-E0CF5C4E6F79}" srcOrd="0" destOrd="0" presId="urn:microsoft.com/office/officeart/2005/8/layout/hierarchy3"/>
    <dgm:cxn modelId="{B8B1A7B8-F175-4EBB-BD2A-9C8340FDF127}" type="presOf" srcId="{0C5CFEBB-A8CF-4670-A84B-4A3FFBBA596F}" destId="{1C0B5DF5-B9A7-4A54-B6A5-23D512D74123}" srcOrd="1" destOrd="0" presId="urn:microsoft.com/office/officeart/2005/8/layout/hierarchy3"/>
    <dgm:cxn modelId="{8DBC1CAD-C9B9-446D-858E-E6D191FFA612}" type="presOf" srcId="{0C8A20C8-E8DD-470D-93F2-B47E8EE0DBA3}" destId="{6807BFD2-A5C2-4D68-BF29-DF9357093A18}" srcOrd="0" destOrd="0" presId="urn:microsoft.com/office/officeart/2005/8/layout/hierarchy3"/>
    <dgm:cxn modelId="{46A8C798-A155-43EC-BB46-20677E43D2D8}" srcId="{0C8A20C8-E8DD-470D-93F2-B47E8EE0DBA3}" destId="{930CAACF-A0A5-4B29-A57B-C03D91466389}" srcOrd="1" destOrd="0" parTransId="{D71E68D0-04E0-4B51-901F-72CA1FED4968}" sibTransId="{3E3D7CB4-8FB6-45AF-86D0-CFD89B92F70A}"/>
    <dgm:cxn modelId="{95875B19-D318-425F-B645-F29BD2CD1CF2}" type="presParOf" srcId="{7F959FCB-5062-4937-BBCE-B3F3FEDC6A49}" destId="{9EEDC001-9A27-45D4-8315-CA9BA08D15EB}" srcOrd="0" destOrd="0" presId="urn:microsoft.com/office/officeart/2005/8/layout/hierarchy3"/>
    <dgm:cxn modelId="{1DB9A4E8-AA9A-43BC-83FC-5A4836975FFA}" type="presParOf" srcId="{9EEDC001-9A27-45D4-8315-CA9BA08D15EB}" destId="{244CA317-B96F-41EB-A48C-7C576A70BC94}" srcOrd="0" destOrd="0" presId="urn:microsoft.com/office/officeart/2005/8/layout/hierarchy3"/>
    <dgm:cxn modelId="{646F45EC-7491-4A04-85EB-2B82B468F962}" type="presParOf" srcId="{244CA317-B96F-41EB-A48C-7C576A70BC94}" destId="{5F482B04-A74F-4475-BD78-F58F0ACED62D}" srcOrd="0" destOrd="0" presId="urn:microsoft.com/office/officeart/2005/8/layout/hierarchy3"/>
    <dgm:cxn modelId="{22EEEADC-1545-4574-AC67-709BFD63C636}" type="presParOf" srcId="{244CA317-B96F-41EB-A48C-7C576A70BC94}" destId="{1C0B5DF5-B9A7-4A54-B6A5-23D512D74123}" srcOrd="1" destOrd="0" presId="urn:microsoft.com/office/officeart/2005/8/layout/hierarchy3"/>
    <dgm:cxn modelId="{56A03764-E0BF-41F4-A702-92429A121B20}" type="presParOf" srcId="{9EEDC001-9A27-45D4-8315-CA9BA08D15EB}" destId="{0430A4CE-B355-437D-8C92-A8EBB1D2DE2F}" srcOrd="1" destOrd="0" presId="urn:microsoft.com/office/officeart/2005/8/layout/hierarchy3"/>
    <dgm:cxn modelId="{33A2EA09-90E4-4595-A290-A2A6E2978752}" type="presParOf" srcId="{0430A4CE-B355-437D-8C92-A8EBB1D2DE2F}" destId="{92F16BAE-7777-459D-9EBE-5E719DEBAE1A}" srcOrd="0" destOrd="0" presId="urn:microsoft.com/office/officeart/2005/8/layout/hierarchy3"/>
    <dgm:cxn modelId="{92A922E7-B007-4847-9FC6-3464711F7804}" type="presParOf" srcId="{0430A4CE-B355-437D-8C92-A8EBB1D2DE2F}" destId="{C8425778-BAEC-419B-B764-1ACF3ECF3986}" srcOrd="1" destOrd="0" presId="urn:microsoft.com/office/officeart/2005/8/layout/hierarchy3"/>
    <dgm:cxn modelId="{F112CA60-CC83-46D7-B57E-8AC70043B6DC}" type="presParOf" srcId="{0430A4CE-B355-437D-8C92-A8EBB1D2DE2F}" destId="{B70CD24C-3CF9-4784-964F-FDC08DFD8D80}" srcOrd="2" destOrd="0" presId="urn:microsoft.com/office/officeart/2005/8/layout/hierarchy3"/>
    <dgm:cxn modelId="{C6FB8F29-1D77-4843-9292-4EEA22D69B0D}" type="presParOf" srcId="{0430A4CE-B355-437D-8C92-A8EBB1D2DE2F}" destId="{444796E7-0556-4D3E-870F-3D4246B36E85}" srcOrd="3" destOrd="0" presId="urn:microsoft.com/office/officeart/2005/8/layout/hierarchy3"/>
    <dgm:cxn modelId="{852FF3FB-7AF4-4957-98FD-6C43C6E4EF93}" type="presParOf" srcId="{0430A4CE-B355-437D-8C92-A8EBB1D2DE2F}" destId="{07477450-10EB-460F-B19B-2E1A70E80BB3}" srcOrd="4" destOrd="0" presId="urn:microsoft.com/office/officeart/2005/8/layout/hierarchy3"/>
    <dgm:cxn modelId="{D089C675-B335-4840-80CF-FFF5EAB93206}" type="presParOf" srcId="{0430A4CE-B355-437D-8C92-A8EBB1D2DE2F}" destId="{8EBCB35B-F6C1-41C3-BA99-E0CF5C4E6F79}" srcOrd="5" destOrd="0" presId="urn:microsoft.com/office/officeart/2005/8/layout/hierarchy3"/>
    <dgm:cxn modelId="{7108EFB3-0BC0-418E-A4DB-FF07D2D43E2F}" type="presParOf" srcId="{0430A4CE-B355-437D-8C92-A8EBB1D2DE2F}" destId="{F0EBED71-2231-4E1D-A693-EFA5361C183C}" srcOrd="6" destOrd="0" presId="urn:microsoft.com/office/officeart/2005/8/layout/hierarchy3"/>
    <dgm:cxn modelId="{D2B67603-F2B5-46DD-AB8E-862A9CF58DEF}" type="presParOf" srcId="{0430A4CE-B355-437D-8C92-A8EBB1D2DE2F}" destId="{C1E9D6E1-B6E9-4EEF-8A3E-E865CB95D658}" srcOrd="7" destOrd="0" presId="urn:microsoft.com/office/officeart/2005/8/layout/hierarchy3"/>
    <dgm:cxn modelId="{3FE1C796-8151-4EAA-BA3E-F5A2F2E03D1F}" type="presParOf" srcId="{7F959FCB-5062-4937-BBCE-B3F3FEDC6A49}" destId="{DFBEDFEA-D7F9-479C-A5B5-0DD061604FE8}" srcOrd="1" destOrd="0" presId="urn:microsoft.com/office/officeart/2005/8/layout/hierarchy3"/>
    <dgm:cxn modelId="{21881EA6-C0F8-402B-B326-FF432EAA1EA5}" type="presParOf" srcId="{DFBEDFEA-D7F9-479C-A5B5-0DD061604FE8}" destId="{0AB875C3-A2D5-4394-B651-1857CC86D02D}" srcOrd="0" destOrd="0" presId="urn:microsoft.com/office/officeart/2005/8/layout/hierarchy3"/>
    <dgm:cxn modelId="{4E3C7FFB-9232-4FCE-A6DC-2BF009C0748A}" type="presParOf" srcId="{0AB875C3-A2D5-4394-B651-1857CC86D02D}" destId="{C826DDDE-337B-4C83-9617-40879F4AFAB5}" srcOrd="0" destOrd="0" presId="urn:microsoft.com/office/officeart/2005/8/layout/hierarchy3"/>
    <dgm:cxn modelId="{D3F761BD-A5AF-41EE-9F8E-364CC126611D}" type="presParOf" srcId="{0AB875C3-A2D5-4394-B651-1857CC86D02D}" destId="{21569E42-F716-4891-B474-69FB6B485569}" srcOrd="1" destOrd="0" presId="urn:microsoft.com/office/officeart/2005/8/layout/hierarchy3"/>
    <dgm:cxn modelId="{930A0543-8BC5-46E2-9781-D495DB31B8A5}" type="presParOf" srcId="{DFBEDFEA-D7F9-479C-A5B5-0DD061604FE8}" destId="{03E6B4CB-9541-41B6-89EC-BF8676B9A1E9}" srcOrd="1" destOrd="0" presId="urn:microsoft.com/office/officeart/2005/8/layout/hierarchy3"/>
    <dgm:cxn modelId="{09BABCC6-04FF-4C02-8C9B-E3672318C57A}" type="presParOf" srcId="{03E6B4CB-9541-41B6-89EC-BF8676B9A1E9}" destId="{F81BB4E1-71D4-4A3E-9868-151359D40DEC}" srcOrd="0" destOrd="0" presId="urn:microsoft.com/office/officeart/2005/8/layout/hierarchy3"/>
    <dgm:cxn modelId="{A85DD89B-AE01-4B57-82C6-C13701157359}" type="presParOf" srcId="{03E6B4CB-9541-41B6-89EC-BF8676B9A1E9}" destId="{A0D38A22-8364-462E-9F38-076CD78D29F1}" srcOrd="1" destOrd="0" presId="urn:microsoft.com/office/officeart/2005/8/layout/hierarchy3"/>
    <dgm:cxn modelId="{C24781D0-D8F9-4E41-9132-2F72A1D77E36}" type="presParOf" srcId="{03E6B4CB-9541-41B6-89EC-BF8676B9A1E9}" destId="{A8D5D995-DB0A-4963-8FAA-BF944D35CD18}" srcOrd="2" destOrd="0" presId="urn:microsoft.com/office/officeart/2005/8/layout/hierarchy3"/>
    <dgm:cxn modelId="{526BA096-18BA-428F-91EA-B28D1021A2F9}" type="presParOf" srcId="{03E6B4CB-9541-41B6-89EC-BF8676B9A1E9}" destId="{10B33DE5-F5CC-4A3B-A656-1B7DAC779211}" srcOrd="3" destOrd="0" presId="urn:microsoft.com/office/officeart/2005/8/layout/hierarchy3"/>
    <dgm:cxn modelId="{575D11F3-ED85-4BAB-93D6-33178EE665DD}" type="presParOf" srcId="{03E6B4CB-9541-41B6-89EC-BF8676B9A1E9}" destId="{8367E015-005C-4857-AF32-FC81449A7184}" srcOrd="4" destOrd="0" presId="urn:microsoft.com/office/officeart/2005/8/layout/hierarchy3"/>
    <dgm:cxn modelId="{4D827522-666D-4174-9FC1-127AD2A01562}" type="presParOf" srcId="{03E6B4CB-9541-41B6-89EC-BF8676B9A1E9}" destId="{09DB7E19-A974-407D-8FAE-3E9C9128AAC7}" srcOrd="5" destOrd="0" presId="urn:microsoft.com/office/officeart/2005/8/layout/hierarchy3"/>
    <dgm:cxn modelId="{F0B46100-DAF8-4DE8-838F-AE27059C2444}" type="presParOf" srcId="{03E6B4CB-9541-41B6-89EC-BF8676B9A1E9}" destId="{04DD0759-BC7E-44EE-B439-009A2226EB43}" srcOrd="6" destOrd="0" presId="urn:microsoft.com/office/officeart/2005/8/layout/hierarchy3"/>
    <dgm:cxn modelId="{3C9236B6-C693-487E-AD07-7115B8F66E73}" type="presParOf" srcId="{03E6B4CB-9541-41B6-89EC-BF8676B9A1E9}" destId="{F0BDB875-A036-47F6-8C29-1FEF94829933}" srcOrd="7" destOrd="0" presId="urn:microsoft.com/office/officeart/2005/8/layout/hierarchy3"/>
    <dgm:cxn modelId="{1A12520B-41FA-44EB-8141-88FFF3778A3B}" type="presParOf" srcId="{7F959FCB-5062-4937-BBCE-B3F3FEDC6A49}" destId="{642F6781-2B57-4FA1-95CC-9B9D072A00A8}" srcOrd="2" destOrd="0" presId="urn:microsoft.com/office/officeart/2005/8/layout/hierarchy3"/>
    <dgm:cxn modelId="{41D54293-6D13-4CA3-9727-86A464FC0A06}" type="presParOf" srcId="{642F6781-2B57-4FA1-95CC-9B9D072A00A8}" destId="{53FC0212-362D-4B87-8909-F966D732BDEF}" srcOrd="0" destOrd="0" presId="urn:microsoft.com/office/officeart/2005/8/layout/hierarchy3"/>
    <dgm:cxn modelId="{E547E1A2-8F88-4EEB-B979-5C540A56E57D}" type="presParOf" srcId="{53FC0212-362D-4B87-8909-F966D732BDEF}" destId="{6807BFD2-A5C2-4D68-BF29-DF9357093A18}" srcOrd="0" destOrd="0" presId="urn:microsoft.com/office/officeart/2005/8/layout/hierarchy3"/>
    <dgm:cxn modelId="{60763BEB-5FFD-4337-87A6-1F3AF6E86B42}" type="presParOf" srcId="{53FC0212-362D-4B87-8909-F966D732BDEF}" destId="{69A67871-BBFB-4CF9-B55B-E1316FB78CE6}" srcOrd="1" destOrd="0" presId="urn:microsoft.com/office/officeart/2005/8/layout/hierarchy3"/>
    <dgm:cxn modelId="{C070BCF9-5014-4007-9ED8-92952156A405}" type="presParOf" srcId="{642F6781-2B57-4FA1-95CC-9B9D072A00A8}" destId="{F88D8F8C-BF38-42CA-AE7F-E194AA765414}" srcOrd="1" destOrd="0" presId="urn:microsoft.com/office/officeart/2005/8/layout/hierarchy3"/>
    <dgm:cxn modelId="{2A7D7C70-F5BD-4B63-BEC2-EA42A5D478DA}" type="presParOf" srcId="{F88D8F8C-BF38-42CA-AE7F-E194AA765414}" destId="{4D11BC61-266B-40FB-9983-9D32AC003A91}" srcOrd="0" destOrd="0" presId="urn:microsoft.com/office/officeart/2005/8/layout/hierarchy3"/>
    <dgm:cxn modelId="{902056D6-C77E-4E8F-9805-CADBD794FD9E}" type="presParOf" srcId="{F88D8F8C-BF38-42CA-AE7F-E194AA765414}" destId="{4DBD8B3E-D863-44D6-91BD-CB7D89408A96}" srcOrd="1" destOrd="0" presId="urn:microsoft.com/office/officeart/2005/8/layout/hierarchy3"/>
    <dgm:cxn modelId="{8411C062-6F61-4298-9A6A-B1F32E5DF1B3}" type="presParOf" srcId="{F88D8F8C-BF38-42CA-AE7F-E194AA765414}" destId="{21E1479B-BA1A-4A28-ACB0-5A65433585E6}" srcOrd="2" destOrd="0" presId="urn:microsoft.com/office/officeart/2005/8/layout/hierarchy3"/>
    <dgm:cxn modelId="{41D3638A-A920-4BC4-A695-4D8FC2CCCE1F}" type="presParOf" srcId="{F88D8F8C-BF38-42CA-AE7F-E194AA765414}" destId="{81F9DAAC-E35D-4408-99EB-B58F47612786}" srcOrd="3" destOrd="0" presId="urn:microsoft.com/office/officeart/2005/8/layout/hierarchy3"/>
    <dgm:cxn modelId="{D9A7091B-5BDB-4313-98C6-164CC151B638}" type="presParOf" srcId="{F88D8F8C-BF38-42CA-AE7F-E194AA765414}" destId="{95DB5383-32B2-4580-98E8-00CDEDF6D922}" srcOrd="4" destOrd="0" presId="urn:microsoft.com/office/officeart/2005/8/layout/hierarchy3"/>
    <dgm:cxn modelId="{A990D091-419B-4EC5-88F8-AA7F499ED8A2}" type="presParOf" srcId="{F88D8F8C-BF38-42CA-AE7F-E194AA765414}" destId="{E160874A-4FF7-4A5A-A2A1-437C5655775D}" srcOrd="5" destOrd="0" presId="urn:microsoft.com/office/officeart/2005/8/layout/hierarchy3"/>
    <dgm:cxn modelId="{90D73E19-096B-4FFB-B1C9-4119A52D72AF}" type="presParOf" srcId="{F88D8F8C-BF38-42CA-AE7F-E194AA765414}" destId="{01FF7729-7F25-486A-972E-D0E20F6C2F9E}" srcOrd="6" destOrd="0" presId="urn:microsoft.com/office/officeart/2005/8/layout/hierarchy3"/>
    <dgm:cxn modelId="{994F4A00-9B51-49DA-B4E4-24E94F39F674}" type="presParOf" srcId="{F88D8F8C-BF38-42CA-AE7F-E194AA765414}" destId="{DC560104-5680-4BB5-BA78-9208EDE208C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1EC4FB-962F-49C6-A419-B7B88098B593}"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zh-TW" altLang="en-US"/>
        </a:p>
      </dgm:t>
    </dgm:pt>
    <dgm:pt modelId="{81B385D4-F8D8-40EB-B538-DFCBD7755D48}">
      <dgm:prSet phldrT="[文字]"/>
      <dgm:spPr/>
      <dgm:t>
        <a:bodyPr/>
        <a:lstStyle/>
        <a:p>
          <a:r>
            <a:rPr lang="zh-TW" altLang="en-US" b="1" dirty="0" smtClean="0">
              <a:latin typeface="標楷體" pitchFamily="65" charset="-120"/>
              <a:ea typeface="標楷體" pitchFamily="65" charset="-120"/>
            </a:rPr>
            <a:t>基隆市國中應屆畢</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結</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業生</a:t>
          </a:r>
          <a:endParaRPr lang="zh-TW" altLang="en-US" b="1" dirty="0">
            <a:latin typeface="標楷體" pitchFamily="65" charset="-120"/>
            <a:ea typeface="標楷體" pitchFamily="65" charset="-120"/>
          </a:endParaRPr>
        </a:p>
      </dgm:t>
    </dgm:pt>
    <dgm:pt modelId="{247B0F6D-DBF0-49E1-B410-BB8D7CAB92EB}" type="parTrans" cxnId="{994F784A-B126-45BC-8251-72848AF52658}">
      <dgm:prSet/>
      <dgm:spPr/>
      <dgm:t>
        <a:bodyPr/>
        <a:lstStyle/>
        <a:p>
          <a:endParaRPr lang="zh-TW" altLang="en-US">
            <a:latin typeface="標楷體" pitchFamily="65" charset="-120"/>
            <a:ea typeface="標楷體" pitchFamily="65" charset="-120"/>
          </a:endParaRPr>
        </a:p>
      </dgm:t>
    </dgm:pt>
    <dgm:pt modelId="{11C0F2B9-2799-4A93-B0CE-64A9E8FF47E5}" type="sibTrans" cxnId="{994F784A-B126-45BC-8251-72848AF52658}">
      <dgm:prSet/>
      <dgm:spPr/>
      <dgm:t>
        <a:bodyPr/>
        <a:lstStyle/>
        <a:p>
          <a:endParaRPr lang="zh-TW" altLang="en-US">
            <a:latin typeface="標楷體" pitchFamily="65" charset="-120"/>
            <a:ea typeface="標楷體" pitchFamily="65" charset="-120"/>
          </a:endParaRPr>
        </a:p>
      </dgm:t>
    </dgm:pt>
    <dgm:pt modelId="{109041E5-4C7D-45FD-9740-6DAE47A37158}">
      <dgm:prSet phldrT="[文字]" custT="1"/>
      <dgm:spPr/>
      <dgm:t>
        <a:bodyPr/>
        <a:lstStyle/>
        <a:p>
          <a:pPr>
            <a:lnSpc>
              <a:spcPts val="2100"/>
            </a:lnSpc>
          </a:pPr>
          <a:r>
            <a:rPr lang="zh-TW" altLang="en-US" sz="2000" b="1" dirty="0" smtClean="0">
              <a:latin typeface="+mj-lt"/>
              <a:ea typeface="標楷體" pitchFamily="65" charset="-120"/>
            </a:rPr>
            <a:t>國中端校內</a:t>
          </a:r>
          <a:endParaRPr lang="en-US" altLang="zh-TW" sz="2000" b="1" dirty="0" smtClean="0">
            <a:latin typeface="+mj-lt"/>
            <a:ea typeface="標楷體" pitchFamily="65" charset="-120"/>
          </a:endParaRPr>
        </a:p>
        <a:p>
          <a:pPr>
            <a:lnSpc>
              <a:spcPts val="2100"/>
            </a:lnSpc>
          </a:pPr>
          <a:r>
            <a:rPr lang="zh-TW" altLang="en-US" sz="2000" b="1" dirty="0" smtClean="0">
              <a:latin typeface="+mj-lt"/>
              <a:ea typeface="標楷體" pitchFamily="65" charset="-120"/>
            </a:rPr>
            <a:t>志願選填報名</a:t>
          </a:r>
          <a:endParaRPr lang="en-US" altLang="zh-TW" sz="2000" b="1" dirty="0" smtClean="0">
            <a:latin typeface="+mj-lt"/>
            <a:ea typeface="標楷體" pitchFamily="65" charset="-120"/>
          </a:endParaRPr>
        </a:p>
        <a:p>
          <a:pPr>
            <a:lnSpc>
              <a:spcPts val="2100"/>
            </a:lnSpc>
          </a:pPr>
          <a:r>
            <a:rPr lang="en-US" altLang="zh-TW" sz="2000" b="1" dirty="0" smtClean="0">
              <a:latin typeface="+mj-lt"/>
              <a:ea typeface="標楷體" pitchFamily="65" charset="-120"/>
            </a:rPr>
            <a:t>(5/30</a:t>
          </a:r>
          <a:r>
            <a:rPr lang="zh-TW" altLang="en-US" sz="2000" b="1" dirty="0" smtClean="0">
              <a:latin typeface="+mj-lt"/>
              <a:ea typeface="標楷體" pitchFamily="65" charset="-120"/>
            </a:rPr>
            <a:t> </a:t>
          </a:r>
          <a:r>
            <a:rPr lang="en-US" altLang="zh-TW" sz="2000" b="1" dirty="0" smtClean="0">
              <a:latin typeface="+mj-lt"/>
              <a:ea typeface="標楷體" pitchFamily="65" charset="-120"/>
            </a:rPr>
            <a:t>–</a:t>
          </a:r>
          <a:r>
            <a:rPr lang="zh-TW" altLang="en-US" sz="2000" b="1" dirty="0" smtClean="0">
              <a:latin typeface="+mj-lt"/>
              <a:ea typeface="標楷體" pitchFamily="65" charset="-120"/>
            </a:rPr>
            <a:t> </a:t>
          </a:r>
          <a:r>
            <a:rPr lang="en-US" altLang="zh-TW" sz="2000" b="1" dirty="0" smtClean="0">
              <a:latin typeface="+mj-lt"/>
              <a:ea typeface="標楷體" pitchFamily="65" charset="-120"/>
            </a:rPr>
            <a:t>6/9)</a:t>
          </a:r>
        </a:p>
      </dgm:t>
    </dgm:pt>
    <dgm:pt modelId="{BBFCA2F6-747F-436C-8AB5-B9016EB49EA7}" type="parTrans" cxnId="{18378A9E-18CF-4DE4-9FE0-F9A4A8FCBA37}">
      <dgm:prSet/>
      <dgm:spPr/>
      <dgm:t>
        <a:bodyPr/>
        <a:lstStyle/>
        <a:p>
          <a:endParaRPr lang="zh-TW" altLang="en-US">
            <a:latin typeface="標楷體" pitchFamily="65" charset="-120"/>
            <a:ea typeface="標楷體" pitchFamily="65" charset="-120"/>
          </a:endParaRPr>
        </a:p>
      </dgm:t>
    </dgm:pt>
    <dgm:pt modelId="{140639C4-6DBE-4960-9FE1-F20994DE5CF4}" type="sibTrans" cxnId="{18378A9E-18CF-4DE4-9FE0-F9A4A8FCBA37}">
      <dgm:prSet/>
      <dgm:spPr/>
      <dgm:t>
        <a:bodyPr/>
        <a:lstStyle/>
        <a:p>
          <a:endParaRPr lang="zh-TW" altLang="en-US">
            <a:latin typeface="標楷體" pitchFamily="65" charset="-120"/>
            <a:ea typeface="標楷體" pitchFamily="65" charset="-120"/>
          </a:endParaRPr>
        </a:p>
      </dgm:t>
    </dgm:pt>
    <dgm:pt modelId="{D8FBD260-EA76-4133-B22E-519C6CFEF7EF}">
      <dgm:prSet phldrT="[文字]" custT="1"/>
      <dgm:spPr/>
      <dgm:t>
        <a:bodyPr/>
        <a:lstStyle/>
        <a:p>
          <a:r>
            <a:rPr lang="zh-TW" altLang="en-US" sz="3200" b="1" dirty="0" smtClean="0">
              <a:latin typeface="標楷體" pitchFamily="65" charset="-120"/>
              <a:ea typeface="標楷體" pitchFamily="65" charset="-120"/>
            </a:rPr>
            <a:t>全額錄取超額比序</a:t>
          </a:r>
          <a:endParaRPr lang="zh-TW" altLang="en-US" sz="3200" b="1" dirty="0">
            <a:latin typeface="標楷體" pitchFamily="65" charset="-120"/>
            <a:ea typeface="標楷體" pitchFamily="65" charset="-120"/>
          </a:endParaRPr>
        </a:p>
      </dgm:t>
    </dgm:pt>
    <dgm:pt modelId="{FDBCEF44-F56D-42CC-BB50-58939EC85A43}" type="parTrans" cxnId="{1BB84D31-D66A-4010-A5DD-932EF4ABF9C8}">
      <dgm:prSet/>
      <dgm:spPr/>
      <dgm:t>
        <a:bodyPr/>
        <a:lstStyle/>
        <a:p>
          <a:endParaRPr lang="zh-TW" altLang="en-US">
            <a:latin typeface="標楷體" pitchFamily="65" charset="-120"/>
            <a:ea typeface="標楷體" pitchFamily="65" charset="-120"/>
          </a:endParaRPr>
        </a:p>
      </dgm:t>
    </dgm:pt>
    <dgm:pt modelId="{32128837-3D75-4C8D-89E9-F5E4725DEB81}" type="sibTrans" cxnId="{1BB84D31-D66A-4010-A5DD-932EF4ABF9C8}">
      <dgm:prSet/>
      <dgm:spPr/>
      <dgm:t>
        <a:bodyPr/>
        <a:lstStyle/>
        <a:p>
          <a:endParaRPr lang="zh-TW" altLang="en-US">
            <a:latin typeface="標楷體" pitchFamily="65" charset="-120"/>
            <a:ea typeface="標楷體" pitchFamily="65" charset="-120"/>
          </a:endParaRPr>
        </a:p>
      </dgm:t>
    </dgm:pt>
    <dgm:pt modelId="{AD30E6E0-3946-4C13-ADC9-8250F66EF853}">
      <dgm:prSet phldrT="[文字]" custT="1"/>
      <dgm:spPr/>
      <dgm:t>
        <a:bodyPr/>
        <a:lstStyle/>
        <a:p>
          <a:r>
            <a:rPr lang="zh-TW" sz="2000" b="1" dirty="0" smtClean="0">
              <a:solidFill>
                <a:schemeClr val="tx2">
                  <a:lumMod val="75000"/>
                </a:schemeClr>
              </a:solidFill>
              <a:latin typeface="+mj-lt"/>
              <a:ea typeface="標楷體" pitchFamily="65" charset="-120"/>
            </a:rPr>
            <a:t>公告優先免試入學各校</a:t>
          </a:r>
          <a:r>
            <a:rPr lang="en-US" altLang="zh-TW" sz="2000" b="1" dirty="0" smtClean="0">
              <a:solidFill>
                <a:schemeClr val="tx2">
                  <a:lumMod val="75000"/>
                </a:schemeClr>
              </a:solidFill>
              <a:latin typeface="+mj-lt"/>
              <a:ea typeface="標楷體" pitchFamily="65" charset="-120"/>
            </a:rPr>
            <a:t>(</a:t>
          </a:r>
          <a:r>
            <a:rPr lang="zh-TW" sz="2000" b="1" dirty="0" smtClean="0">
              <a:solidFill>
                <a:schemeClr val="tx2">
                  <a:lumMod val="75000"/>
                </a:schemeClr>
              </a:solidFill>
              <a:latin typeface="+mj-lt"/>
              <a:ea typeface="標楷體" pitchFamily="65" charset="-120"/>
            </a:rPr>
            <a:t>科</a:t>
          </a:r>
          <a:r>
            <a:rPr lang="en-US" altLang="zh-TW" sz="2000" b="1" dirty="0" smtClean="0">
              <a:solidFill>
                <a:schemeClr val="tx2">
                  <a:lumMod val="75000"/>
                </a:schemeClr>
              </a:solidFill>
              <a:latin typeface="+mj-lt"/>
              <a:ea typeface="標楷體" pitchFamily="65" charset="-120"/>
            </a:rPr>
            <a:t>)</a:t>
          </a:r>
          <a:r>
            <a:rPr lang="zh-TW" sz="2000" b="1" dirty="0" smtClean="0">
              <a:solidFill>
                <a:schemeClr val="tx2">
                  <a:lumMod val="75000"/>
                </a:schemeClr>
              </a:solidFill>
              <a:latin typeface="+mj-lt"/>
              <a:ea typeface="標楷體" pitchFamily="65" charset="-120"/>
            </a:rPr>
            <a:t>正取、備 取名單</a:t>
          </a:r>
          <a:r>
            <a:rPr lang="en-US" altLang="zh-TW" sz="2000" b="1" dirty="0" smtClean="0">
              <a:solidFill>
                <a:schemeClr val="tx2">
                  <a:lumMod val="75000"/>
                </a:schemeClr>
              </a:solidFill>
              <a:latin typeface="+mj-lt"/>
              <a:ea typeface="標楷體" pitchFamily="65" charset="-120"/>
            </a:rPr>
            <a:t>(6/15)</a:t>
          </a:r>
          <a:endParaRPr lang="zh-TW" altLang="en-US" sz="2000" b="1" dirty="0">
            <a:solidFill>
              <a:schemeClr val="tx2">
                <a:lumMod val="75000"/>
              </a:schemeClr>
            </a:solidFill>
            <a:latin typeface="+mj-lt"/>
            <a:ea typeface="標楷體" pitchFamily="65" charset="-120"/>
          </a:endParaRPr>
        </a:p>
      </dgm:t>
    </dgm:pt>
    <dgm:pt modelId="{FA489AA1-A28A-43A8-8DB8-8AE15E89A36C}" type="parTrans" cxnId="{3B12226B-D265-408B-99E5-9111FA6ADFD6}">
      <dgm:prSet/>
      <dgm:spPr/>
      <dgm:t>
        <a:bodyPr/>
        <a:lstStyle/>
        <a:p>
          <a:endParaRPr lang="zh-TW" altLang="en-US">
            <a:latin typeface="標楷體" pitchFamily="65" charset="-120"/>
            <a:ea typeface="標楷體" pitchFamily="65" charset="-120"/>
          </a:endParaRPr>
        </a:p>
      </dgm:t>
    </dgm:pt>
    <dgm:pt modelId="{70197A25-2F1B-4603-BBE6-C7733FA9772C}" type="sibTrans" cxnId="{3B12226B-D265-408B-99E5-9111FA6ADFD6}">
      <dgm:prSet/>
      <dgm:spPr/>
      <dgm:t>
        <a:bodyPr/>
        <a:lstStyle/>
        <a:p>
          <a:endParaRPr lang="zh-TW" altLang="en-US">
            <a:latin typeface="標楷體" pitchFamily="65" charset="-120"/>
            <a:ea typeface="標楷體" pitchFamily="65" charset="-120"/>
          </a:endParaRPr>
        </a:p>
      </dgm:t>
    </dgm:pt>
    <dgm:pt modelId="{AE26F0C3-3BB5-4EA7-86C0-0AE02382112A}">
      <dgm:prSet phldrT="[文字]" custT="1"/>
      <dgm:spPr/>
      <dgm:t>
        <a:bodyPr/>
        <a:lstStyle/>
        <a:p>
          <a:r>
            <a:rPr lang="zh-TW" sz="2000" b="1" dirty="0" smtClean="0">
              <a:solidFill>
                <a:srgbClr val="FF0000"/>
              </a:solidFill>
              <a:latin typeface="+mj-lt"/>
              <a:ea typeface="標楷體" pitchFamily="65" charset="-120"/>
            </a:rPr>
            <a:t>正</a:t>
          </a:r>
          <a:r>
            <a:rPr lang="en-US" altLang="zh-TW" sz="2000" b="1" dirty="0" smtClean="0">
              <a:solidFill>
                <a:srgbClr val="FF0000"/>
              </a:solidFill>
              <a:latin typeface="+mj-lt"/>
              <a:ea typeface="標楷體" pitchFamily="65" charset="-120"/>
            </a:rPr>
            <a:t>(</a:t>
          </a:r>
          <a:r>
            <a:rPr lang="zh-TW" altLang="en-US" sz="2000" b="1" dirty="0" smtClean="0">
              <a:solidFill>
                <a:srgbClr val="FF0000"/>
              </a:solidFill>
              <a:latin typeface="+mj-lt"/>
              <a:ea typeface="標楷體" pitchFamily="65" charset="-120"/>
            </a:rPr>
            <a:t>備</a:t>
          </a:r>
          <a:r>
            <a:rPr lang="en-US" altLang="zh-TW" sz="2000" b="1" dirty="0" smtClean="0">
              <a:solidFill>
                <a:srgbClr val="FF0000"/>
              </a:solidFill>
              <a:latin typeface="+mj-lt"/>
              <a:ea typeface="標楷體" pitchFamily="65" charset="-120"/>
            </a:rPr>
            <a:t>)</a:t>
          </a:r>
          <a:r>
            <a:rPr lang="zh-TW" sz="2000" b="1" dirty="0" smtClean="0">
              <a:solidFill>
                <a:srgbClr val="FF0000"/>
              </a:solidFill>
              <a:latin typeface="+mj-lt"/>
              <a:ea typeface="標楷體" pitchFamily="65" charset="-120"/>
            </a:rPr>
            <a:t>取學生至各招生學校現場報到</a:t>
          </a:r>
          <a:r>
            <a:rPr lang="en-US" altLang="zh-TW" sz="2000" b="1" dirty="0" smtClean="0">
              <a:solidFill>
                <a:srgbClr val="FF0000"/>
              </a:solidFill>
              <a:latin typeface="+mj-lt"/>
              <a:ea typeface="標楷體" pitchFamily="65" charset="-120"/>
            </a:rPr>
            <a:t>(6/16)</a:t>
          </a:r>
          <a:endParaRPr lang="zh-TW" altLang="en-US" sz="2000" b="1" dirty="0">
            <a:solidFill>
              <a:srgbClr val="FF0000"/>
            </a:solidFill>
            <a:latin typeface="+mj-lt"/>
            <a:ea typeface="標楷體" pitchFamily="65" charset="-120"/>
          </a:endParaRPr>
        </a:p>
      </dgm:t>
    </dgm:pt>
    <dgm:pt modelId="{0C720668-D0A4-4AA0-A2F7-D8111AA03AB8}" type="parTrans" cxnId="{0ABD8E22-D468-43FC-A101-75483B841635}">
      <dgm:prSet/>
      <dgm:spPr/>
      <dgm:t>
        <a:bodyPr/>
        <a:lstStyle/>
        <a:p>
          <a:endParaRPr lang="zh-TW" altLang="en-US">
            <a:latin typeface="標楷體" pitchFamily="65" charset="-120"/>
            <a:ea typeface="標楷體" pitchFamily="65" charset="-120"/>
          </a:endParaRPr>
        </a:p>
      </dgm:t>
    </dgm:pt>
    <dgm:pt modelId="{A7B237CE-DF79-44ED-BB69-ABEBDE04EC5B}" type="sibTrans" cxnId="{0ABD8E22-D468-43FC-A101-75483B841635}">
      <dgm:prSet/>
      <dgm:spPr/>
      <dgm:t>
        <a:bodyPr/>
        <a:lstStyle/>
        <a:p>
          <a:endParaRPr lang="zh-TW" altLang="en-US">
            <a:latin typeface="標楷體" pitchFamily="65" charset="-120"/>
            <a:ea typeface="標楷體" pitchFamily="65" charset="-120"/>
          </a:endParaRPr>
        </a:p>
      </dgm:t>
    </dgm:pt>
    <dgm:pt modelId="{0CC65AB5-77A8-4C88-B8AE-BADE5D89F184}">
      <dgm:prSet custT="1"/>
      <dgm:spPr/>
      <dgm:t>
        <a:bodyPr/>
        <a:lstStyle/>
        <a:p>
          <a:r>
            <a:rPr lang="zh-TW" sz="2400" b="1" dirty="0" smtClean="0">
              <a:latin typeface="+mj-lt"/>
              <a:ea typeface="標楷體" pitchFamily="65" charset="-120"/>
            </a:rPr>
            <a:t>國中端</a:t>
          </a:r>
          <a:r>
            <a:rPr lang="zh-TW" altLang="en-US" sz="2400" b="1" dirty="0" smtClean="0">
              <a:latin typeface="+mj-lt"/>
              <a:ea typeface="標楷體" pitchFamily="65" charset="-120"/>
            </a:rPr>
            <a:t>至招生學校</a:t>
          </a:r>
          <a:r>
            <a:rPr lang="zh-TW" sz="2400" b="1" dirty="0" smtClean="0">
              <a:latin typeface="+mj-lt"/>
              <a:ea typeface="標楷體" pitchFamily="65" charset="-120"/>
            </a:rPr>
            <a:t>集體報名</a:t>
          </a:r>
          <a:r>
            <a:rPr lang="en-US" altLang="zh-TW" sz="2400" b="1" dirty="0" smtClean="0">
              <a:latin typeface="+mj-lt"/>
              <a:ea typeface="標楷體" pitchFamily="65" charset="-120"/>
            </a:rPr>
            <a:t>(6/13)</a:t>
          </a:r>
          <a:endParaRPr lang="zh-TW" altLang="en-US" sz="2400" b="1" dirty="0">
            <a:latin typeface="+mj-lt"/>
            <a:ea typeface="標楷體" pitchFamily="65" charset="-120"/>
          </a:endParaRPr>
        </a:p>
      </dgm:t>
    </dgm:pt>
    <dgm:pt modelId="{82DD449C-2AD5-40C7-9702-E9FCEB4CEFCE}" type="parTrans" cxnId="{962479E0-127A-4DC1-9E0A-6D4DE8CBB91A}">
      <dgm:prSet/>
      <dgm:spPr/>
      <dgm:t>
        <a:bodyPr/>
        <a:lstStyle/>
        <a:p>
          <a:endParaRPr lang="zh-TW" altLang="en-US">
            <a:latin typeface="標楷體" pitchFamily="65" charset="-120"/>
            <a:ea typeface="標楷體" pitchFamily="65" charset="-120"/>
          </a:endParaRPr>
        </a:p>
      </dgm:t>
    </dgm:pt>
    <dgm:pt modelId="{A1278DAA-3D82-4E04-A824-2778E760F65E}" type="sibTrans" cxnId="{962479E0-127A-4DC1-9E0A-6D4DE8CBB91A}">
      <dgm:prSet/>
      <dgm:spPr/>
      <dgm:t>
        <a:bodyPr/>
        <a:lstStyle/>
        <a:p>
          <a:endParaRPr lang="zh-TW" altLang="en-US">
            <a:latin typeface="標楷體" pitchFamily="65" charset="-120"/>
            <a:ea typeface="標楷體" pitchFamily="65" charset="-120"/>
          </a:endParaRPr>
        </a:p>
      </dgm:t>
    </dgm:pt>
    <dgm:pt modelId="{CA99AB4E-B955-4E05-8E53-A2E646851494}">
      <dgm:prSet custT="1"/>
      <dgm:spPr/>
      <dgm:t>
        <a:bodyPr/>
        <a:lstStyle/>
        <a:p>
          <a:pPr>
            <a:lnSpc>
              <a:spcPts val="2200"/>
            </a:lnSpc>
          </a:pPr>
          <a:r>
            <a:rPr lang="zh-TW" sz="2400" b="1" dirty="0" smtClean="0">
              <a:solidFill>
                <a:schemeClr val="tx2">
                  <a:lumMod val="50000"/>
                </a:schemeClr>
              </a:solidFill>
              <a:latin typeface="+mj-lt"/>
              <a:ea typeface="標楷體" pitchFamily="65" charset="-120"/>
            </a:rPr>
            <a:t>聲明放棄錄取</a:t>
          </a:r>
          <a:r>
            <a:rPr lang="en-US" altLang="zh-TW" sz="2400" b="1" dirty="0" smtClean="0">
              <a:solidFill>
                <a:schemeClr val="tx2">
                  <a:lumMod val="50000"/>
                </a:schemeClr>
              </a:solidFill>
              <a:latin typeface="+mj-lt"/>
              <a:ea typeface="標楷體" pitchFamily="65" charset="-120"/>
            </a:rPr>
            <a:t>(6/16)</a:t>
          </a:r>
        </a:p>
        <a:p>
          <a:pPr>
            <a:lnSpc>
              <a:spcPts val="2200"/>
            </a:lnSpc>
          </a:pPr>
          <a:r>
            <a:rPr lang="zh-TW" altLang="en-US" sz="2400" b="1" dirty="0" smtClean="0">
              <a:solidFill>
                <a:schemeClr val="tx2">
                  <a:lumMod val="50000"/>
                </a:schemeClr>
              </a:solidFill>
              <a:latin typeface="+mj-lt"/>
              <a:ea typeface="標楷體" pitchFamily="65" charset="-120"/>
            </a:rPr>
            <a:t>未錄取</a:t>
          </a:r>
          <a:endParaRPr lang="zh-TW" altLang="en-US" sz="2400" b="1" dirty="0">
            <a:solidFill>
              <a:schemeClr val="tx2">
                <a:lumMod val="50000"/>
              </a:schemeClr>
            </a:solidFill>
            <a:latin typeface="+mj-lt"/>
            <a:ea typeface="標楷體" pitchFamily="65" charset="-120"/>
          </a:endParaRPr>
        </a:p>
      </dgm:t>
    </dgm:pt>
    <dgm:pt modelId="{DBD95A38-2B32-41C7-BB02-EA7AF30E8CF4}" type="parTrans" cxnId="{65627027-99B2-41A8-8EA9-3E3FA4534F80}">
      <dgm:prSet/>
      <dgm:spPr/>
      <dgm:t>
        <a:bodyPr/>
        <a:lstStyle/>
        <a:p>
          <a:endParaRPr lang="zh-TW" altLang="en-US">
            <a:latin typeface="標楷體" pitchFamily="65" charset="-120"/>
            <a:ea typeface="標楷體" pitchFamily="65" charset="-120"/>
          </a:endParaRPr>
        </a:p>
      </dgm:t>
    </dgm:pt>
    <dgm:pt modelId="{E2198A8A-F2E0-49F4-99F0-CC8D16D26B38}" type="sibTrans" cxnId="{65627027-99B2-41A8-8EA9-3E3FA4534F80}">
      <dgm:prSet/>
      <dgm:spPr/>
      <dgm:t>
        <a:bodyPr/>
        <a:lstStyle/>
        <a:p>
          <a:endParaRPr lang="zh-TW" altLang="en-US">
            <a:latin typeface="標楷體" pitchFamily="65" charset="-120"/>
            <a:ea typeface="標楷體" pitchFamily="65" charset="-120"/>
          </a:endParaRPr>
        </a:p>
      </dgm:t>
    </dgm:pt>
    <dgm:pt modelId="{5BEB3ADD-C82A-408F-ACC5-97A606A163C0}">
      <dgm:prSet custT="1"/>
      <dgm:spPr/>
      <dgm:t>
        <a:bodyPr/>
        <a:lstStyle/>
        <a:p>
          <a:pPr>
            <a:lnSpc>
              <a:spcPts val="2600"/>
            </a:lnSpc>
          </a:pPr>
          <a:r>
            <a:rPr lang="zh-TW" altLang="en-US" sz="2400" b="1" dirty="0" smtClean="0">
              <a:solidFill>
                <a:srgbClr val="FF0000"/>
              </a:solidFill>
              <a:latin typeface="標楷體" pitchFamily="65" charset="-120"/>
              <a:ea typeface="標楷體" pitchFamily="65" charset="-120"/>
            </a:rPr>
            <a:t>名額回流</a:t>
          </a:r>
          <a:endParaRPr lang="en-US" altLang="zh-TW" sz="2400" b="1" dirty="0" smtClean="0">
            <a:solidFill>
              <a:srgbClr val="FF0000"/>
            </a:solidFill>
            <a:latin typeface="標楷體" pitchFamily="65" charset="-120"/>
            <a:ea typeface="標楷體" pitchFamily="65" charset="-120"/>
          </a:endParaRPr>
        </a:p>
        <a:p>
          <a:pPr>
            <a:lnSpc>
              <a:spcPts val="2600"/>
            </a:lnSpc>
          </a:pPr>
          <a:r>
            <a:rPr lang="zh-TW" altLang="en-US" sz="2400" b="1" dirty="0" smtClean="0">
              <a:solidFill>
                <a:srgbClr val="FF0000"/>
              </a:solidFill>
              <a:latin typeface="標楷體" pitchFamily="65" charset="-120"/>
              <a:ea typeface="標楷體" pitchFamily="65" charset="-120"/>
            </a:rPr>
            <a:t>基北區免試入學</a:t>
          </a:r>
          <a:endParaRPr lang="zh-TW" altLang="en-US" sz="2400" b="1" dirty="0">
            <a:solidFill>
              <a:srgbClr val="FF0000"/>
            </a:solidFill>
            <a:latin typeface="標楷體" pitchFamily="65" charset="-120"/>
            <a:ea typeface="標楷體" pitchFamily="65" charset="-120"/>
          </a:endParaRPr>
        </a:p>
      </dgm:t>
    </dgm:pt>
    <dgm:pt modelId="{8AFD3412-D611-439A-86CA-C55C1D187813}" type="parTrans" cxnId="{43F36E88-F336-4D3A-BC0F-38909D619421}">
      <dgm:prSet/>
      <dgm:spPr/>
      <dgm:t>
        <a:bodyPr/>
        <a:lstStyle/>
        <a:p>
          <a:endParaRPr lang="zh-TW" altLang="en-US">
            <a:latin typeface="標楷體" pitchFamily="65" charset="-120"/>
            <a:ea typeface="標楷體" pitchFamily="65" charset="-120"/>
          </a:endParaRPr>
        </a:p>
      </dgm:t>
    </dgm:pt>
    <dgm:pt modelId="{D9FF7E00-1434-4DA6-BAE1-2D8D93EAF525}" type="sibTrans" cxnId="{43F36E88-F336-4D3A-BC0F-38909D619421}">
      <dgm:prSet/>
      <dgm:spPr/>
      <dgm:t>
        <a:bodyPr/>
        <a:lstStyle/>
        <a:p>
          <a:endParaRPr lang="zh-TW" altLang="en-US">
            <a:latin typeface="標楷體" pitchFamily="65" charset="-120"/>
            <a:ea typeface="標楷體" pitchFamily="65" charset="-120"/>
          </a:endParaRPr>
        </a:p>
      </dgm:t>
    </dgm:pt>
    <dgm:pt modelId="{81D90617-4879-4992-9510-68C5F5FB1A75}" type="pres">
      <dgm:prSet presAssocID="{741EC4FB-962F-49C6-A419-B7B88098B593}" presName="diagram" presStyleCnt="0">
        <dgm:presLayoutVars>
          <dgm:dir/>
          <dgm:resizeHandles val="exact"/>
        </dgm:presLayoutVars>
      </dgm:prSet>
      <dgm:spPr/>
      <dgm:t>
        <a:bodyPr/>
        <a:lstStyle/>
        <a:p>
          <a:endParaRPr lang="zh-TW" altLang="en-US"/>
        </a:p>
      </dgm:t>
    </dgm:pt>
    <dgm:pt modelId="{B462E4E7-D504-4359-A1AE-A9815CD9B73F}" type="pres">
      <dgm:prSet presAssocID="{81B385D4-F8D8-40EB-B538-DFCBD7755D48}" presName="node" presStyleLbl="node1" presStyleIdx="0" presStyleCnt="8">
        <dgm:presLayoutVars>
          <dgm:bulletEnabled val="1"/>
        </dgm:presLayoutVars>
      </dgm:prSet>
      <dgm:spPr/>
      <dgm:t>
        <a:bodyPr/>
        <a:lstStyle/>
        <a:p>
          <a:endParaRPr lang="zh-TW" altLang="en-US"/>
        </a:p>
      </dgm:t>
    </dgm:pt>
    <dgm:pt modelId="{1EEFB8E8-403A-4156-AFDE-EF2E2B61449E}" type="pres">
      <dgm:prSet presAssocID="{11C0F2B9-2799-4A93-B0CE-64A9E8FF47E5}" presName="sibTrans" presStyleLbl="sibTrans2D1" presStyleIdx="0" presStyleCnt="7"/>
      <dgm:spPr/>
      <dgm:t>
        <a:bodyPr/>
        <a:lstStyle/>
        <a:p>
          <a:endParaRPr lang="zh-TW" altLang="en-US"/>
        </a:p>
      </dgm:t>
    </dgm:pt>
    <dgm:pt modelId="{6070855A-257F-42C4-9AE7-CF80573930AE}" type="pres">
      <dgm:prSet presAssocID="{11C0F2B9-2799-4A93-B0CE-64A9E8FF47E5}" presName="connectorText" presStyleLbl="sibTrans2D1" presStyleIdx="0" presStyleCnt="7"/>
      <dgm:spPr/>
      <dgm:t>
        <a:bodyPr/>
        <a:lstStyle/>
        <a:p>
          <a:endParaRPr lang="zh-TW" altLang="en-US"/>
        </a:p>
      </dgm:t>
    </dgm:pt>
    <dgm:pt modelId="{A3E73948-35FF-4793-9C9F-C20D52DA8561}" type="pres">
      <dgm:prSet presAssocID="{109041E5-4C7D-45FD-9740-6DAE47A37158}" presName="node" presStyleLbl="node1" presStyleIdx="1" presStyleCnt="8">
        <dgm:presLayoutVars>
          <dgm:bulletEnabled val="1"/>
        </dgm:presLayoutVars>
      </dgm:prSet>
      <dgm:spPr/>
      <dgm:t>
        <a:bodyPr/>
        <a:lstStyle/>
        <a:p>
          <a:endParaRPr lang="zh-TW" altLang="en-US"/>
        </a:p>
      </dgm:t>
    </dgm:pt>
    <dgm:pt modelId="{5D807ADA-9FFD-442E-97DD-9812605CF1B6}" type="pres">
      <dgm:prSet presAssocID="{140639C4-6DBE-4960-9FE1-F20994DE5CF4}" presName="sibTrans" presStyleLbl="sibTrans2D1" presStyleIdx="1" presStyleCnt="7"/>
      <dgm:spPr/>
      <dgm:t>
        <a:bodyPr/>
        <a:lstStyle/>
        <a:p>
          <a:endParaRPr lang="zh-TW" altLang="en-US"/>
        </a:p>
      </dgm:t>
    </dgm:pt>
    <dgm:pt modelId="{9898680B-802F-4B82-8353-37DBD9F398AA}" type="pres">
      <dgm:prSet presAssocID="{140639C4-6DBE-4960-9FE1-F20994DE5CF4}" presName="connectorText" presStyleLbl="sibTrans2D1" presStyleIdx="1" presStyleCnt="7"/>
      <dgm:spPr/>
      <dgm:t>
        <a:bodyPr/>
        <a:lstStyle/>
        <a:p>
          <a:endParaRPr lang="zh-TW" altLang="en-US"/>
        </a:p>
      </dgm:t>
    </dgm:pt>
    <dgm:pt modelId="{2D46E624-5A81-41D2-8C7C-6850C9C11C62}" type="pres">
      <dgm:prSet presAssocID="{0CC65AB5-77A8-4C88-B8AE-BADE5D89F184}" presName="node" presStyleLbl="node1" presStyleIdx="2" presStyleCnt="8">
        <dgm:presLayoutVars>
          <dgm:bulletEnabled val="1"/>
        </dgm:presLayoutVars>
      </dgm:prSet>
      <dgm:spPr/>
      <dgm:t>
        <a:bodyPr/>
        <a:lstStyle/>
        <a:p>
          <a:endParaRPr lang="zh-TW" altLang="en-US"/>
        </a:p>
      </dgm:t>
    </dgm:pt>
    <dgm:pt modelId="{D81C3DE8-C868-4512-B335-6F8C6C8815A8}" type="pres">
      <dgm:prSet presAssocID="{A1278DAA-3D82-4E04-A824-2778E760F65E}" presName="sibTrans" presStyleLbl="sibTrans2D1" presStyleIdx="2" presStyleCnt="7"/>
      <dgm:spPr/>
      <dgm:t>
        <a:bodyPr/>
        <a:lstStyle/>
        <a:p>
          <a:endParaRPr lang="zh-TW" altLang="en-US"/>
        </a:p>
      </dgm:t>
    </dgm:pt>
    <dgm:pt modelId="{78B899C2-0467-44DC-893F-DD858E2FB5C8}" type="pres">
      <dgm:prSet presAssocID="{A1278DAA-3D82-4E04-A824-2778E760F65E}" presName="connectorText" presStyleLbl="sibTrans2D1" presStyleIdx="2" presStyleCnt="7"/>
      <dgm:spPr/>
      <dgm:t>
        <a:bodyPr/>
        <a:lstStyle/>
        <a:p>
          <a:endParaRPr lang="zh-TW" altLang="en-US"/>
        </a:p>
      </dgm:t>
    </dgm:pt>
    <dgm:pt modelId="{BBE7DC38-660C-4247-B3AD-266BD68ECBFA}" type="pres">
      <dgm:prSet presAssocID="{D8FBD260-EA76-4133-B22E-519C6CFEF7EF}" presName="node" presStyleLbl="node1" presStyleIdx="3" presStyleCnt="8">
        <dgm:presLayoutVars>
          <dgm:bulletEnabled val="1"/>
        </dgm:presLayoutVars>
      </dgm:prSet>
      <dgm:spPr/>
      <dgm:t>
        <a:bodyPr/>
        <a:lstStyle/>
        <a:p>
          <a:endParaRPr lang="zh-TW" altLang="en-US"/>
        </a:p>
      </dgm:t>
    </dgm:pt>
    <dgm:pt modelId="{2013FDFA-4988-4668-8B58-767A703513CF}" type="pres">
      <dgm:prSet presAssocID="{32128837-3D75-4C8D-89E9-F5E4725DEB81}" presName="sibTrans" presStyleLbl="sibTrans2D1" presStyleIdx="3" presStyleCnt="7"/>
      <dgm:spPr/>
      <dgm:t>
        <a:bodyPr/>
        <a:lstStyle/>
        <a:p>
          <a:endParaRPr lang="zh-TW" altLang="en-US"/>
        </a:p>
      </dgm:t>
    </dgm:pt>
    <dgm:pt modelId="{57E2DC97-A7E6-4F07-8CB5-E219F3555187}" type="pres">
      <dgm:prSet presAssocID="{32128837-3D75-4C8D-89E9-F5E4725DEB81}" presName="connectorText" presStyleLbl="sibTrans2D1" presStyleIdx="3" presStyleCnt="7"/>
      <dgm:spPr/>
      <dgm:t>
        <a:bodyPr/>
        <a:lstStyle/>
        <a:p>
          <a:endParaRPr lang="zh-TW" altLang="en-US"/>
        </a:p>
      </dgm:t>
    </dgm:pt>
    <dgm:pt modelId="{46AAABB2-CA59-41EF-B583-8EAA726483D8}" type="pres">
      <dgm:prSet presAssocID="{AD30E6E0-3946-4C13-ADC9-8250F66EF853}" presName="node" presStyleLbl="node1" presStyleIdx="4" presStyleCnt="8">
        <dgm:presLayoutVars>
          <dgm:bulletEnabled val="1"/>
        </dgm:presLayoutVars>
      </dgm:prSet>
      <dgm:spPr/>
      <dgm:t>
        <a:bodyPr/>
        <a:lstStyle/>
        <a:p>
          <a:endParaRPr lang="zh-TW" altLang="en-US"/>
        </a:p>
      </dgm:t>
    </dgm:pt>
    <dgm:pt modelId="{0152003F-8FAB-409E-B2FB-3A8DFC5941F8}" type="pres">
      <dgm:prSet presAssocID="{70197A25-2F1B-4603-BBE6-C7733FA9772C}" presName="sibTrans" presStyleLbl="sibTrans2D1" presStyleIdx="4" presStyleCnt="7"/>
      <dgm:spPr/>
      <dgm:t>
        <a:bodyPr/>
        <a:lstStyle/>
        <a:p>
          <a:endParaRPr lang="zh-TW" altLang="en-US"/>
        </a:p>
      </dgm:t>
    </dgm:pt>
    <dgm:pt modelId="{ED933148-CA75-4102-BC80-5346FB55B2FA}" type="pres">
      <dgm:prSet presAssocID="{70197A25-2F1B-4603-BBE6-C7733FA9772C}" presName="connectorText" presStyleLbl="sibTrans2D1" presStyleIdx="4" presStyleCnt="7"/>
      <dgm:spPr/>
      <dgm:t>
        <a:bodyPr/>
        <a:lstStyle/>
        <a:p>
          <a:endParaRPr lang="zh-TW" altLang="en-US"/>
        </a:p>
      </dgm:t>
    </dgm:pt>
    <dgm:pt modelId="{68ECAECB-5ECE-4305-A86F-A75A228F348D}" type="pres">
      <dgm:prSet presAssocID="{AE26F0C3-3BB5-4EA7-86C0-0AE02382112A}" presName="node" presStyleLbl="node1" presStyleIdx="5" presStyleCnt="8" custLinFactNeighborX="-1017" custLinFactNeighborY="283">
        <dgm:presLayoutVars>
          <dgm:bulletEnabled val="1"/>
        </dgm:presLayoutVars>
      </dgm:prSet>
      <dgm:spPr/>
      <dgm:t>
        <a:bodyPr/>
        <a:lstStyle/>
        <a:p>
          <a:endParaRPr lang="zh-TW" altLang="en-US"/>
        </a:p>
      </dgm:t>
    </dgm:pt>
    <dgm:pt modelId="{14910510-32F5-4706-9AA1-F95E22EAB667}" type="pres">
      <dgm:prSet presAssocID="{A7B237CE-DF79-44ED-BB69-ABEBDE04EC5B}" presName="sibTrans" presStyleLbl="sibTrans2D1" presStyleIdx="5" presStyleCnt="7"/>
      <dgm:spPr/>
      <dgm:t>
        <a:bodyPr/>
        <a:lstStyle/>
        <a:p>
          <a:endParaRPr lang="zh-TW" altLang="en-US"/>
        </a:p>
      </dgm:t>
    </dgm:pt>
    <dgm:pt modelId="{585491D5-303D-4C60-A51B-B8CB01906F81}" type="pres">
      <dgm:prSet presAssocID="{A7B237CE-DF79-44ED-BB69-ABEBDE04EC5B}" presName="connectorText" presStyleLbl="sibTrans2D1" presStyleIdx="5" presStyleCnt="7"/>
      <dgm:spPr/>
      <dgm:t>
        <a:bodyPr/>
        <a:lstStyle/>
        <a:p>
          <a:endParaRPr lang="zh-TW" altLang="en-US"/>
        </a:p>
      </dgm:t>
    </dgm:pt>
    <dgm:pt modelId="{6BB1944F-3C67-4DF9-A754-2EFD5EFA3ACC}" type="pres">
      <dgm:prSet presAssocID="{CA99AB4E-B955-4E05-8E53-A2E646851494}" presName="node" presStyleLbl="node1" presStyleIdx="6" presStyleCnt="8">
        <dgm:presLayoutVars>
          <dgm:bulletEnabled val="1"/>
        </dgm:presLayoutVars>
      </dgm:prSet>
      <dgm:spPr/>
      <dgm:t>
        <a:bodyPr/>
        <a:lstStyle/>
        <a:p>
          <a:endParaRPr lang="zh-TW" altLang="en-US"/>
        </a:p>
      </dgm:t>
    </dgm:pt>
    <dgm:pt modelId="{71EC7353-EAA0-4603-98B1-C7DF09B67A7A}" type="pres">
      <dgm:prSet presAssocID="{E2198A8A-F2E0-49F4-99F0-CC8D16D26B38}" presName="sibTrans" presStyleLbl="sibTrans2D1" presStyleIdx="6" presStyleCnt="7"/>
      <dgm:spPr/>
      <dgm:t>
        <a:bodyPr/>
        <a:lstStyle/>
        <a:p>
          <a:endParaRPr lang="zh-TW" altLang="en-US"/>
        </a:p>
      </dgm:t>
    </dgm:pt>
    <dgm:pt modelId="{8ECE1B24-70B5-493D-AF0F-B1BCDAFBF363}" type="pres">
      <dgm:prSet presAssocID="{E2198A8A-F2E0-49F4-99F0-CC8D16D26B38}" presName="connectorText" presStyleLbl="sibTrans2D1" presStyleIdx="6" presStyleCnt="7"/>
      <dgm:spPr/>
      <dgm:t>
        <a:bodyPr/>
        <a:lstStyle/>
        <a:p>
          <a:endParaRPr lang="zh-TW" altLang="en-US"/>
        </a:p>
      </dgm:t>
    </dgm:pt>
    <dgm:pt modelId="{58E4DFC0-2D4E-4E7F-9853-A394D5F5A687}" type="pres">
      <dgm:prSet presAssocID="{5BEB3ADD-C82A-408F-ACC5-97A606A163C0}" presName="node" presStyleLbl="node1" presStyleIdx="7" presStyleCnt="8">
        <dgm:presLayoutVars>
          <dgm:bulletEnabled val="1"/>
        </dgm:presLayoutVars>
      </dgm:prSet>
      <dgm:spPr/>
      <dgm:t>
        <a:bodyPr/>
        <a:lstStyle/>
        <a:p>
          <a:endParaRPr lang="zh-TW" altLang="en-US"/>
        </a:p>
      </dgm:t>
    </dgm:pt>
  </dgm:ptLst>
  <dgm:cxnLst>
    <dgm:cxn modelId="{2A5A8C77-E430-4E8E-97E9-A14C3737A358}" type="presOf" srcId="{A1278DAA-3D82-4E04-A824-2778E760F65E}" destId="{D81C3DE8-C868-4512-B335-6F8C6C8815A8}" srcOrd="0" destOrd="0" presId="urn:microsoft.com/office/officeart/2005/8/layout/process5"/>
    <dgm:cxn modelId="{F11FE4FE-929C-45D6-97AF-F30D16E7DFF8}" type="presOf" srcId="{0CC65AB5-77A8-4C88-B8AE-BADE5D89F184}" destId="{2D46E624-5A81-41D2-8C7C-6850C9C11C62}" srcOrd="0" destOrd="0" presId="urn:microsoft.com/office/officeart/2005/8/layout/process5"/>
    <dgm:cxn modelId="{622DC0D0-D4D7-4E18-BEC1-D103BD6DA935}" type="presOf" srcId="{109041E5-4C7D-45FD-9740-6DAE47A37158}" destId="{A3E73948-35FF-4793-9C9F-C20D52DA8561}" srcOrd="0" destOrd="0" presId="urn:microsoft.com/office/officeart/2005/8/layout/process5"/>
    <dgm:cxn modelId="{1BB84D31-D66A-4010-A5DD-932EF4ABF9C8}" srcId="{741EC4FB-962F-49C6-A419-B7B88098B593}" destId="{D8FBD260-EA76-4133-B22E-519C6CFEF7EF}" srcOrd="3" destOrd="0" parTransId="{FDBCEF44-F56D-42CC-BB50-58939EC85A43}" sibTransId="{32128837-3D75-4C8D-89E9-F5E4725DEB81}"/>
    <dgm:cxn modelId="{53F1861F-347F-45C8-900B-11C2D44F3A52}" type="presOf" srcId="{140639C4-6DBE-4960-9FE1-F20994DE5CF4}" destId="{5D807ADA-9FFD-442E-97DD-9812605CF1B6}" srcOrd="0" destOrd="0" presId="urn:microsoft.com/office/officeart/2005/8/layout/process5"/>
    <dgm:cxn modelId="{3465176B-4231-4C23-946A-A3D960303846}" type="presOf" srcId="{32128837-3D75-4C8D-89E9-F5E4725DEB81}" destId="{2013FDFA-4988-4668-8B58-767A703513CF}" srcOrd="0" destOrd="0" presId="urn:microsoft.com/office/officeart/2005/8/layout/process5"/>
    <dgm:cxn modelId="{18378A9E-18CF-4DE4-9FE0-F9A4A8FCBA37}" srcId="{741EC4FB-962F-49C6-A419-B7B88098B593}" destId="{109041E5-4C7D-45FD-9740-6DAE47A37158}" srcOrd="1" destOrd="0" parTransId="{BBFCA2F6-747F-436C-8AB5-B9016EB49EA7}" sibTransId="{140639C4-6DBE-4960-9FE1-F20994DE5CF4}"/>
    <dgm:cxn modelId="{6476BCCC-6453-4D0C-8E5D-9ECFCA6859FF}" type="presOf" srcId="{E2198A8A-F2E0-49F4-99F0-CC8D16D26B38}" destId="{71EC7353-EAA0-4603-98B1-C7DF09B67A7A}" srcOrd="0" destOrd="0" presId="urn:microsoft.com/office/officeart/2005/8/layout/process5"/>
    <dgm:cxn modelId="{FFDF66E9-64E1-400F-B08B-F7D30EBD5AD9}" type="presOf" srcId="{140639C4-6DBE-4960-9FE1-F20994DE5CF4}" destId="{9898680B-802F-4B82-8353-37DBD9F398AA}" srcOrd="1" destOrd="0" presId="urn:microsoft.com/office/officeart/2005/8/layout/process5"/>
    <dgm:cxn modelId="{3B12226B-D265-408B-99E5-9111FA6ADFD6}" srcId="{741EC4FB-962F-49C6-A419-B7B88098B593}" destId="{AD30E6E0-3946-4C13-ADC9-8250F66EF853}" srcOrd="4" destOrd="0" parTransId="{FA489AA1-A28A-43A8-8DB8-8AE15E89A36C}" sibTransId="{70197A25-2F1B-4603-BBE6-C7733FA9772C}"/>
    <dgm:cxn modelId="{65627027-99B2-41A8-8EA9-3E3FA4534F80}" srcId="{741EC4FB-962F-49C6-A419-B7B88098B593}" destId="{CA99AB4E-B955-4E05-8E53-A2E646851494}" srcOrd="6" destOrd="0" parTransId="{DBD95A38-2B32-41C7-BB02-EA7AF30E8CF4}" sibTransId="{E2198A8A-F2E0-49F4-99F0-CC8D16D26B38}"/>
    <dgm:cxn modelId="{A86E8663-9005-44BD-8FDA-70E67810880D}" type="presOf" srcId="{11C0F2B9-2799-4A93-B0CE-64A9E8FF47E5}" destId="{1EEFB8E8-403A-4156-AFDE-EF2E2B61449E}" srcOrd="0" destOrd="0" presId="urn:microsoft.com/office/officeart/2005/8/layout/process5"/>
    <dgm:cxn modelId="{96F5FDCB-E09A-4841-8D81-36862FA45C4A}" type="presOf" srcId="{70197A25-2F1B-4603-BBE6-C7733FA9772C}" destId="{0152003F-8FAB-409E-B2FB-3A8DFC5941F8}" srcOrd="0" destOrd="0" presId="urn:microsoft.com/office/officeart/2005/8/layout/process5"/>
    <dgm:cxn modelId="{0ABD8E22-D468-43FC-A101-75483B841635}" srcId="{741EC4FB-962F-49C6-A419-B7B88098B593}" destId="{AE26F0C3-3BB5-4EA7-86C0-0AE02382112A}" srcOrd="5" destOrd="0" parTransId="{0C720668-D0A4-4AA0-A2F7-D8111AA03AB8}" sibTransId="{A7B237CE-DF79-44ED-BB69-ABEBDE04EC5B}"/>
    <dgm:cxn modelId="{BFD82D74-7006-43C7-8CA0-2113FBD46A2A}" type="presOf" srcId="{A7B237CE-DF79-44ED-BB69-ABEBDE04EC5B}" destId="{14910510-32F5-4706-9AA1-F95E22EAB667}" srcOrd="0" destOrd="0" presId="urn:microsoft.com/office/officeart/2005/8/layout/process5"/>
    <dgm:cxn modelId="{C0636C0C-6ACB-40E3-89F4-50C8DEED97B7}" type="presOf" srcId="{70197A25-2F1B-4603-BBE6-C7733FA9772C}" destId="{ED933148-CA75-4102-BC80-5346FB55B2FA}" srcOrd="1" destOrd="0" presId="urn:microsoft.com/office/officeart/2005/8/layout/process5"/>
    <dgm:cxn modelId="{92013CBF-E387-4DAA-96D0-3BF8E9B8E680}" type="presOf" srcId="{CA99AB4E-B955-4E05-8E53-A2E646851494}" destId="{6BB1944F-3C67-4DF9-A754-2EFD5EFA3ACC}" srcOrd="0" destOrd="0" presId="urn:microsoft.com/office/officeart/2005/8/layout/process5"/>
    <dgm:cxn modelId="{A1C55F55-10F3-48A6-8BEE-9D40D1DD08D8}" type="presOf" srcId="{AD30E6E0-3946-4C13-ADC9-8250F66EF853}" destId="{46AAABB2-CA59-41EF-B583-8EAA726483D8}" srcOrd="0" destOrd="0" presId="urn:microsoft.com/office/officeart/2005/8/layout/process5"/>
    <dgm:cxn modelId="{9F954E5E-F588-43FD-ACFB-972C0B285F96}" type="presOf" srcId="{741EC4FB-962F-49C6-A419-B7B88098B593}" destId="{81D90617-4879-4992-9510-68C5F5FB1A75}" srcOrd="0" destOrd="0" presId="urn:microsoft.com/office/officeart/2005/8/layout/process5"/>
    <dgm:cxn modelId="{994F784A-B126-45BC-8251-72848AF52658}" srcId="{741EC4FB-962F-49C6-A419-B7B88098B593}" destId="{81B385D4-F8D8-40EB-B538-DFCBD7755D48}" srcOrd="0" destOrd="0" parTransId="{247B0F6D-DBF0-49E1-B410-BB8D7CAB92EB}" sibTransId="{11C0F2B9-2799-4A93-B0CE-64A9E8FF47E5}"/>
    <dgm:cxn modelId="{E0F96E09-1FCC-431F-80A3-859E0B842150}" type="presOf" srcId="{81B385D4-F8D8-40EB-B538-DFCBD7755D48}" destId="{B462E4E7-D504-4359-A1AE-A9815CD9B73F}" srcOrd="0" destOrd="0" presId="urn:microsoft.com/office/officeart/2005/8/layout/process5"/>
    <dgm:cxn modelId="{BA7A593E-B015-4847-A2A7-EF0AAFA5297F}" type="presOf" srcId="{11C0F2B9-2799-4A93-B0CE-64A9E8FF47E5}" destId="{6070855A-257F-42C4-9AE7-CF80573930AE}" srcOrd="1" destOrd="0" presId="urn:microsoft.com/office/officeart/2005/8/layout/process5"/>
    <dgm:cxn modelId="{ACE34654-26DE-4AFD-9BD2-3AD08DF4F824}" type="presOf" srcId="{32128837-3D75-4C8D-89E9-F5E4725DEB81}" destId="{57E2DC97-A7E6-4F07-8CB5-E219F3555187}" srcOrd="1" destOrd="0" presId="urn:microsoft.com/office/officeart/2005/8/layout/process5"/>
    <dgm:cxn modelId="{43F36E88-F336-4D3A-BC0F-38909D619421}" srcId="{741EC4FB-962F-49C6-A419-B7B88098B593}" destId="{5BEB3ADD-C82A-408F-ACC5-97A606A163C0}" srcOrd="7" destOrd="0" parTransId="{8AFD3412-D611-439A-86CA-C55C1D187813}" sibTransId="{D9FF7E00-1434-4DA6-BAE1-2D8D93EAF525}"/>
    <dgm:cxn modelId="{9A763736-7772-460A-8434-2251CF92DCE3}" type="presOf" srcId="{5BEB3ADD-C82A-408F-ACC5-97A606A163C0}" destId="{58E4DFC0-2D4E-4E7F-9853-A394D5F5A687}" srcOrd="0" destOrd="0" presId="urn:microsoft.com/office/officeart/2005/8/layout/process5"/>
    <dgm:cxn modelId="{EB251BE6-F183-4052-921C-63B5A6B33496}" type="presOf" srcId="{D8FBD260-EA76-4133-B22E-519C6CFEF7EF}" destId="{BBE7DC38-660C-4247-B3AD-266BD68ECBFA}" srcOrd="0" destOrd="0" presId="urn:microsoft.com/office/officeart/2005/8/layout/process5"/>
    <dgm:cxn modelId="{67FF3F85-7E77-456E-9FC9-6B4664FF07E2}" type="presOf" srcId="{A7B237CE-DF79-44ED-BB69-ABEBDE04EC5B}" destId="{585491D5-303D-4C60-A51B-B8CB01906F81}" srcOrd="1" destOrd="0" presId="urn:microsoft.com/office/officeart/2005/8/layout/process5"/>
    <dgm:cxn modelId="{962479E0-127A-4DC1-9E0A-6D4DE8CBB91A}" srcId="{741EC4FB-962F-49C6-A419-B7B88098B593}" destId="{0CC65AB5-77A8-4C88-B8AE-BADE5D89F184}" srcOrd="2" destOrd="0" parTransId="{82DD449C-2AD5-40C7-9702-E9FCEB4CEFCE}" sibTransId="{A1278DAA-3D82-4E04-A824-2778E760F65E}"/>
    <dgm:cxn modelId="{1C7D6D22-B5A0-45F7-A7C8-5A32B1E77C49}" type="presOf" srcId="{E2198A8A-F2E0-49F4-99F0-CC8D16D26B38}" destId="{8ECE1B24-70B5-493D-AF0F-B1BCDAFBF363}" srcOrd="1" destOrd="0" presId="urn:microsoft.com/office/officeart/2005/8/layout/process5"/>
    <dgm:cxn modelId="{1FA6FDF3-00D0-4504-BFC1-118EF56F2A3E}" type="presOf" srcId="{A1278DAA-3D82-4E04-A824-2778E760F65E}" destId="{78B899C2-0467-44DC-893F-DD858E2FB5C8}" srcOrd="1" destOrd="0" presId="urn:microsoft.com/office/officeart/2005/8/layout/process5"/>
    <dgm:cxn modelId="{42D1C879-9AE0-40E2-A6C6-4B931DEF4D13}" type="presOf" srcId="{AE26F0C3-3BB5-4EA7-86C0-0AE02382112A}" destId="{68ECAECB-5ECE-4305-A86F-A75A228F348D}" srcOrd="0" destOrd="0" presId="urn:microsoft.com/office/officeart/2005/8/layout/process5"/>
    <dgm:cxn modelId="{CE81F4EA-C3CA-4E51-ADD5-D084DAA964C7}" type="presParOf" srcId="{81D90617-4879-4992-9510-68C5F5FB1A75}" destId="{B462E4E7-D504-4359-A1AE-A9815CD9B73F}" srcOrd="0" destOrd="0" presId="urn:microsoft.com/office/officeart/2005/8/layout/process5"/>
    <dgm:cxn modelId="{C208834B-8248-4A14-989E-B92D58F734A5}" type="presParOf" srcId="{81D90617-4879-4992-9510-68C5F5FB1A75}" destId="{1EEFB8E8-403A-4156-AFDE-EF2E2B61449E}" srcOrd="1" destOrd="0" presId="urn:microsoft.com/office/officeart/2005/8/layout/process5"/>
    <dgm:cxn modelId="{0C9C3108-6C1C-4D34-AF10-48EAE750275F}" type="presParOf" srcId="{1EEFB8E8-403A-4156-AFDE-EF2E2B61449E}" destId="{6070855A-257F-42C4-9AE7-CF80573930AE}" srcOrd="0" destOrd="0" presId="urn:microsoft.com/office/officeart/2005/8/layout/process5"/>
    <dgm:cxn modelId="{1A4BF9E6-3D6C-4B70-A849-98E25D878E9C}" type="presParOf" srcId="{81D90617-4879-4992-9510-68C5F5FB1A75}" destId="{A3E73948-35FF-4793-9C9F-C20D52DA8561}" srcOrd="2" destOrd="0" presId="urn:microsoft.com/office/officeart/2005/8/layout/process5"/>
    <dgm:cxn modelId="{B99EED1D-1BAC-4BF9-870D-799B717C9B57}" type="presParOf" srcId="{81D90617-4879-4992-9510-68C5F5FB1A75}" destId="{5D807ADA-9FFD-442E-97DD-9812605CF1B6}" srcOrd="3" destOrd="0" presId="urn:microsoft.com/office/officeart/2005/8/layout/process5"/>
    <dgm:cxn modelId="{7D7BBBA5-C418-492E-A247-E222A513AFE9}" type="presParOf" srcId="{5D807ADA-9FFD-442E-97DD-9812605CF1B6}" destId="{9898680B-802F-4B82-8353-37DBD9F398AA}" srcOrd="0" destOrd="0" presId="urn:microsoft.com/office/officeart/2005/8/layout/process5"/>
    <dgm:cxn modelId="{87C9C1F4-2C27-4109-A2D9-1CA623C13C1A}" type="presParOf" srcId="{81D90617-4879-4992-9510-68C5F5FB1A75}" destId="{2D46E624-5A81-41D2-8C7C-6850C9C11C62}" srcOrd="4" destOrd="0" presId="urn:microsoft.com/office/officeart/2005/8/layout/process5"/>
    <dgm:cxn modelId="{FD0371C6-627A-4A31-82F4-32EC48326FFE}" type="presParOf" srcId="{81D90617-4879-4992-9510-68C5F5FB1A75}" destId="{D81C3DE8-C868-4512-B335-6F8C6C8815A8}" srcOrd="5" destOrd="0" presId="urn:microsoft.com/office/officeart/2005/8/layout/process5"/>
    <dgm:cxn modelId="{7D342EF7-1450-4A3C-BF1F-76F73FFA9E74}" type="presParOf" srcId="{D81C3DE8-C868-4512-B335-6F8C6C8815A8}" destId="{78B899C2-0467-44DC-893F-DD858E2FB5C8}" srcOrd="0" destOrd="0" presId="urn:microsoft.com/office/officeart/2005/8/layout/process5"/>
    <dgm:cxn modelId="{C2CE3F84-727A-432C-8F2A-335A02E6E6E3}" type="presParOf" srcId="{81D90617-4879-4992-9510-68C5F5FB1A75}" destId="{BBE7DC38-660C-4247-B3AD-266BD68ECBFA}" srcOrd="6" destOrd="0" presId="urn:microsoft.com/office/officeart/2005/8/layout/process5"/>
    <dgm:cxn modelId="{6FA94153-82C7-4812-A83C-7823B2C582D1}" type="presParOf" srcId="{81D90617-4879-4992-9510-68C5F5FB1A75}" destId="{2013FDFA-4988-4668-8B58-767A703513CF}" srcOrd="7" destOrd="0" presId="urn:microsoft.com/office/officeart/2005/8/layout/process5"/>
    <dgm:cxn modelId="{A3D3DA7C-66E6-4D57-809F-D22277705E57}" type="presParOf" srcId="{2013FDFA-4988-4668-8B58-767A703513CF}" destId="{57E2DC97-A7E6-4F07-8CB5-E219F3555187}" srcOrd="0" destOrd="0" presId="urn:microsoft.com/office/officeart/2005/8/layout/process5"/>
    <dgm:cxn modelId="{35B101C4-EC9B-4254-B04E-7DDFF41EF082}" type="presParOf" srcId="{81D90617-4879-4992-9510-68C5F5FB1A75}" destId="{46AAABB2-CA59-41EF-B583-8EAA726483D8}" srcOrd="8" destOrd="0" presId="urn:microsoft.com/office/officeart/2005/8/layout/process5"/>
    <dgm:cxn modelId="{234BF1CB-AEBE-4CFF-B803-91AF7B18DD43}" type="presParOf" srcId="{81D90617-4879-4992-9510-68C5F5FB1A75}" destId="{0152003F-8FAB-409E-B2FB-3A8DFC5941F8}" srcOrd="9" destOrd="0" presId="urn:microsoft.com/office/officeart/2005/8/layout/process5"/>
    <dgm:cxn modelId="{2729E750-BE22-4279-AC45-D23152F54E55}" type="presParOf" srcId="{0152003F-8FAB-409E-B2FB-3A8DFC5941F8}" destId="{ED933148-CA75-4102-BC80-5346FB55B2FA}" srcOrd="0" destOrd="0" presId="urn:microsoft.com/office/officeart/2005/8/layout/process5"/>
    <dgm:cxn modelId="{93FADA88-5DDC-4EA1-AC5D-77576ACDE255}" type="presParOf" srcId="{81D90617-4879-4992-9510-68C5F5FB1A75}" destId="{68ECAECB-5ECE-4305-A86F-A75A228F348D}" srcOrd="10" destOrd="0" presId="urn:microsoft.com/office/officeart/2005/8/layout/process5"/>
    <dgm:cxn modelId="{B173A6F9-407B-4B0B-9192-3B92AA1C283B}" type="presParOf" srcId="{81D90617-4879-4992-9510-68C5F5FB1A75}" destId="{14910510-32F5-4706-9AA1-F95E22EAB667}" srcOrd="11" destOrd="0" presId="urn:microsoft.com/office/officeart/2005/8/layout/process5"/>
    <dgm:cxn modelId="{0F0FD65B-5443-4A7D-988C-1E2D2824EA3F}" type="presParOf" srcId="{14910510-32F5-4706-9AA1-F95E22EAB667}" destId="{585491D5-303D-4C60-A51B-B8CB01906F81}" srcOrd="0" destOrd="0" presId="urn:microsoft.com/office/officeart/2005/8/layout/process5"/>
    <dgm:cxn modelId="{03205262-3D19-4F2A-A321-91CB9DD4BC28}" type="presParOf" srcId="{81D90617-4879-4992-9510-68C5F5FB1A75}" destId="{6BB1944F-3C67-4DF9-A754-2EFD5EFA3ACC}" srcOrd="12" destOrd="0" presId="urn:microsoft.com/office/officeart/2005/8/layout/process5"/>
    <dgm:cxn modelId="{C21AEBD8-7D8D-4B16-96C7-062DAC80CC3D}" type="presParOf" srcId="{81D90617-4879-4992-9510-68C5F5FB1A75}" destId="{71EC7353-EAA0-4603-98B1-C7DF09B67A7A}" srcOrd="13" destOrd="0" presId="urn:microsoft.com/office/officeart/2005/8/layout/process5"/>
    <dgm:cxn modelId="{1743D136-D5CB-431E-AF6E-F220A11E1DC1}" type="presParOf" srcId="{71EC7353-EAA0-4603-98B1-C7DF09B67A7A}" destId="{8ECE1B24-70B5-493D-AF0F-B1BCDAFBF363}" srcOrd="0" destOrd="0" presId="urn:microsoft.com/office/officeart/2005/8/layout/process5"/>
    <dgm:cxn modelId="{99B35551-AFAF-4F72-911A-90D9E4B41930}" type="presParOf" srcId="{81D90617-4879-4992-9510-68C5F5FB1A75}" destId="{58E4DFC0-2D4E-4E7F-9853-A394D5F5A687}"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D3999A-FD97-46B8-B29E-6B791834B3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33562890-31B2-4DAC-BCEC-D27B919341C9}">
      <dgm:prSet phldrT="[文字]"/>
      <dgm:spPr/>
      <dgm:t>
        <a:bodyPr/>
        <a:lstStyle/>
        <a:p>
          <a:r>
            <a:rPr lang="zh-TW" altLang="en-US" dirty="0" smtClean="0">
              <a:latin typeface="標楷體" panose="03000509000000000000" pitchFamily="65" charset="-120"/>
              <a:ea typeface="標楷體" panose="03000509000000000000" pitchFamily="65" charset="-120"/>
            </a:rPr>
            <a:t>報名人數未超過招生名額時</a:t>
          </a:r>
          <a:endParaRPr lang="zh-TW" altLang="en-US" dirty="0"/>
        </a:p>
      </dgm:t>
    </dgm:pt>
    <dgm:pt modelId="{D9E01DC8-0456-44C2-BA84-FF72F4C7997A}" type="parTrans" cxnId="{D5650063-A076-4446-B9B8-3707BFB0A285}">
      <dgm:prSet/>
      <dgm:spPr/>
      <dgm:t>
        <a:bodyPr/>
        <a:lstStyle/>
        <a:p>
          <a:endParaRPr lang="zh-TW" altLang="en-US"/>
        </a:p>
      </dgm:t>
    </dgm:pt>
    <dgm:pt modelId="{C0B54BB8-6230-41D6-A6BD-4DD54A9B5299}" type="sibTrans" cxnId="{D5650063-A076-4446-B9B8-3707BFB0A285}">
      <dgm:prSet/>
      <dgm:spPr/>
      <dgm:t>
        <a:bodyPr/>
        <a:lstStyle/>
        <a:p>
          <a:endParaRPr lang="zh-TW" altLang="en-US"/>
        </a:p>
      </dgm:t>
    </dgm:pt>
    <dgm:pt modelId="{ED25AA18-854E-4353-B99C-D35D1FBCABC4}">
      <dgm:prSet phldrT="[文字]"/>
      <dgm:spPr/>
      <dgm:t>
        <a:bodyPr/>
        <a:lstStyle/>
        <a:p>
          <a:r>
            <a:rPr lang="zh-TW" altLang="en-US" dirty="0" smtClean="0">
              <a:latin typeface="標楷體" panose="03000509000000000000" pitchFamily="65" charset="-120"/>
              <a:ea typeface="標楷體" panose="03000509000000000000" pitchFamily="65" charset="-120"/>
            </a:rPr>
            <a:t>全額錄取</a:t>
          </a:r>
          <a:endParaRPr lang="zh-TW" altLang="en-US" dirty="0"/>
        </a:p>
      </dgm:t>
    </dgm:pt>
    <dgm:pt modelId="{47187A23-A603-43B5-84FF-E44498ABE310}" type="parTrans" cxnId="{37F1300B-A16E-435F-A409-FB22C7BDBFAC}">
      <dgm:prSet/>
      <dgm:spPr/>
      <dgm:t>
        <a:bodyPr/>
        <a:lstStyle/>
        <a:p>
          <a:endParaRPr lang="zh-TW" altLang="en-US"/>
        </a:p>
      </dgm:t>
    </dgm:pt>
    <dgm:pt modelId="{800B3698-4A14-4C74-A968-F40B582EA6C2}" type="sibTrans" cxnId="{37F1300B-A16E-435F-A409-FB22C7BDBFAC}">
      <dgm:prSet/>
      <dgm:spPr/>
      <dgm:t>
        <a:bodyPr/>
        <a:lstStyle/>
        <a:p>
          <a:endParaRPr lang="zh-TW" altLang="en-US"/>
        </a:p>
      </dgm:t>
    </dgm:pt>
    <dgm:pt modelId="{5461CA78-9FE6-4D1B-8353-950594B75866}">
      <dgm:prSet phldrT="[文字]"/>
      <dgm:spPr/>
      <dgm:t>
        <a:bodyPr/>
        <a:lstStyle/>
        <a:p>
          <a:r>
            <a:rPr lang="zh-TW" altLang="en-US" dirty="0" smtClean="0">
              <a:latin typeface="標楷體" panose="03000509000000000000" pitchFamily="65" charset="-120"/>
              <a:ea typeface="標楷體" panose="03000509000000000000" pitchFamily="65" charset="-120"/>
            </a:rPr>
            <a:t>報名人數超過招生名額時 </a:t>
          </a:r>
          <a:endParaRPr lang="zh-TW" altLang="en-US" dirty="0"/>
        </a:p>
      </dgm:t>
    </dgm:pt>
    <dgm:pt modelId="{99870D97-4571-4196-ABB8-05D583A6D8F7}" type="parTrans" cxnId="{AB6AF3B7-7617-4D74-8067-FE03DE905BB1}">
      <dgm:prSet/>
      <dgm:spPr/>
      <dgm:t>
        <a:bodyPr/>
        <a:lstStyle/>
        <a:p>
          <a:endParaRPr lang="zh-TW" altLang="en-US"/>
        </a:p>
      </dgm:t>
    </dgm:pt>
    <dgm:pt modelId="{27C2EEA6-BD96-4329-A444-72C2B6E722BF}" type="sibTrans" cxnId="{AB6AF3B7-7617-4D74-8067-FE03DE905BB1}">
      <dgm:prSet/>
      <dgm:spPr/>
      <dgm:t>
        <a:bodyPr/>
        <a:lstStyle/>
        <a:p>
          <a:endParaRPr lang="zh-TW" altLang="en-US"/>
        </a:p>
      </dgm:t>
    </dgm:pt>
    <dgm:pt modelId="{D315DDFD-5CB8-4C0E-A7E7-6839A23E4E66}">
      <dgm:prSet phldrT="[文字]"/>
      <dgm:spPr/>
      <dgm:t>
        <a:bodyPr/>
        <a:lstStyle/>
        <a:p>
          <a:r>
            <a:rPr lang="zh-TW" altLang="en-US" dirty="0" smtClean="0">
              <a:latin typeface="標楷體" panose="03000509000000000000" pitchFamily="65" charset="-120"/>
              <a:ea typeface="標楷體" panose="03000509000000000000" pitchFamily="65" charset="-120"/>
            </a:rPr>
            <a:t>進行超額比序</a:t>
          </a:r>
          <a:endParaRPr lang="zh-TW" altLang="en-US" dirty="0"/>
        </a:p>
      </dgm:t>
    </dgm:pt>
    <dgm:pt modelId="{D4614253-EC73-4916-A5F4-9E2F3171D7ED}" type="parTrans" cxnId="{3B995199-92A8-425A-BA98-88FDEA371E0F}">
      <dgm:prSet/>
      <dgm:spPr/>
      <dgm:t>
        <a:bodyPr/>
        <a:lstStyle/>
        <a:p>
          <a:endParaRPr lang="zh-TW" altLang="en-US"/>
        </a:p>
      </dgm:t>
    </dgm:pt>
    <dgm:pt modelId="{E339DE77-5DE6-4778-A439-45C5428A576A}" type="sibTrans" cxnId="{3B995199-92A8-425A-BA98-88FDEA371E0F}">
      <dgm:prSet/>
      <dgm:spPr/>
      <dgm:t>
        <a:bodyPr/>
        <a:lstStyle/>
        <a:p>
          <a:endParaRPr lang="zh-TW" altLang="en-US"/>
        </a:p>
      </dgm:t>
    </dgm:pt>
    <dgm:pt modelId="{46E6A0F1-149D-4657-90E3-11602318BCA7}" type="pres">
      <dgm:prSet presAssocID="{B2D3999A-FD97-46B8-B29E-6B791834B39F}" presName="Name0" presStyleCnt="0">
        <dgm:presLayoutVars>
          <dgm:dir/>
          <dgm:animLvl val="lvl"/>
          <dgm:resizeHandles val="exact"/>
        </dgm:presLayoutVars>
      </dgm:prSet>
      <dgm:spPr/>
      <dgm:t>
        <a:bodyPr/>
        <a:lstStyle/>
        <a:p>
          <a:endParaRPr lang="zh-TW" altLang="en-US"/>
        </a:p>
      </dgm:t>
    </dgm:pt>
    <dgm:pt modelId="{D191326B-AD0A-4C93-B742-92FE04FC4836}" type="pres">
      <dgm:prSet presAssocID="{33562890-31B2-4DAC-BCEC-D27B919341C9}" presName="linNode" presStyleCnt="0"/>
      <dgm:spPr/>
    </dgm:pt>
    <dgm:pt modelId="{936F0E2A-9D68-40AA-B235-39F84859087E}" type="pres">
      <dgm:prSet presAssocID="{33562890-31B2-4DAC-BCEC-D27B919341C9}" presName="parentText" presStyleLbl="node1" presStyleIdx="0" presStyleCnt="2" custScaleX="209613">
        <dgm:presLayoutVars>
          <dgm:chMax val="1"/>
          <dgm:bulletEnabled val="1"/>
        </dgm:presLayoutVars>
      </dgm:prSet>
      <dgm:spPr/>
      <dgm:t>
        <a:bodyPr/>
        <a:lstStyle/>
        <a:p>
          <a:endParaRPr lang="zh-TW" altLang="en-US"/>
        </a:p>
      </dgm:t>
    </dgm:pt>
    <dgm:pt modelId="{1069147E-A6BC-4C8A-B5A5-0B0C02526CE3}" type="pres">
      <dgm:prSet presAssocID="{33562890-31B2-4DAC-BCEC-D27B919341C9}" presName="descendantText" presStyleLbl="alignAccFollowNode1" presStyleIdx="0" presStyleCnt="2">
        <dgm:presLayoutVars>
          <dgm:bulletEnabled val="1"/>
        </dgm:presLayoutVars>
      </dgm:prSet>
      <dgm:spPr/>
      <dgm:t>
        <a:bodyPr/>
        <a:lstStyle/>
        <a:p>
          <a:endParaRPr lang="zh-TW" altLang="en-US"/>
        </a:p>
      </dgm:t>
    </dgm:pt>
    <dgm:pt modelId="{48F9AB5D-1CB3-4BDF-96EF-2E8F4D53D63E}" type="pres">
      <dgm:prSet presAssocID="{C0B54BB8-6230-41D6-A6BD-4DD54A9B5299}" presName="sp" presStyleCnt="0"/>
      <dgm:spPr/>
    </dgm:pt>
    <dgm:pt modelId="{97783CFD-D94E-435C-8EAB-3DAE7A1BB0D6}" type="pres">
      <dgm:prSet presAssocID="{5461CA78-9FE6-4D1B-8353-950594B75866}" presName="linNode" presStyleCnt="0"/>
      <dgm:spPr/>
    </dgm:pt>
    <dgm:pt modelId="{034316D7-9170-4671-A327-7308ADD74B22}" type="pres">
      <dgm:prSet presAssocID="{5461CA78-9FE6-4D1B-8353-950594B75866}" presName="parentText" presStyleLbl="node1" presStyleIdx="1" presStyleCnt="2" custScaleX="208677">
        <dgm:presLayoutVars>
          <dgm:chMax val="1"/>
          <dgm:bulletEnabled val="1"/>
        </dgm:presLayoutVars>
      </dgm:prSet>
      <dgm:spPr/>
      <dgm:t>
        <a:bodyPr/>
        <a:lstStyle/>
        <a:p>
          <a:endParaRPr lang="zh-TW" altLang="en-US"/>
        </a:p>
      </dgm:t>
    </dgm:pt>
    <dgm:pt modelId="{F4B33391-79DA-477D-AE58-C2DD9F0827E2}" type="pres">
      <dgm:prSet presAssocID="{5461CA78-9FE6-4D1B-8353-950594B75866}" presName="descendantText" presStyleLbl="alignAccFollowNode1" presStyleIdx="1" presStyleCnt="2">
        <dgm:presLayoutVars>
          <dgm:bulletEnabled val="1"/>
        </dgm:presLayoutVars>
      </dgm:prSet>
      <dgm:spPr/>
      <dgm:t>
        <a:bodyPr/>
        <a:lstStyle/>
        <a:p>
          <a:endParaRPr lang="zh-TW" altLang="en-US"/>
        </a:p>
      </dgm:t>
    </dgm:pt>
  </dgm:ptLst>
  <dgm:cxnLst>
    <dgm:cxn modelId="{AB6AF3B7-7617-4D74-8067-FE03DE905BB1}" srcId="{B2D3999A-FD97-46B8-B29E-6B791834B39F}" destId="{5461CA78-9FE6-4D1B-8353-950594B75866}" srcOrd="1" destOrd="0" parTransId="{99870D97-4571-4196-ABB8-05D583A6D8F7}" sibTransId="{27C2EEA6-BD96-4329-A444-72C2B6E722BF}"/>
    <dgm:cxn modelId="{3B995199-92A8-425A-BA98-88FDEA371E0F}" srcId="{5461CA78-9FE6-4D1B-8353-950594B75866}" destId="{D315DDFD-5CB8-4C0E-A7E7-6839A23E4E66}" srcOrd="0" destOrd="0" parTransId="{D4614253-EC73-4916-A5F4-9E2F3171D7ED}" sibTransId="{E339DE77-5DE6-4778-A439-45C5428A576A}"/>
    <dgm:cxn modelId="{D5650063-A076-4446-B9B8-3707BFB0A285}" srcId="{B2D3999A-FD97-46B8-B29E-6B791834B39F}" destId="{33562890-31B2-4DAC-BCEC-D27B919341C9}" srcOrd="0" destOrd="0" parTransId="{D9E01DC8-0456-44C2-BA84-FF72F4C7997A}" sibTransId="{C0B54BB8-6230-41D6-A6BD-4DD54A9B5299}"/>
    <dgm:cxn modelId="{4387E449-09D7-4394-BCCB-4FEEF300248B}" type="presOf" srcId="{5461CA78-9FE6-4D1B-8353-950594B75866}" destId="{034316D7-9170-4671-A327-7308ADD74B22}" srcOrd="0" destOrd="0" presId="urn:microsoft.com/office/officeart/2005/8/layout/vList5"/>
    <dgm:cxn modelId="{37F1300B-A16E-435F-A409-FB22C7BDBFAC}" srcId="{33562890-31B2-4DAC-BCEC-D27B919341C9}" destId="{ED25AA18-854E-4353-B99C-D35D1FBCABC4}" srcOrd="0" destOrd="0" parTransId="{47187A23-A603-43B5-84FF-E44498ABE310}" sibTransId="{800B3698-4A14-4C74-A968-F40B582EA6C2}"/>
    <dgm:cxn modelId="{A9C2885A-4DA4-4152-9363-4C3754EADA80}" type="presOf" srcId="{ED25AA18-854E-4353-B99C-D35D1FBCABC4}" destId="{1069147E-A6BC-4C8A-B5A5-0B0C02526CE3}" srcOrd="0" destOrd="0" presId="urn:microsoft.com/office/officeart/2005/8/layout/vList5"/>
    <dgm:cxn modelId="{3E9EA7DA-127E-43AA-A53B-04D13E12024F}" type="presOf" srcId="{33562890-31B2-4DAC-BCEC-D27B919341C9}" destId="{936F0E2A-9D68-40AA-B235-39F84859087E}" srcOrd="0" destOrd="0" presId="urn:microsoft.com/office/officeart/2005/8/layout/vList5"/>
    <dgm:cxn modelId="{A412D33B-E089-4B68-AFDF-5BDC330A02BA}" type="presOf" srcId="{D315DDFD-5CB8-4C0E-A7E7-6839A23E4E66}" destId="{F4B33391-79DA-477D-AE58-C2DD9F0827E2}" srcOrd="0" destOrd="0" presId="urn:microsoft.com/office/officeart/2005/8/layout/vList5"/>
    <dgm:cxn modelId="{1FB9D08A-E613-4DE1-A8FF-7D7FDA56D7B1}" type="presOf" srcId="{B2D3999A-FD97-46B8-B29E-6B791834B39F}" destId="{46E6A0F1-149D-4657-90E3-11602318BCA7}" srcOrd="0" destOrd="0" presId="urn:microsoft.com/office/officeart/2005/8/layout/vList5"/>
    <dgm:cxn modelId="{C66D3955-6E7D-4EE4-AD0F-52B01A5B3A0E}" type="presParOf" srcId="{46E6A0F1-149D-4657-90E3-11602318BCA7}" destId="{D191326B-AD0A-4C93-B742-92FE04FC4836}" srcOrd="0" destOrd="0" presId="urn:microsoft.com/office/officeart/2005/8/layout/vList5"/>
    <dgm:cxn modelId="{F3F664F1-6EF6-4A8E-A8EB-9CD93C61F0F0}" type="presParOf" srcId="{D191326B-AD0A-4C93-B742-92FE04FC4836}" destId="{936F0E2A-9D68-40AA-B235-39F84859087E}" srcOrd="0" destOrd="0" presId="urn:microsoft.com/office/officeart/2005/8/layout/vList5"/>
    <dgm:cxn modelId="{41BB959C-014B-4F2F-9351-AF4AF6DBD67E}" type="presParOf" srcId="{D191326B-AD0A-4C93-B742-92FE04FC4836}" destId="{1069147E-A6BC-4C8A-B5A5-0B0C02526CE3}" srcOrd="1" destOrd="0" presId="urn:microsoft.com/office/officeart/2005/8/layout/vList5"/>
    <dgm:cxn modelId="{F8C4FDA2-2560-413A-82A9-B750E3B3153E}" type="presParOf" srcId="{46E6A0F1-149D-4657-90E3-11602318BCA7}" destId="{48F9AB5D-1CB3-4BDF-96EF-2E8F4D53D63E}" srcOrd="1" destOrd="0" presId="urn:microsoft.com/office/officeart/2005/8/layout/vList5"/>
    <dgm:cxn modelId="{D11CF645-DC9C-44DE-BF28-A03624330D8B}" type="presParOf" srcId="{46E6A0F1-149D-4657-90E3-11602318BCA7}" destId="{97783CFD-D94E-435C-8EAB-3DAE7A1BB0D6}" srcOrd="2" destOrd="0" presId="urn:microsoft.com/office/officeart/2005/8/layout/vList5"/>
    <dgm:cxn modelId="{63161AC9-3604-4C89-83D5-B08BF13F0CC4}" type="presParOf" srcId="{97783CFD-D94E-435C-8EAB-3DAE7A1BB0D6}" destId="{034316D7-9170-4671-A327-7308ADD74B22}" srcOrd="0" destOrd="0" presId="urn:microsoft.com/office/officeart/2005/8/layout/vList5"/>
    <dgm:cxn modelId="{03681B18-6D97-4CE6-91CA-585E1B4C09D1}" type="presParOf" srcId="{97783CFD-D94E-435C-8EAB-3DAE7A1BB0D6}" destId="{F4B33391-79DA-477D-AE58-C2DD9F0827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8FA3B-6270-4F14-AF88-B739292A5C28}">
      <dsp:nvSpPr>
        <dsp:cNvPr id="0" name=""/>
        <dsp:cNvSpPr/>
      </dsp:nvSpPr>
      <dsp:spPr>
        <a:xfrm>
          <a:off x="3375445" y="2411032"/>
          <a:ext cx="2946817" cy="2946817"/>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2800350">
            <a:lnSpc>
              <a:spcPct val="90000"/>
            </a:lnSpc>
            <a:spcBef>
              <a:spcPct val="0"/>
            </a:spcBef>
            <a:spcAft>
              <a:spcPct val="35000"/>
            </a:spcAft>
          </a:pPr>
          <a:r>
            <a:rPr lang="zh-TW" altLang="en-US" sz="6300" kern="1200" dirty="0" smtClean="0">
              <a:solidFill>
                <a:srgbClr val="FF0000"/>
              </a:solidFill>
              <a:ea typeface="全真顏體" pitchFamily="49" charset="-120"/>
            </a:rPr>
            <a:t>學力</a:t>
          </a:r>
          <a:endParaRPr lang="zh-TW" altLang="en-US" sz="6300" kern="1200" dirty="0">
            <a:solidFill>
              <a:srgbClr val="FF0000"/>
            </a:solidFill>
            <a:ea typeface="全真顏體" pitchFamily="49" charset="-120"/>
          </a:endParaRPr>
        </a:p>
      </dsp:txBody>
      <dsp:txXfrm>
        <a:off x="3967886" y="3101310"/>
        <a:ext cx="1761935" cy="1514725"/>
      </dsp:txXfrm>
    </dsp:sp>
    <dsp:sp modelId="{41D78377-9D3F-4135-9AFC-3B4A1B0C55E1}">
      <dsp:nvSpPr>
        <dsp:cNvPr id="0" name=""/>
        <dsp:cNvSpPr/>
      </dsp:nvSpPr>
      <dsp:spPr>
        <a:xfrm>
          <a:off x="1660933" y="1714512"/>
          <a:ext cx="2143139" cy="2143139"/>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smtClean="0">
              <a:solidFill>
                <a:srgbClr val="FF0000"/>
              </a:solidFill>
              <a:ea typeface="全真顏體" pitchFamily="49" charset="-120"/>
            </a:rPr>
            <a:t>團隊合作</a:t>
          </a:r>
          <a:endParaRPr lang="zh-TW" altLang="en-US" sz="3600" kern="1200" dirty="0">
            <a:solidFill>
              <a:srgbClr val="FF0000"/>
            </a:solidFill>
            <a:ea typeface="全真顏體" pitchFamily="49" charset="-120"/>
          </a:endParaRPr>
        </a:p>
      </dsp:txBody>
      <dsp:txXfrm>
        <a:off x="2200475" y="2257315"/>
        <a:ext cx="1064055" cy="1057533"/>
      </dsp:txXfrm>
    </dsp:sp>
    <dsp:sp modelId="{01A63B1D-6F9C-438A-A9DE-2458EA9F0B4E}">
      <dsp:nvSpPr>
        <dsp:cNvPr id="0" name=""/>
        <dsp:cNvSpPr/>
      </dsp:nvSpPr>
      <dsp:spPr>
        <a:xfrm rot="20700000">
          <a:off x="2861310" y="235964"/>
          <a:ext cx="2099839" cy="2099839"/>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解決問題</a:t>
          </a:r>
          <a:endParaRPr lang="zh-TW" altLang="en-US" sz="3600" kern="1200" dirty="0">
            <a:ea typeface="全真顏體" pitchFamily="49" charset="-120"/>
          </a:endParaRPr>
        </a:p>
      </dsp:txBody>
      <dsp:txXfrm rot="-20700000">
        <a:off x="3321867" y="696520"/>
        <a:ext cx="1178726" cy="1178726"/>
      </dsp:txXfrm>
    </dsp:sp>
    <dsp:sp modelId="{32633638-4EAF-4F83-8A52-FC0A3D630DB5}">
      <dsp:nvSpPr>
        <dsp:cNvPr id="0" name=""/>
        <dsp:cNvSpPr/>
      </dsp:nvSpPr>
      <dsp:spPr>
        <a:xfrm>
          <a:off x="3161838" y="1958940"/>
          <a:ext cx="3771926" cy="3771926"/>
        </a:xfrm>
        <a:prstGeom prst="circularArrow">
          <a:avLst>
            <a:gd name="adj1" fmla="val 4688"/>
            <a:gd name="adj2" fmla="val 299029"/>
            <a:gd name="adj3" fmla="val 2538373"/>
            <a:gd name="adj4" fmla="val 15814240"/>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462BA8-7FCC-4B81-AC51-3E99B07F2EC4}">
      <dsp:nvSpPr>
        <dsp:cNvPr id="0" name=""/>
        <dsp:cNvSpPr/>
      </dsp:nvSpPr>
      <dsp:spPr>
        <a:xfrm>
          <a:off x="1281387" y="1235322"/>
          <a:ext cx="2740540" cy="2740540"/>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556EAD-62A6-4D78-BB13-699A96DAA698}">
      <dsp:nvSpPr>
        <dsp:cNvPr id="0" name=""/>
        <dsp:cNvSpPr/>
      </dsp:nvSpPr>
      <dsp:spPr>
        <a:xfrm>
          <a:off x="2375596" y="-228973"/>
          <a:ext cx="2954854" cy="2954854"/>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2CE1A-9EA9-4642-9313-5FFD5024F2F1}">
      <dsp:nvSpPr>
        <dsp:cNvPr id="0" name=""/>
        <dsp:cNvSpPr/>
      </dsp:nvSpPr>
      <dsp:spPr>
        <a:xfrm>
          <a:off x="1585923" y="67866"/>
          <a:ext cx="3257572" cy="3257572"/>
        </a:xfrm>
        <a:prstGeom prst="ellipse">
          <a:avLst/>
        </a:prstGeom>
        <a:solidFill>
          <a:srgbClr val="B46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100000"/>
            </a:lnSpc>
            <a:spcBef>
              <a:spcPct val="0"/>
            </a:spcBef>
            <a:spcAft>
              <a:spcPts val="0"/>
            </a:spcAft>
          </a:pPr>
          <a:r>
            <a:rPr lang="zh-TW" altLang="en-US" sz="2400" b="1" kern="1200" dirty="0" smtClean="0">
              <a:solidFill>
                <a:srgbClr val="FFFF00"/>
              </a:solidFill>
              <a:latin typeface="+mj-lt"/>
              <a:ea typeface="標楷體" panose="03000509000000000000" pitchFamily="65" charset="-120"/>
            </a:rPr>
            <a:t>多元學習</a:t>
          </a:r>
          <a:r>
            <a:rPr lang="en-US" altLang="zh-TW" sz="2400" b="1" kern="1200" dirty="0" smtClean="0">
              <a:solidFill>
                <a:srgbClr val="FFFF00"/>
              </a:solidFill>
              <a:latin typeface="+mj-lt"/>
              <a:ea typeface="標楷體" panose="03000509000000000000" pitchFamily="65" charset="-120"/>
            </a:rPr>
            <a:t>36</a:t>
          </a:r>
          <a:r>
            <a:rPr lang="zh-TW" altLang="en-US" sz="2400" b="1" kern="1200" dirty="0" smtClean="0">
              <a:solidFill>
                <a:srgbClr val="FFFF00"/>
              </a:solidFill>
              <a:latin typeface="+mj-lt"/>
              <a:ea typeface="標楷體" panose="03000509000000000000" pitchFamily="65" charset="-120"/>
            </a:rPr>
            <a:t>分</a:t>
          </a:r>
          <a:endParaRPr lang="en-US" altLang="zh-TW" sz="2400" b="1" kern="1200" dirty="0" smtClean="0">
            <a:solidFill>
              <a:srgbClr val="FFFF00"/>
            </a:solidFill>
            <a:latin typeface="+mj-lt"/>
            <a:ea typeface="標楷體" panose="03000509000000000000" pitchFamily="65" charset="-120"/>
          </a:endParaRPr>
        </a:p>
        <a:p>
          <a:pPr lvl="0" algn="ctr" defTabSz="1066800">
            <a:lnSpc>
              <a:spcPct val="100000"/>
            </a:lnSpc>
            <a:spcBef>
              <a:spcPct val="0"/>
            </a:spcBef>
            <a:spcAft>
              <a:spcPts val="0"/>
            </a:spcAft>
          </a:pPr>
          <a:r>
            <a:rPr lang="en-US" altLang="zh-TW" sz="2400" b="1" kern="1200" dirty="0" smtClean="0">
              <a:solidFill>
                <a:srgbClr val="FFFF00"/>
              </a:solidFill>
              <a:latin typeface="+mj-lt"/>
              <a:ea typeface="標楷體" panose="03000509000000000000" pitchFamily="65" charset="-120"/>
            </a:rPr>
            <a:t>(</a:t>
          </a:r>
          <a:r>
            <a:rPr lang="zh-TW" altLang="en-US" sz="2400" b="1" kern="1200" dirty="0" smtClean="0">
              <a:solidFill>
                <a:srgbClr val="FFFF00"/>
              </a:solidFill>
              <a:latin typeface="+mj-lt"/>
              <a:ea typeface="標楷體" panose="03000509000000000000" pitchFamily="65" charset="-120"/>
            </a:rPr>
            <a:t>均衡學習</a:t>
          </a:r>
          <a:r>
            <a:rPr lang="en-US" altLang="zh-TW" sz="2400" b="1" kern="1200" dirty="0" smtClean="0">
              <a:solidFill>
                <a:srgbClr val="FFFF00"/>
              </a:solidFill>
              <a:latin typeface="+mj-lt"/>
              <a:ea typeface="標楷體" panose="03000509000000000000" pitchFamily="65" charset="-120"/>
            </a:rPr>
            <a:t>21</a:t>
          </a:r>
          <a:r>
            <a:rPr lang="zh-TW" altLang="en-US" sz="2400" b="1" kern="1200" dirty="0" smtClean="0">
              <a:solidFill>
                <a:srgbClr val="FFFF00"/>
              </a:solidFill>
              <a:latin typeface="+mj-lt"/>
              <a:ea typeface="標楷體" panose="03000509000000000000" pitchFamily="65" charset="-120"/>
            </a:rPr>
            <a:t>分、</a:t>
          </a:r>
          <a:r>
            <a:rPr lang="en-US" altLang="zh-TW" sz="2400" b="1" kern="1200" dirty="0" smtClean="0">
              <a:solidFill>
                <a:srgbClr val="FFFF00"/>
              </a:solidFill>
              <a:latin typeface="+mj-lt"/>
              <a:ea typeface="標楷體" panose="03000509000000000000" pitchFamily="65" charset="-120"/>
            </a:rPr>
            <a:t/>
          </a:r>
          <a:br>
            <a:rPr lang="en-US" altLang="zh-TW" sz="2400" b="1" kern="1200" dirty="0" smtClean="0">
              <a:solidFill>
                <a:srgbClr val="FFFF00"/>
              </a:solidFill>
              <a:latin typeface="+mj-lt"/>
              <a:ea typeface="標楷體" panose="03000509000000000000" pitchFamily="65" charset="-120"/>
            </a:rPr>
          </a:br>
          <a:r>
            <a:rPr lang="zh-TW" altLang="en-US" sz="2400" b="1" kern="1200" dirty="0" smtClean="0">
              <a:solidFill>
                <a:srgbClr val="FFFF00"/>
              </a:solidFill>
              <a:latin typeface="+mj-lt"/>
              <a:ea typeface="標楷體" panose="03000509000000000000" pitchFamily="65" charset="-120"/>
            </a:rPr>
            <a:t>服務學習</a:t>
          </a:r>
          <a:r>
            <a:rPr lang="en-US" altLang="zh-TW" sz="2400" b="1" kern="1200" dirty="0" smtClean="0">
              <a:solidFill>
                <a:srgbClr val="FFFF00"/>
              </a:solidFill>
              <a:latin typeface="+mj-lt"/>
              <a:ea typeface="標楷體" panose="03000509000000000000" pitchFamily="65" charset="-120"/>
            </a:rPr>
            <a:t>15</a:t>
          </a:r>
          <a:r>
            <a:rPr lang="zh-TW" altLang="en-US" sz="2400" b="1" kern="1200" dirty="0" smtClean="0">
              <a:solidFill>
                <a:srgbClr val="FFFF00"/>
              </a:solidFill>
              <a:latin typeface="+mj-lt"/>
              <a:ea typeface="標楷體" panose="03000509000000000000" pitchFamily="65" charset="-120"/>
            </a:rPr>
            <a:t>分</a:t>
          </a:r>
          <a:r>
            <a:rPr lang="en-US" altLang="zh-TW" sz="2400" b="1" kern="1200" dirty="0" smtClean="0">
              <a:solidFill>
                <a:srgbClr val="FFFF00"/>
              </a:solidFill>
              <a:latin typeface="+mj-lt"/>
              <a:ea typeface="標楷體" panose="03000509000000000000" pitchFamily="65" charset="-120"/>
            </a:rPr>
            <a:t>)</a:t>
          </a:r>
          <a:endParaRPr lang="zh-TW" altLang="en-US" sz="2400" b="1" kern="1200" dirty="0">
            <a:solidFill>
              <a:srgbClr val="FFFF00"/>
            </a:solidFill>
            <a:latin typeface="+mj-lt"/>
            <a:ea typeface="標楷體" panose="03000509000000000000" pitchFamily="65" charset="-120"/>
          </a:endParaRPr>
        </a:p>
      </dsp:txBody>
      <dsp:txXfrm>
        <a:off x="2020266" y="637941"/>
        <a:ext cx="2388886" cy="1465907"/>
      </dsp:txXfrm>
    </dsp:sp>
    <dsp:sp modelId="{C79BF8B4-6C7D-4902-B407-CD8F9D900986}">
      <dsp:nvSpPr>
        <dsp:cNvPr id="0" name=""/>
        <dsp:cNvSpPr/>
      </dsp:nvSpPr>
      <dsp:spPr>
        <a:xfrm>
          <a:off x="2761364" y="2103849"/>
          <a:ext cx="3257572" cy="325757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單一</a:t>
          </a:r>
          <a:endParaRPr lang="en-US" altLang="zh-TW" sz="3100" kern="1200" dirty="0" smtClean="0">
            <a:latin typeface="標楷體" pitchFamily="65" charset="-120"/>
            <a:ea typeface="標楷體" pitchFamily="65" charset="-120"/>
          </a:endParaRPr>
        </a:p>
        <a:p>
          <a:pPr lvl="0" algn="ctr" defTabSz="1377950">
            <a:lnSpc>
              <a:spcPct val="90000"/>
            </a:lnSpc>
            <a:spcBef>
              <a:spcPct val="0"/>
            </a:spcBef>
            <a:spcAft>
              <a:spcPct val="35000"/>
            </a:spcAft>
          </a:pPr>
          <a:r>
            <a:rPr lang="zh-TW" altLang="en-US" sz="3100" kern="1200" dirty="0" smtClean="0">
              <a:latin typeface="標楷體" pitchFamily="65" charset="-120"/>
              <a:ea typeface="標楷體" pitchFamily="65" charset="-120"/>
            </a:rPr>
            <a:t>志願序</a:t>
          </a:r>
          <a:endParaRPr lang="en-US" altLang="zh-TW" sz="3100" kern="1200" dirty="0" smtClean="0">
            <a:latin typeface="標楷體" pitchFamily="65" charset="-120"/>
            <a:ea typeface="標楷體" pitchFamily="65" charset="-120"/>
          </a:endParaRPr>
        </a:p>
        <a:p>
          <a:pPr lvl="0" algn="ctr" defTabSz="1377950">
            <a:lnSpc>
              <a:spcPct val="90000"/>
            </a:lnSpc>
            <a:spcBef>
              <a:spcPct val="0"/>
            </a:spcBef>
            <a:spcAft>
              <a:spcPct val="35000"/>
            </a:spcAft>
          </a:pPr>
          <a:r>
            <a:rPr lang="en-US" altLang="zh-TW" sz="3100" kern="1200" dirty="0" smtClean="0">
              <a:latin typeface="標楷體" pitchFamily="65" charset="-120"/>
              <a:ea typeface="標楷體" pitchFamily="65" charset="-120"/>
            </a:rPr>
            <a:t>36</a:t>
          </a:r>
          <a:r>
            <a:rPr lang="zh-TW" altLang="en-US" sz="3100" kern="1200" dirty="0" smtClean="0">
              <a:latin typeface="標楷體" pitchFamily="65" charset="-120"/>
              <a:ea typeface="標楷體" pitchFamily="65" charset="-120"/>
            </a:rPr>
            <a:t>分</a:t>
          </a:r>
          <a:endParaRPr lang="zh-TW" altLang="en-US" sz="3100" kern="1200" dirty="0">
            <a:latin typeface="標楷體" pitchFamily="65" charset="-120"/>
            <a:ea typeface="標楷體" pitchFamily="65" charset="-120"/>
          </a:endParaRPr>
        </a:p>
      </dsp:txBody>
      <dsp:txXfrm>
        <a:off x="3757638" y="2945388"/>
        <a:ext cx="1954543" cy="1791665"/>
      </dsp:txXfrm>
    </dsp:sp>
    <dsp:sp modelId="{CEDFA782-EC35-4842-AE21-84B9766A1B35}">
      <dsp:nvSpPr>
        <dsp:cNvPr id="0" name=""/>
        <dsp:cNvSpPr/>
      </dsp:nvSpPr>
      <dsp:spPr>
        <a:xfrm>
          <a:off x="410482" y="2103849"/>
          <a:ext cx="3257572" cy="3257572"/>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100000"/>
            </a:lnSpc>
            <a:spcBef>
              <a:spcPct val="0"/>
            </a:spcBef>
            <a:spcAft>
              <a:spcPts val="0"/>
            </a:spcAft>
          </a:pPr>
          <a:r>
            <a:rPr lang="zh-TW" altLang="en-US" sz="4000" b="1" kern="1200" dirty="0" smtClean="0">
              <a:solidFill>
                <a:srgbClr val="660066"/>
              </a:solidFill>
              <a:latin typeface="+mj-lt"/>
              <a:ea typeface="標楷體" panose="03000509000000000000" pitchFamily="65" charset="-120"/>
            </a:rPr>
            <a:t>   會考</a:t>
          </a:r>
          <a:endParaRPr lang="en-US" altLang="zh-TW" sz="4000" b="1" kern="1200" dirty="0" smtClean="0">
            <a:solidFill>
              <a:srgbClr val="660066"/>
            </a:solidFill>
            <a:latin typeface="+mj-lt"/>
            <a:ea typeface="標楷體" panose="03000509000000000000" pitchFamily="65" charset="-120"/>
          </a:endParaRPr>
        </a:p>
        <a:p>
          <a:pPr lvl="0" algn="ctr" defTabSz="1778000">
            <a:lnSpc>
              <a:spcPct val="100000"/>
            </a:lnSpc>
            <a:spcBef>
              <a:spcPct val="0"/>
            </a:spcBef>
            <a:spcAft>
              <a:spcPts val="0"/>
            </a:spcAft>
          </a:pPr>
          <a:r>
            <a:rPr lang="zh-TW" altLang="en-US" sz="4000" b="1" kern="1200" dirty="0" smtClean="0">
              <a:solidFill>
                <a:srgbClr val="660066"/>
              </a:solidFill>
              <a:latin typeface="+mj-lt"/>
              <a:ea typeface="標楷體" panose="03000509000000000000" pitchFamily="65" charset="-120"/>
            </a:rPr>
            <a:t>    </a:t>
          </a:r>
          <a:r>
            <a:rPr lang="en-US" altLang="zh-TW" sz="4000" b="1" kern="1200" dirty="0" smtClean="0">
              <a:solidFill>
                <a:srgbClr val="660066"/>
              </a:solidFill>
              <a:latin typeface="+mj-lt"/>
              <a:ea typeface="標楷體" panose="03000509000000000000" pitchFamily="65" charset="-120"/>
            </a:rPr>
            <a:t>36</a:t>
          </a:r>
          <a:r>
            <a:rPr lang="zh-TW" altLang="en-US" sz="4000" b="1" kern="1200" dirty="0" smtClean="0">
              <a:solidFill>
                <a:srgbClr val="660066"/>
              </a:solidFill>
              <a:latin typeface="+mj-lt"/>
              <a:ea typeface="標楷體" panose="03000509000000000000" pitchFamily="65" charset="-120"/>
            </a:rPr>
            <a:t>分</a:t>
          </a:r>
          <a:endParaRPr lang="zh-TW" altLang="en-US" sz="4000" b="1" kern="1200" dirty="0">
            <a:solidFill>
              <a:srgbClr val="660066"/>
            </a:solidFill>
            <a:latin typeface="+mj-lt"/>
            <a:ea typeface="標楷體" panose="03000509000000000000" pitchFamily="65" charset="-120"/>
          </a:endParaRPr>
        </a:p>
      </dsp:txBody>
      <dsp:txXfrm>
        <a:off x="717237" y="2945388"/>
        <a:ext cx="1954543" cy="17916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E969-E4ED-4707-A93F-28214D03F6F2}">
      <dsp:nvSpPr>
        <dsp:cNvPr id="0" name=""/>
        <dsp:cNvSpPr/>
      </dsp:nvSpPr>
      <dsp:spPr>
        <a:xfrm>
          <a:off x="0" y="0"/>
          <a:ext cx="8284906" cy="74580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國中生申請、選填志願</a:t>
          </a:r>
          <a:endParaRPr lang="zh-TW" altLang="en-US" sz="3600" kern="1200" dirty="0">
            <a:latin typeface="標楷體" panose="03000509000000000000" pitchFamily="65" charset="-120"/>
            <a:ea typeface="標楷體" panose="03000509000000000000" pitchFamily="65" charset="-120"/>
          </a:endParaRPr>
        </a:p>
      </dsp:txBody>
      <dsp:txXfrm>
        <a:off x="21844" y="21844"/>
        <a:ext cx="8241218" cy="702119"/>
      </dsp:txXfrm>
    </dsp:sp>
    <dsp:sp modelId="{2E109CF9-D5F5-4E5F-BC0F-5C485B2416FA}">
      <dsp:nvSpPr>
        <dsp:cNvPr id="0" name=""/>
        <dsp:cNvSpPr/>
      </dsp:nvSpPr>
      <dsp:spPr>
        <a:xfrm>
          <a:off x="0" y="1633924"/>
          <a:ext cx="2650321" cy="365248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kern="1200" dirty="0" smtClean="0">
              <a:solidFill>
                <a:srgbClr val="FF0000"/>
              </a:solidFill>
              <a:latin typeface="標楷體" panose="03000509000000000000" pitchFamily="65" charset="-120"/>
              <a:ea typeface="標楷體" panose="03000509000000000000" pitchFamily="65" charset="-120"/>
            </a:rPr>
            <a:t>申請人數</a:t>
          </a:r>
          <a:r>
            <a:rPr lang="en-US" altLang="zh-TW" sz="3600" kern="1200" dirty="0" smtClean="0">
              <a:solidFill>
                <a:srgbClr val="FF0000"/>
              </a:solidFill>
              <a:latin typeface="標楷體" panose="03000509000000000000" pitchFamily="65" charset="-120"/>
              <a:ea typeface="標楷體" panose="03000509000000000000" pitchFamily="65" charset="-120"/>
            </a:rPr>
            <a:t/>
          </a:r>
          <a:br>
            <a:rPr lang="en-US" altLang="zh-TW" sz="3600" kern="1200" dirty="0" smtClean="0">
              <a:solidFill>
                <a:srgbClr val="FF0000"/>
              </a:solidFill>
              <a:latin typeface="標楷體" panose="03000509000000000000" pitchFamily="65" charset="-120"/>
              <a:ea typeface="標楷體" panose="03000509000000000000" pitchFamily="65" charset="-120"/>
            </a:rPr>
          </a:br>
          <a:r>
            <a:rPr lang="zh-TW" altLang="en-US" sz="3600" kern="1200" dirty="0" smtClean="0">
              <a:solidFill>
                <a:srgbClr val="FF0000"/>
              </a:solidFill>
              <a:latin typeface="標楷體" panose="03000509000000000000" pitchFamily="65" charset="-120"/>
              <a:ea typeface="標楷體" panose="03000509000000000000" pitchFamily="65" charset="-120"/>
            </a:rPr>
            <a:t>未超過招生名額</a:t>
          </a:r>
          <a:r>
            <a:rPr lang="en-US" altLang="zh-TW" sz="3600" kern="1200" dirty="0" smtClean="0">
              <a:solidFill>
                <a:srgbClr val="FF0000"/>
              </a:solidFill>
              <a:latin typeface="標楷體" panose="03000509000000000000" pitchFamily="65" charset="-120"/>
              <a:ea typeface="標楷體" panose="03000509000000000000" pitchFamily="65" charset="-120"/>
            </a:rPr>
            <a:t/>
          </a:r>
          <a:br>
            <a:rPr lang="en-US" altLang="zh-TW" sz="3600" kern="1200" dirty="0" smtClean="0">
              <a:solidFill>
                <a:srgbClr val="FF0000"/>
              </a:solidFill>
              <a:latin typeface="標楷體" panose="03000509000000000000" pitchFamily="65" charset="-120"/>
              <a:ea typeface="標楷體" panose="03000509000000000000" pitchFamily="65" charset="-120"/>
            </a:rPr>
          </a:br>
          <a:r>
            <a:rPr lang="en-US" altLang="zh-TW" sz="3600" kern="12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3600" kern="1200" dirty="0" smtClean="0">
              <a:solidFill>
                <a:srgbClr val="FF0000"/>
              </a:solidFill>
              <a:latin typeface="標楷體" panose="03000509000000000000" pitchFamily="65" charset="-120"/>
              <a:ea typeface="標楷體" panose="03000509000000000000" pitchFamily="65" charset="-120"/>
            </a:rPr>
            <a:t>全額錄取每人限錄取</a:t>
          </a:r>
          <a:r>
            <a:rPr lang="en-US" altLang="zh-TW" sz="3600" kern="1200" dirty="0" smtClean="0">
              <a:solidFill>
                <a:srgbClr val="FF0000"/>
              </a:solidFill>
              <a:latin typeface="Verdana" pitchFamily="34" charset="0"/>
              <a:ea typeface="Verdana" pitchFamily="34" charset="0"/>
              <a:cs typeface="Verdana" pitchFamily="34" charset="0"/>
            </a:rPr>
            <a:t>1</a:t>
          </a:r>
          <a:r>
            <a:rPr lang="zh-TW" altLang="en-US" sz="3600" kern="1200" dirty="0" smtClean="0">
              <a:solidFill>
                <a:srgbClr val="FF0000"/>
              </a:solidFill>
              <a:latin typeface="標楷體" panose="03000509000000000000" pitchFamily="65" charset="-120"/>
              <a:ea typeface="標楷體" panose="03000509000000000000" pitchFamily="65" charset="-120"/>
            </a:rPr>
            <a:t>所</a:t>
          </a:r>
          <a:endParaRPr lang="zh-TW" altLang="en-US" sz="3600" kern="1200" dirty="0">
            <a:solidFill>
              <a:srgbClr val="FF0000"/>
            </a:solidFill>
            <a:latin typeface="標楷體" panose="03000509000000000000" pitchFamily="65" charset="-120"/>
            <a:ea typeface="標楷體" panose="03000509000000000000" pitchFamily="65" charset="-120"/>
          </a:endParaRPr>
        </a:p>
      </dsp:txBody>
      <dsp:txXfrm>
        <a:off x="77625" y="1711549"/>
        <a:ext cx="2495071" cy="3497237"/>
      </dsp:txXfrm>
    </dsp:sp>
    <dsp:sp modelId="{BC985131-BA50-4A76-AA65-D591FC8D4E65}">
      <dsp:nvSpPr>
        <dsp:cNvPr id="0" name=""/>
        <dsp:cNvSpPr/>
      </dsp:nvSpPr>
      <dsp:spPr>
        <a:xfrm>
          <a:off x="2873899" y="1626250"/>
          <a:ext cx="5411957" cy="1417128"/>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申請人數</a:t>
          </a:r>
          <a:endParaRPr lang="en-US" altLang="zh-TW" sz="3600" kern="1200" dirty="0" smtClean="0">
            <a:latin typeface="標楷體" panose="03000509000000000000" pitchFamily="65" charset="-120"/>
            <a:ea typeface="標楷體" panose="03000509000000000000" pitchFamily="65" charset="-120"/>
          </a:endParaRPr>
        </a:p>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超過招生名額</a:t>
          </a:r>
          <a:endParaRPr lang="zh-TW" altLang="en-US" sz="3600" kern="1200" dirty="0">
            <a:latin typeface="標楷體" panose="03000509000000000000" pitchFamily="65" charset="-120"/>
            <a:ea typeface="標楷體" panose="03000509000000000000" pitchFamily="65" charset="-120"/>
          </a:endParaRPr>
        </a:p>
      </dsp:txBody>
      <dsp:txXfrm>
        <a:off x="2915405" y="1667756"/>
        <a:ext cx="5328945" cy="1334116"/>
      </dsp:txXfrm>
    </dsp:sp>
    <dsp:sp modelId="{FD09ADB4-3E43-4238-BF9C-C4E6E0D2CFC9}">
      <dsp:nvSpPr>
        <dsp:cNvPr id="0" name=""/>
        <dsp:cNvSpPr/>
      </dsp:nvSpPr>
      <dsp:spPr>
        <a:xfrm>
          <a:off x="2873899" y="3502753"/>
          <a:ext cx="2650321" cy="17519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依總積分錄取</a:t>
          </a:r>
          <a:r>
            <a:rPr lang="en-US" altLang="zh-TW"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800" kern="1200" dirty="0" smtClean="0">
              <a:solidFill>
                <a:schemeClr val="bg1"/>
              </a:solidFill>
              <a:latin typeface="標楷體" panose="03000509000000000000" pitchFamily="65" charset="-120"/>
              <a:ea typeface="標楷體" panose="03000509000000000000" pitchFamily="65" charset="-120"/>
            </a:rPr>
            <a:t>錄取名額內</a:t>
          </a:r>
          <a:r>
            <a:rPr lang="en-US" altLang="zh-TW" sz="2800" kern="1200" dirty="0" smtClean="0">
              <a:solidFill>
                <a:schemeClr val="bg1"/>
              </a:solidFill>
              <a:latin typeface="標楷體" panose="03000509000000000000" pitchFamily="65" charset="-120"/>
              <a:ea typeface="標楷體" panose="03000509000000000000" pitchFamily="65" charset="-120"/>
            </a:rPr>
            <a:t/>
          </a:r>
          <a:br>
            <a:rPr lang="en-US" altLang="zh-TW" sz="2800" kern="1200" dirty="0" smtClean="0">
              <a:solidFill>
                <a:schemeClr val="bg1"/>
              </a:solidFill>
              <a:latin typeface="標楷體" panose="03000509000000000000" pitchFamily="65" charset="-120"/>
              <a:ea typeface="標楷體" panose="03000509000000000000" pitchFamily="65" charset="-120"/>
            </a:rPr>
          </a:br>
          <a:r>
            <a:rPr lang="zh-TW" altLang="en-US" sz="2800" kern="1200" dirty="0" smtClean="0">
              <a:solidFill>
                <a:schemeClr val="bg1"/>
              </a:solidFill>
              <a:latin typeface="標楷體" panose="03000509000000000000" pitchFamily="65" charset="-120"/>
              <a:ea typeface="標楷體" panose="03000509000000000000" pitchFamily="65" charset="-120"/>
            </a:rPr>
            <a:t>均不比序</a:t>
          </a:r>
          <a:endParaRPr lang="zh-TW" altLang="en-US" sz="2800" kern="1200" dirty="0">
            <a:solidFill>
              <a:schemeClr val="bg1"/>
            </a:solidFill>
            <a:latin typeface="標楷體" panose="03000509000000000000" pitchFamily="65" charset="-120"/>
            <a:ea typeface="標楷體" panose="03000509000000000000" pitchFamily="65" charset="-120"/>
          </a:endParaRPr>
        </a:p>
      </dsp:txBody>
      <dsp:txXfrm>
        <a:off x="2925211" y="3554065"/>
        <a:ext cx="2547697" cy="1649292"/>
      </dsp:txXfrm>
    </dsp:sp>
    <dsp:sp modelId="{D5161A5D-345D-4645-AAA4-15A28B4984C4}">
      <dsp:nvSpPr>
        <dsp:cNvPr id="0" name=""/>
        <dsp:cNvSpPr/>
      </dsp:nvSpPr>
      <dsp:spPr>
        <a:xfrm>
          <a:off x="5635535" y="3502753"/>
          <a:ext cx="2650321" cy="175958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TW" altLang="en-US"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最低錄取總積分相同</a:t>
          </a:r>
          <a:r>
            <a:rPr lang="en-US" altLang="zh-TW"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r>
          <a:br>
            <a:rPr lang="en-US" altLang="zh-TW"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en-US" altLang="zh-TW"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800" kern="1200" dirty="0" smtClean="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進行</a:t>
          </a:r>
          <a:r>
            <a:rPr lang="zh-TW" altLang="en-US" sz="2800" b="1" kern="1200"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超額比序</a:t>
          </a:r>
          <a:endParaRPr lang="zh-TW" altLang="en-US" sz="2800" b="1" kern="1200" dirty="0">
            <a:solidFill>
              <a:srgbClr val="FFFF00"/>
            </a:solidFill>
            <a:latin typeface="標楷體" panose="03000509000000000000" pitchFamily="65" charset="-120"/>
            <a:ea typeface="標楷體" panose="03000509000000000000" pitchFamily="65" charset="-120"/>
          </a:endParaRPr>
        </a:p>
      </dsp:txBody>
      <dsp:txXfrm>
        <a:off x="5687071" y="3554289"/>
        <a:ext cx="2547249" cy="16565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69A3-DC3F-4819-A6CC-149B8A74809A}">
      <dsp:nvSpPr>
        <dsp:cNvPr id="0" name=""/>
        <dsp:cNvSpPr/>
      </dsp:nvSpPr>
      <dsp:spPr>
        <a:xfrm>
          <a:off x="0" y="387437"/>
          <a:ext cx="4810115"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52889-27A2-483B-8785-9AF7B56AD779}">
      <dsp:nvSpPr>
        <dsp:cNvPr id="0" name=""/>
        <dsp:cNvSpPr/>
      </dsp:nvSpPr>
      <dsp:spPr>
        <a:xfrm>
          <a:off x="240505" y="62717"/>
          <a:ext cx="3367081"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268" tIns="0" rIns="127268" bIns="0" numCol="1" spcCol="1270" anchor="ctr" anchorCtr="0">
          <a:noAutofit/>
        </a:bodyPr>
        <a:lstStyle/>
        <a:p>
          <a:pPr lvl="0" algn="l" defTabSz="1778000">
            <a:lnSpc>
              <a:spcPct val="90000"/>
            </a:lnSpc>
            <a:spcBef>
              <a:spcPct val="0"/>
            </a:spcBef>
            <a:spcAft>
              <a:spcPct val="35000"/>
            </a:spcAft>
          </a:pPr>
          <a:r>
            <a:rPr lang="zh-TW" altLang="en-US" sz="4000" kern="1200" dirty="0" smtClean="0">
              <a:solidFill>
                <a:schemeClr val="tx2">
                  <a:lumMod val="75000"/>
                </a:schemeClr>
              </a:solidFill>
              <a:latin typeface="標楷體" pitchFamily="65" charset="-120"/>
              <a:ea typeface="全真顏體" pitchFamily="49" charset="-120"/>
            </a:rPr>
            <a:t>科 學 班</a:t>
          </a:r>
          <a:endParaRPr lang="zh-TW" altLang="en-US" sz="4000" kern="1200" dirty="0">
            <a:solidFill>
              <a:schemeClr val="tx2">
                <a:lumMod val="75000"/>
              </a:schemeClr>
            </a:solidFill>
          </a:endParaRPr>
        </a:p>
      </dsp:txBody>
      <dsp:txXfrm>
        <a:off x="272208" y="94420"/>
        <a:ext cx="3303675" cy="586034"/>
      </dsp:txXfrm>
    </dsp:sp>
    <dsp:sp modelId="{9BD3DC7A-0B58-4529-94A9-3C380B17AFC8}">
      <dsp:nvSpPr>
        <dsp:cNvPr id="0" name=""/>
        <dsp:cNvSpPr/>
      </dsp:nvSpPr>
      <dsp:spPr>
        <a:xfrm>
          <a:off x="0" y="1385358"/>
          <a:ext cx="4810115" cy="5544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F77CB9E-E12A-44DD-9EB3-A9CE10192B9F}">
      <dsp:nvSpPr>
        <dsp:cNvPr id="0" name=""/>
        <dsp:cNvSpPr/>
      </dsp:nvSpPr>
      <dsp:spPr>
        <a:xfrm>
          <a:off x="240505" y="1060638"/>
          <a:ext cx="3367081" cy="64944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268" tIns="0" rIns="127268" bIns="0" numCol="1" spcCol="1270" anchor="ctr" anchorCtr="0">
          <a:noAutofit/>
        </a:bodyPr>
        <a:lstStyle/>
        <a:p>
          <a:pPr lvl="0" algn="l" defTabSz="1778000">
            <a:lnSpc>
              <a:spcPct val="90000"/>
            </a:lnSpc>
            <a:spcBef>
              <a:spcPct val="0"/>
            </a:spcBef>
            <a:spcAft>
              <a:spcPct val="35000"/>
            </a:spcAft>
          </a:pPr>
          <a:r>
            <a:rPr lang="zh-TW" altLang="en-US" sz="4000" kern="1200" dirty="0" smtClean="0">
              <a:solidFill>
                <a:schemeClr val="tx2">
                  <a:lumMod val="75000"/>
                </a:schemeClr>
              </a:solidFill>
              <a:latin typeface="標楷體" pitchFamily="65" charset="-120"/>
              <a:ea typeface="全真顏體" pitchFamily="49" charset="-120"/>
            </a:rPr>
            <a:t>藝術才能班</a:t>
          </a:r>
          <a:endParaRPr lang="zh-TW" altLang="en-US" sz="4000" kern="1200" dirty="0">
            <a:solidFill>
              <a:schemeClr val="tx2">
                <a:lumMod val="75000"/>
              </a:schemeClr>
            </a:solidFill>
          </a:endParaRPr>
        </a:p>
      </dsp:txBody>
      <dsp:txXfrm>
        <a:off x="272208" y="1092341"/>
        <a:ext cx="3303675" cy="586034"/>
      </dsp:txXfrm>
    </dsp:sp>
    <dsp:sp modelId="{7496FF99-EABC-4D52-A176-686F9835E1D8}">
      <dsp:nvSpPr>
        <dsp:cNvPr id="0" name=""/>
        <dsp:cNvSpPr/>
      </dsp:nvSpPr>
      <dsp:spPr>
        <a:xfrm>
          <a:off x="0" y="2383278"/>
          <a:ext cx="4810115" cy="554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2CB4D20E-B52F-4A19-B5D7-D768CCADCB92}">
      <dsp:nvSpPr>
        <dsp:cNvPr id="0" name=""/>
        <dsp:cNvSpPr/>
      </dsp:nvSpPr>
      <dsp:spPr>
        <a:xfrm>
          <a:off x="240505" y="2058557"/>
          <a:ext cx="3367081" cy="6494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268" tIns="0" rIns="127268" bIns="0" numCol="1" spcCol="1270" anchor="ctr" anchorCtr="0">
          <a:noAutofit/>
        </a:bodyPr>
        <a:lstStyle/>
        <a:p>
          <a:pPr lvl="0" algn="l" defTabSz="1778000">
            <a:lnSpc>
              <a:spcPct val="90000"/>
            </a:lnSpc>
            <a:spcBef>
              <a:spcPct val="0"/>
            </a:spcBef>
            <a:spcAft>
              <a:spcPct val="35000"/>
            </a:spcAft>
          </a:pPr>
          <a:r>
            <a:rPr lang="zh-TW" altLang="en-US" sz="4000" kern="1200" dirty="0" smtClean="0">
              <a:solidFill>
                <a:srgbClr val="0000CC"/>
              </a:solidFill>
              <a:latin typeface="標楷體" pitchFamily="65" charset="-120"/>
              <a:ea typeface="全真顏體" pitchFamily="49" charset="-120"/>
            </a:rPr>
            <a:t>體 育 班</a:t>
          </a:r>
          <a:endParaRPr lang="zh-TW" altLang="en-US" sz="4000" kern="1200" dirty="0">
            <a:solidFill>
              <a:srgbClr val="0000CC"/>
            </a:solidFill>
          </a:endParaRPr>
        </a:p>
      </dsp:txBody>
      <dsp:txXfrm>
        <a:off x="272208" y="2090260"/>
        <a:ext cx="3303675" cy="586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A0262-0D23-44BC-A8AD-19942EB392B0}">
      <dsp:nvSpPr>
        <dsp:cNvPr id="0" name=""/>
        <dsp:cNvSpPr/>
      </dsp:nvSpPr>
      <dsp:spPr>
        <a:xfrm>
          <a:off x="1478766" y="422058"/>
          <a:ext cx="4620609" cy="4620609"/>
        </a:xfrm>
        <a:prstGeom prst="pie">
          <a:avLst>
            <a:gd name="adj1" fmla="val 16200000"/>
            <a:gd name="adj2" fmla="val 54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zh-TW" altLang="en-US" sz="5700" b="1" kern="1200" dirty="0" smtClean="0">
              <a:latin typeface="標楷體" pitchFamily="65" charset="-120"/>
              <a:ea typeface="標楷體" pitchFamily="65" charset="-120"/>
            </a:rPr>
            <a:t>專長</a:t>
          </a:r>
          <a:endParaRPr lang="en-US" altLang="zh-TW" sz="5700" b="1" kern="1200" dirty="0" smtClean="0">
            <a:latin typeface="標楷體" pitchFamily="65" charset="-120"/>
            <a:ea typeface="標楷體" pitchFamily="65" charset="-120"/>
          </a:endParaRPr>
        </a:p>
        <a:p>
          <a:pPr lvl="0" algn="ctr" defTabSz="2533650">
            <a:lnSpc>
              <a:spcPct val="90000"/>
            </a:lnSpc>
            <a:spcBef>
              <a:spcPct val="0"/>
            </a:spcBef>
            <a:spcAft>
              <a:spcPct val="35000"/>
            </a:spcAft>
          </a:pPr>
          <a:r>
            <a:rPr lang="zh-TW" altLang="en-US" sz="5700" b="1" kern="1200" dirty="0" smtClean="0">
              <a:latin typeface="標楷體" pitchFamily="65" charset="-120"/>
              <a:ea typeface="標楷體" pitchFamily="65" charset="-120"/>
            </a:rPr>
            <a:t>表演</a:t>
          </a:r>
          <a:endParaRPr lang="zh-TW" altLang="en-US" sz="5700" kern="1200" dirty="0"/>
        </a:p>
      </dsp:txBody>
      <dsp:txXfrm>
        <a:off x="4003599" y="1632217"/>
        <a:ext cx="1650217" cy="2200290"/>
      </dsp:txXfrm>
    </dsp:sp>
    <dsp:sp modelId="{CF6E701D-CBD5-41E1-9F08-9CE80B22B641}">
      <dsp:nvSpPr>
        <dsp:cNvPr id="0" name=""/>
        <dsp:cNvSpPr/>
      </dsp:nvSpPr>
      <dsp:spPr>
        <a:xfrm>
          <a:off x="1258737" y="422058"/>
          <a:ext cx="4620609" cy="4620609"/>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zh-TW" altLang="en-US" sz="5700" b="1" kern="1200" dirty="0" smtClean="0">
              <a:latin typeface="標楷體" pitchFamily="65" charset="-120"/>
              <a:ea typeface="標楷體" pitchFamily="65" charset="-120"/>
            </a:rPr>
            <a:t>口語</a:t>
          </a:r>
          <a:endParaRPr lang="en-US" altLang="zh-TW" sz="5700" b="1" kern="1200" dirty="0" smtClean="0">
            <a:latin typeface="標楷體" pitchFamily="65" charset="-120"/>
            <a:ea typeface="標楷體" pitchFamily="65" charset="-120"/>
          </a:endParaRPr>
        </a:p>
        <a:p>
          <a:pPr lvl="0" algn="ctr" defTabSz="2533650">
            <a:lnSpc>
              <a:spcPct val="90000"/>
            </a:lnSpc>
            <a:spcBef>
              <a:spcPct val="0"/>
            </a:spcBef>
            <a:spcAft>
              <a:spcPct val="35000"/>
            </a:spcAft>
          </a:pPr>
          <a:r>
            <a:rPr lang="zh-TW" altLang="en-US" sz="5700" b="1" kern="1200" dirty="0" smtClean="0">
              <a:latin typeface="標楷體" pitchFamily="65" charset="-120"/>
              <a:ea typeface="標楷體" pitchFamily="65" charset="-120"/>
            </a:rPr>
            <a:t>表達</a:t>
          </a:r>
          <a:endParaRPr lang="zh-TW" altLang="en-US" sz="5700" kern="1200" dirty="0"/>
        </a:p>
      </dsp:txBody>
      <dsp:txXfrm>
        <a:off x="1704296" y="1632217"/>
        <a:ext cx="1650217" cy="2200290"/>
      </dsp:txXfrm>
    </dsp:sp>
    <dsp:sp modelId="{CD86FD70-9011-4CA5-BA7E-DE1811431013}">
      <dsp:nvSpPr>
        <dsp:cNvPr id="0" name=""/>
        <dsp:cNvSpPr/>
      </dsp:nvSpPr>
      <dsp:spPr>
        <a:xfrm>
          <a:off x="1192728" y="136020"/>
          <a:ext cx="5192685" cy="5192685"/>
        </a:xfrm>
        <a:prstGeom prst="circularArrow">
          <a:avLst>
            <a:gd name="adj1" fmla="val 5085"/>
            <a:gd name="adj2" fmla="val 327528"/>
            <a:gd name="adj3" fmla="val 50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216AC4-CFCC-424B-920D-6037FD1F3D8F}">
      <dsp:nvSpPr>
        <dsp:cNvPr id="0" name=""/>
        <dsp:cNvSpPr/>
      </dsp:nvSpPr>
      <dsp:spPr>
        <a:xfrm>
          <a:off x="972699" y="136020"/>
          <a:ext cx="5192685" cy="5192685"/>
        </a:xfrm>
        <a:prstGeom prst="circularArrow">
          <a:avLst>
            <a:gd name="adj1" fmla="val 5085"/>
            <a:gd name="adj2" fmla="val 327528"/>
            <a:gd name="adj3" fmla="val 15872472"/>
            <a:gd name="adj4" fmla="val 540000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5C854-303D-4CBD-9B1B-497F9F048791}">
      <dsp:nvSpPr>
        <dsp:cNvPr id="0" name=""/>
        <dsp:cNvSpPr/>
      </dsp:nvSpPr>
      <dsp:spPr>
        <a:xfrm rot="5400000">
          <a:off x="5035957" y="-1872380"/>
          <a:ext cx="1489611" cy="54407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ts val="3000"/>
            </a:lnSpc>
            <a:spcBef>
              <a:spcPct val="0"/>
            </a:spcBef>
            <a:spcAft>
              <a:spcPct val="15000"/>
            </a:spcAft>
            <a:buChar char="••"/>
          </a:pPr>
          <a:r>
            <a:rPr lang="zh-TW" altLang="en-US" sz="3200" kern="1200" dirty="0" smtClean="0">
              <a:ea typeface="全真顏體" pitchFamily="49" charset="-120"/>
            </a:rPr>
            <a:t>技優甄審入學</a:t>
          </a:r>
          <a:endParaRPr lang="zh-TW" altLang="en-US" sz="3200" kern="1200" dirty="0">
            <a:ea typeface="全真顏體" pitchFamily="49" charset="-120"/>
          </a:endParaRPr>
        </a:p>
        <a:p>
          <a:pPr marL="285750" lvl="1" indent="-285750" algn="l" defTabSz="1422400">
            <a:lnSpc>
              <a:spcPts val="3000"/>
            </a:lnSpc>
            <a:spcBef>
              <a:spcPct val="0"/>
            </a:spcBef>
            <a:spcAft>
              <a:spcPct val="15000"/>
            </a:spcAft>
            <a:buChar char="••"/>
          </a:pPr>
          <a:r>
            <a:rPr lang="zh-TW" altLang="en-US" sz="3200" kern="1200" dirty="0" smtClean="0">
              <a:ea typeface="全真顏體" pitchFamily="49" charset="-120"/>
            </a:rPr>
            <a:t>產業特殊需求類科 </a:t>
          </a:r>
          <a:endParaRPr lang="zh-TW" altLang="en-US" sz="3200" kern="1200" dirty="0">
            <a:ea typeface="全真顏體" pitchFamily="49" charset="-120"/>
          </a:endParaRPr>
        </a:p>
        <a:p>
          <a:pPr marL="285750" lvl="1" indent="-285750" algn="l" defTabSz="1422400">
            <a:lnSpc>
              <a:spcPts val="3000"/>
            </a:lnSpc>
            <a:spcBef>
              <a:spcPct val="0"/>
            </a:spcBef>
            <a:spcAft>
              <a:spcPct val="15000"/>
            </a:spcAft>
            <a:buChar char="••"/>
          </a:pPr>
          <a:r>
            <a:rPr lang="zh-TW" altLang="en-US" sz="3200" kern="1200" dirty="0" smtClean="0">
              <a:ea typeface="全真顏體" pitchFamily="49" charset="-120"/>
            </a:rPr>
            <a:t>實用技能班  </a:t>
          </a:r>
          <a:endParaRPr lang="zh-TW" altLang="en-US" sz="3200" kern="1200" dirty="0">
            <a:ea typeface="全真顏體" pitchFamily="49" charset="-120"/>
          </a:endParaRPr>
        </a:p>
      </dsp:txBody>
      <dsp:txXfrm rot="-5400000">
        <a:off x="3060404" y="175890"/>
        <a:ext cx="5368001" cy="1344177"/>
      </dsp:txXfrm>
    </dsp:sp>
    <dsp:sp modelId="{B55B75A4-A2A9-4513-862D-F89E8C7D338C}">
      <dsp:nvSpPr>
        <dsp:cNvPr id="0" name=""/>
        <dsp:cNvSpPr/>
      </dsp:nvSpPr>
      <dsp:spPr>
        <a:xfrm>
          <a:off x="0" y="2561"/>
          <a:ext cx="3060403" cy="16908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zh-TW" altLang="en-US" sz="4800" kern="1200" dirty="0" smtClean="0">
              <a:ea typeface="全真顏體" pitchFamily="49" charset="-120"/>
            </a:rPr>
            <a:t>免試入學</a:t>
          </a:r>
          <a:endParaRPr lang="zh-TW" altLang="en-US" sz="4800" kern="1200" dirty="0">
            <a:ea typeface="全真顏體" pitchFamily="49" charset="-120"/>
          </a:endParaRPr>
        </a:p>
      </dsp:txBody>
      <dsp:txXfrm>
        <a:off x="82540" y="85101"/>
        <a:ext cx="2895323" cy="1525754"/>
      </dsp:txXfrm>
    </dsp:sp>
    <dsp:sp modelId="{9EE8705E-6EDD-4DE3-99CF-3607E6315691}">
      <dsp:nvSpPr>
        <dsp:cNvPr id="0" name=""/>
        <dsp:cNvSpPr/>
      </dsp:nvSpPr>
      <dsp:spPr>
        <a:xfrm rot="5400000">
          <a:off x="5104429" y="-97004"/>
          <a:ext cx="1352667" cy="54407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zh-TW" altLang="en-US" sz="4000" b="0" kern="1200" dirty="0" smtClean="0">
              <a:ea typeface="全真顏體" pitchFamily="49" charset="-120"/>
            </a:rPr>
            <a:t>專業群科</a:t>
          </a:r>
          <a:r>
            <a:rPr lang="en-US" altLang="zh-TW" sz="4000" b="0" kern="1200" dirty="0" smtClean="0">
              <a:ea typeface="全真顏體" pitchFamily="49" charset="-120"/>
            </a:rPr>
            <a:t>(</a:t>
          </a:r>
          <a:r>
            <a:rPr lang="zh-TW" altLang="en-US" sz="4000" b="0" kern="1200" dirty="0" smtClean="0">
              <a:ea typeface="全真顏體" pitchFamily="49" charset="-120"/>
            </a:rPr>
            <a:t>職業類科 </a:t>
          </a:r>
          <a:r>
            <a:rPr lang="en-US" altLang="zh-TW" sz="4000" b="0" kern="1200" dirty="0" smtClean="0">
              <a:ea typeface="全真顏體" pitchFamily="49" charset="-120"/>
            </a:rPr>
            <a:t>)</a:t>
          </a:r>
          <a:endParaRPr lang="zh-TW" altLang="en-US" sz="4000" b="0" kern="1200" dirty="0">
            <a:ea typeface="全真顏體" pitchFamily="49" charset="-120"/>
          </a:endParaRPr>
        </a:p>
      </dsp:txBody>
      <dsp:txXfrm rot="-5400000">
        <a:off x="3060404" y="2013053"/>
        <a:ext cx="5374686" cy="1220603"/>
      </dsp:txXfrm>
    </dsp:sp>
    <dsp:sp modelId="{337E699B-CF3F-4FEB-91D7-59BE2FF7F455}">
      <dsp:nvSpPr>
        <dsp:cNvPr id="0" name=""/>
        <dsp:cNvSpPr/>
      </dsp:nvSpPr>
      <dsp:spPr>
        <a:xfrm>
          <a:off x="0" y="1777937"/>
          <a:ext cx="3060403" cy="16908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ts val="3400"/>
            </a:lnSpc>
            <a:spcBef>
              <a:spcPct val="0"/>
            </a:spcBef>
            <a:spcAft>
              <a:spcPct val="35000"/>
            </a:spcAft>
          </a:pPr>
          <a:endParaRPr lang="en-US" altLang="zh-TW" sz="3600" kern="1200" dirty="0" smtClean="0">
            <a:ea typeface="全真顏體" pitchFamily="49" charset="-120"/>
          </a:endParaRPr>
        </a:p>
        <a:p>
          <a:pPr lvl="0" algn="ctr" defTabSz="1600200">
            <a:lnSpc>
              <a:spcPts val="3400"/>
            </a:lnSpc>
            <a:spcBef>
              <a:spcPct val="0"/>
            </a:spcBef>
            <a:spcAft>
              <a:spcPct val="35000"/>
            </a:spcAft>
          </a:pPr>
          <a:r>
            <a:rPr lang="zh-TW" altLang="en-US" sz="3600" kern="1200" dirty="0" smtClean="0">
              <a:ea typeface="全真顏體" pitchFamily="49" charset="-120"/>
            </a:rPr>
            <a:t>特色招生</a:t>
          </a:r>
          <a:endParaRPr lang="en-US" altLang="zh-TW" sz="3600" kern="1200" dirty="0" smtClean="0">
            <a:ea typeface="全真顏體" pitchFamily="49" charset="-120"/>
          </a:endParaRPr>
        </a:p>
        <a:p>
          <a:pPr lvl="0" algn="ctr" defTabSz="1600200">
            <a:lnSpc>
              <a:spcPts val="3400"/>
            </a:lnSpc>
            <a:spcBef>
              <a:spcPct val="0"/>
            </a:spcBef>
            <a:spcAft>
              <a:spcPct val="35000"/>
            </a:spcAft>
          </a:pPr>
          <a:r>
            <a:rPr lang="zh-TW" altLang="en-US" sz="3600" kern="1200" dirty="0" smtClean="0">
              <a:ea typeface="全真顏體" pitchFamily="49" charset="-120"/>
            </a:rPr>
            <a:t>甄選入學 </a:t>
          </a:r>
        </a:p>
        <a:p>
          <a:pPr lvl="0" algn="ctr" defTabSz="1600200">
            <a:lnSpc>
              <a:spcPts val="4320"/>
            </a:lnSpc>
            <a:spcBef>
              <a:spcPct val="0"/>
            </a:spcBef>
            <a:spcAft>
              <a:spcPct val="35000"/>
            </a:spcAft>
          </a:pPr>
          <a:endParaRPr lang="zh-TW" altLang="en-US" sz="1900" kern="1200" dirty="0"/>
        </a:p>
      </dsp:txBody>
      <dsp:txXfrm>
        <a:off x="82540" y="1860477"/>
        <a:ext cx="2895323" cy="1525754"/>
      </dsp:txXfrm>
    </dsp:sp>
    <dsp:sp modelId="{812F3548-6D9D-47CE-8330-E1CCD4375231}">
      <dsp:nvSpPr>
        <dsp:cNvPr id="0" name=""/>
        <dsp:cNvSpPr/>
      </dsp:nvSpPr>
      <dsp:spPr>
        <a:xfrm rot="5400000">
          <a:off x="5104429" y="1678371"/>
          <a:ext cx="1352667" cy="544071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a:lnSpc>
              <a:spcPts val="3000"/>
            </a:lnSpc>
            <a:spcBef>
              <a:spcPct val="0"/>
            </a:spcBef>
            <a:spcAft>
              <a:spcPct val="15000"/>
            </a:spcAft>
            <a:buChar char="••"/>
          </a:pPr>
          <a:r>
            <a:rPr lang="zh-TW" altLang="en-US" sz="4000" kern="1200" dirty="0" smtClean="0">
              <a:ea typeface="全真顏體" pitchFamily="49" charset="-120"/>
            </a:rPr>
            <a:t>建教合作班 </a:t>
          </a:r>
          <a:endParaRPr lang="zh-TW" altLang="en-US" sz="4000" kern="1200" dirty="0">
            <a:ea typeface="全真顏體" pitchFamily="49" charset="-120"/>
          </a:endParaRPr>
        </a:p>
      </dsp:txBody>
      <dsp:txXfrm rot="-5400000">
        <a:off x="3060404" y="3788428"/>
        <a:ext cx="5374686" cy="1220603"/>
      </dsp:txXfrm>
    </dsp:sp>
    <dsp:sp modelId="{46E3D405-71A9-4648-9F02-D4DDE8B15810}">
      <dsp:nvSpPr>
        <dsp:cNvPr id="0" name=""/>
        <dsp:cNvSpPr/>
      </dsp:nvSpPr>
      <dsp:spPr>
        <a:xfrm>
          <a:off x="0" y="3553313"/>
          <a:ext cx="3060403" cy="16908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zh-TW" altLang="en-US" sz="6500" kern="1200" dirty="0" smtClean="0">
              <a:ea typeface="全真顏體" pitchFamily="49" charset="-120"/>
            </a:rPr>
            <a:t>其  他</a:t>
          </a:r>
          <a:endParaRPr lang="zh-TW" altLang="en-US" sz="6500" kern="1200" dirty="0">
            <a:ea typeface="全真顏體" pitchFamily="49" charset="-120"/>
          </a:endParaRPr>
        </a:p>
      </dsp:txBody>
      <dsp:txXfrm>
        <a:off x="82540" y="3635853"/>
        <a:ext cx="2895323" cy="15257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72460-6FDB-47D5-BFA5-4484A2FDCBE0}">
      <dsp:nvSpPr>
        <dsp:cNvPr id="0" name=""/>
        <dsp:cNvSpPr/>
      </dsp:nvSpPr>
      <dsp:spPr>
        <a:xfrm>
          <a:off x="10507" y="2592929"/>
          <a:ext cx="1658266" cy="132353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報名</a:t>
          </a:r>
          <a:endParaRPr lang="zh-TW" altLang="en-US" sz="3600" kern="1200" dirty="0">
            <a:ea typeface="全真顏體" pitchFamily="49" charset="-120"/>
          </a:endParaRPr>
        </a:p>
      </dsp:txBody>
      <dsp:txXfrm>
        <a:off x="49272" y="2631694"/>
        <a:ext cx="1580736" cy="1246006"/>
      </dsp:txXfrm>
    </dsp:sp>
    <dsp:sp modelId="{AACBC013-A1C6-47A1-AA88-F5362AF5104A}">
      <dsp:nvSpPr>
        <dsp:cNvPr id="0" name=""/>
        <dsp:cNvSpPr/>
      </dsp:nvSpPr>
      <dsp:spPr>
        <a:xfrm rot="18165634">
          <a:off x="1387536" y="2725728"/>
          <a:ext cx="1225780" cy="27131"/>
        </a:xfrm>
        <a:custGeom>
          <a:avLst/>
          <a:gdLst/>
          <a:ahLst/>
          <a:cxnLst/>
          <a:rect l="0" t="0" r="0" b="0"/>
          <a:pathLst>
            <a:path>
              <a:moveTo>
                <a:pt x="0" y="13565"/>
              </a:moveTo>
              <a:lnTo>
                <a:pt x="1225780" y="135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ea typeface="全真顏體" pitchFamily="49" charset="-120"/>
          </a:endParaRPr>
        </a:p>
      </dsp:txBody>
      <dsp:txXfrm>
        <a:off x="1969781" y="2708649"/>
        <a:ext cx="61289" cy="61289"/>
      </dsp:txXfrm>
    </dsp:sp>
    <dsp:sp modelId="{99A840C6-2AB4-48D3-B5CB-030AC0D68B4C}">
      <dsp:nvSpPr>
        <dsp:cNvPr id="0" name=""/>
        <dsp:cNvSpPr/>
      </dsp:nvSpPr>
      <dsp:spPr>
        <a:xfrm>
          <a:off x="2332079" y="1248365"/>
          <a:ext cx="1658266" cy="19510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報名人數超過</a:t>
          </a:r>
          <a:endParaRPr lang="zh-TW" altLang="en-US" sz="3600" kern="1200" dirty="0">
            <a:ea typeface="全真顏體" pitchFamily="49" charset="-120"/>
          </a:endParaRPr>
        </a:p>
      </dsp:txBody>
      <dsp:txXfrm>
        <a:off x="2380648" y="1296934"/>
        <a:ext cx="1561128" cy="1853911"/>
      </dsp:txXfrm>
    </dsp:sp>
    <dsp:sp modelId="{51AF9132-C071-4AC5-892A-42BF21088D65}">
      <dsp:nvSpPr>
        <dsp:cNvPr id="0" name=""/>
        <dsp:cNvSpPr/>
      </dsp:nvSpPr>
      <dsp:spPr>
        <a:xfrm rot="21595852">
          <a:off x="3990345" y="2209930"/>
          <a:ext cx="652810" cy="27131"/>
        </a:xfrm>
        <a:custGeom>
          <a:avLst/>
          <a:gdLst/>
          <a:ahLst/>
          <a:cxnLst/>
          <a:rect l="0" t="0" r="0" b="0"/>
          <a:pathLst>
            <a:path>
              <a:moveTo>
                <a:pt x="0" y="13565"/>
              </a:moveTo>
              <a:lnTo>
                <a:pt x="652810" y="135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ea typeface="全真顏體" pitchFamily="49" charset="-120"/>
          </a:endParaRPr>
        </a:p>
      </dsp:txBody>
      <dsp:txXfrm>
        <a:off x="4300430" y="2207176"/>
        <a:ext cx="32640" cy="32640"/>
      </dsp:txXfrm>
    </dsp:sp>
    <dsp:sp modelId="{9BC4C71D-93D5-46C1-BCA6-105331CED31B}">
      <dsp:nvSpPr>
        <dsp:cNvPr id="0" name=""/>
        <dsp:cNvSpPr/>
      </dsp:nvSpPr>
      <dsp:spPr>
        <a:xfrm>
          <a:off x="4643155" y="1256242"/>
          <a:ext cx="1658266" cy="19337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進 行</a:t>
          </a:r>
          <a:endParaRPr lang="en-US" altLang="zh-TW" sz="3600" kern="1200" dirty="0" smtClean="0">
            <a:ea typeface="全真顏體" pitchFamily="49" charset="-120"/>
          </a:endParaRPr>
        </a:p>
        <a:p>
          <a:pPr lvl="0" algn="ctr" defTabSz="1600200">
            <a:lnSpc>
              <a:spcPct val="90000"/>
            </a:lnSpc>
            <a:spcBef>
              <a:spcPct val="0"/>
            </a:spcBef>
            <a:spcAft>
              <a:spcPct val="35000"/>
            </a:spcAft>
          </a:pPr>
          <a:r>
            <a:rPr lang="zh-TW" altLang="en-US" sz="3600" kern="1200" dirty="0" smtClean="0">
              <a:ea typeface="全真顏體" pitchFamily="49" charset="-120"/>
            </a:rPr>
            <a:t>比 序</a:t>
          </a:r>
          <a:endParaRPr lang="zh-TW" altLang="en-US" sz="3600" kern="1200" dirty="0">
            <a:ea typeface="全真顏體" pitchFamily="49" charset="-120"/>
          </a:endParaRPr>
        </a:p>
      </dsp:txBody>
      <dsp:txXfrm>
        <a:off x="4691724" y="1304811"/>
        <a:ext cx="1561128" cy="1836582"/>
      </dsp:txXfrm>
    </dsp:sp>
    <dsp:sp modelId="{A56A7579-0316-4E1B-A1CE-277D3A7A27CD}">
      <dsp:nvSpPr>
        <dsp:cNvPr id="0" name=""/>
        <dsp:cNvSpPr/>
      </dsp:nvSpPr>
      <dsp:spPr>
        <a:xfrm rot="18119267">
          <a:off x="6002345" y="1670125"/>
          <a:ext cx="1271954" cy="27131"/>
        </a:xfrm>
        <a:custGeom>
          <a:avLst/>
          <a:gdLst/>
          <a:ahLst/>
          <a:cxnLst/>
          <a:rect l="0" t="0" r="0" b="0"/>
          <a:pathLst>
            <a:path>
              <a:moveTo>
                <a:pt x="0" y="13565"/>
              </a:moveTo>
              <a:lnTo>
                <a:pt x="1271954" y="135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ea typeface="全真顏體" pitchFamily="49" charset="-120"/>
          </a:endParaRPr>
        </a:p>
      </dsp:txBody>
      <dsp:txXfrm>
        <a:off x="6606524" y="1651892"/>
        <a:ext cx="63597" cy="63597"/>
      </dsp:txXfrm>
    </dsp:sp>
    <dsp:sp modelId="{5DC4B0AA-5DC0-497D-BC01-192807AEC691}">
      <dsp:nvSpPr>
        <dsp:cNvPr id="0" name=""/>
        <dsp:cNvSpPr/>
      </dsp:nvSpPr>
      <dsp:spPr>
        <a:xfrm>
          <a:off x="6975224" y="239696"/>
          <a:ext cx="1658266" cy="180916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擇 優</a:t>
          </a:r>
          <a:endParaRPr lang="en-US" altLang="zh-TW" sz="3600" kern="1200" dirty="0" smtClean="0">
            <a:ea typeface="全真顏體" pitchFamily="49" charset="-120"/>
          </a:endParaRPr>
        </a:p>
        <a:p>
          <a:pPr lvl="0" algn="ctr" defTabSz="1600200">
            <a:lnSpc>
              <a:spcPct val="90000"/>
            </a:lnSpc>
            <a:spcBef>
              <a:spcPct val="0"/>
            </a:spcBef>
            <a:spcAft>
              <a:spcPct val="35000"/>
            </a:spcAft>
          </a:pPr>
          <a:r>
            <a:rPr lang="zh-TW" altLang="en-US" sz="3600" kern="1200" dirty="0" smtClean="0">
              <a:ea typeface="全真顏體" pitchFamily="49" charset="-120"/>
            </a:rPr>
            <a:t>錄 取</a:t>
          </a:r>
          <a:endParaRPr lang="zh-TW" altLang="en-US" sz="3600" kern="1200" dirty="0">
            <a:ea typeface="全真顏體" pitchFamily="49" charset="-120"/>
          </a:endParaRPr>
        </a:p>
      </dsp:txBody>
      <dsp:txXfrm>
        <a:off x="7023793" y="288265"/>
        <a:ext cx="1561128" cy="1712030"/>
      </dsp:txXfrm>
    </dsp:sp>
    <dsp:sp modelId="{C1415E06-F580-4C49-AD69-0671E7519577}">
      <dsp:nvSpPr>
        <dsp:cNvPr id="0" name=""/>
        <dsp:cNvSpPr/>
      </dsp:nvSpPr>
      <dsp:spPr>
        <a:xfrm rot="3308807">
          <a:off x="6048794" y="2693315"/>
          <a:ext cx="1179057" cy="27131"/>
        </a:xfrm>
        <a:custGeom>
          <a:avLst/>
          <a:gdLst/>
          <a:ahLst/>
          <a:cxnLst/>
          <a:rect l="0" t="0" r="0" b="0"/>
          <a:pathLst>
            <a:path>
              <a:moveTo>
                <a:pt x="0" y="13565"/>
              </a:moveTo>
              <a:lnTo>
                <a:pt x="1179057" y="135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ea typeface="全真顏體" pitchFamily="49" charset="-120"/>
          </a:endParaRPr>
        </a:p>
      </dsp:txBody>
      <dsp:txXfrm>
        <a:off x="6608846" y="2677404"/>
        <a:ext cx="58952" cy="58952"/>
      </dsp:txXfrm>
    </dsp:sp>
    <dsp:sp modelId="{F7AE0E8B-F253-463F-BBE5-9F4B10BAF9FA}">
      <dsp:nvSpPr>
        <dsp:cNvPr id="0" name=""/>
        <dsp:cNvSpPr/>
      </dsp:nvSpPr>
      <dsp:spPr>
        <a:xfrm>
          <a:off x="6975224" y="2173234"/>
          <a:ext cx="1658266" cy="203484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增 額</a:t>
          </a:r>
          <a:endParaRPr lang="en-US" altLang="zh-TW" sz="3600" kern="1200" dirty="0" smtClean="0">
            <a:ea typeface="全真顏體" pitchFamily="49" charset="-120"/>
          </a:endParaRPr>
        </a:p>
        <a:p>
          <a:pPr lvl="0" algn="ctr" defTabSz="1600200">
            <a:lnSpc>
              <a:spcPct val="90000"/>
            </a:lnSpc>
            <a:spcBef>
              <a:spcPct val="0"/>
            </a:spcBef>
            <a:spcAft>
              <a:spcPct val="35000"/>
            </a:spcAft>
          </a:pPr>
          <a:r>
            <a:rPr lang="zh-TW" altLang="en-US" sz="3600" kern="1200" dirty="0" smtClean="0">
              <a:ea typeface="全真顏體" pitchFamily="49" charset="-120"/>
            </a:rPr>
            <a:t>錄 取</a:t>
          </a:r>
          <a:endParaRPr lang="zh-TW" altLang="en-US" sz="3600" kern="1200" dirty="0">
            <a:ea typeface="全真顏體" pitchFamily="49" charset="-120"/>
          </a:endParaRPr>
        </a:p>
      </dsp:txBody>
      <dsp:txXfrm>
        <a:off x="7023793" y="2221803"/>
        <a:ext cx="1561128" cy="1937711"/>
      </dsp:txXfrm>
    </dsp:sp>
    <dsp:sp modelId="{B0066D10-8528-48A7-B8DB-5FC6917EB94A}">
      <dsp:nvSpPr>
        <dsp:cNvPr id="0" name=""/>
        <dsp:cNvSpPr/>
      </dsp:nvSpPr>
      <dsp:spPr>
        <a:xfrm rot="3444792">
          <a:off x="1384630" y="3759986"/>
          <a:ext cx="1231591" cy="27131"/>
        </a:xfrm>
        <a:custGeom>
          <a:avLst/>
          <a:gdLst/>
          <a:ahLst/>
          <a:cxnLst/>
          <a:rect l="0" t="0" r="0" b="0"/>
          <a:pathLst>
            <a:path>
              <a:moveTo>
                <a:pt x="0" y="13565"/>
              </a:moveTo>
              <a:lnTo>
                <a:pt x="1231591" y="135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ea typeface="全真顏體" pitchFamily="49" charset="-120"/>
          </a:endParaRPr>
        </a:p>
      </dsp:txBody>
      <dsp:txXfrm>
        <a:off x="1969636" y="3742762"/>
        <a:ext cx="61579" cy="61579"/>
      </dsp:txXfrm>
    </dsp:sp>
    <dsp:sp modelId="{4A1CC02D-C585-411A-A1BB-6C4C7AD72150}">
      <dsp:nvSpPr>
        <dsp:cNvPr id="0" name=""/>
        <dsp:cNvSpPr/>
      </dsp:nvSpPr>
      <dsp:spPr>
        <a:xfrm>
          <a:off x="2332079" y="3323785"/>
          <a:ext cx="1658266" cy="19372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人數未超  過</a:t>
          </a:r>
          <a:endParaRPr lang="zh-TW" altLang="en-US" sz="3600" kern="1200" dirty="0">
            <a:ea typeface="全真顏體" pitchFamily="49" charset="-120"/>
          </a:endParaRPr>
        </a:p>
      </dsp:txBody>
      <dsp:txXfrm>
        <a:off x="2380648" y="3372354"/>
        <a:ext cx="1561128" cy="1840106"/>
      </dsp:txXfrm>
    </dsp:sp>
    <dsp:sp modelId="{396B636C-D964-45A9-88DF-8A2B4781C92C}">
      <dsp:nvSpPr>
        <dsp:cNvPr id="0" name=""/>
        <dsp:cNvSpPr/>
      </dsp:nvSpPr>
      <dsp:spPr>
        <a:xfrm>
          <a:off x="3990345" y="4278841"/>
          <a:ext cx="663306" cy="27131"/>
        </a:xfrm>
        <a:custGeom>
          <a:avLst/>
          <a:gdLst/>
          <a:ahLst/>
          <a:cxnLst/>
          <a:rect l="0" t="0" r="0" b="0"/>
          <a:pathLst>
            <a:path>
              <a:moveTo>
                <a:pt x="0" y="13565"/>
              </a:moveTo>
              <a:lnTo>
                <a:pt x="663306" y="135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zh-TW" altLang="en-US" sz="3600" kern="1200">
            <a:ea typeface="全真顏體" pitchFamily="49" charset="-120"/>
          </a:endParaRPr>
        </a:p>
      </dsp:txBody>
      <dsp:txXfrm>
        <a:off x="4305416" y="4275824"/>
        <a:ext cx="33165" cy="33165"/>
      </dsp:txXfrm>
    </dsp:sp>
    <dsp:sp modelId="{7F2868C2-A02F-4384-AF3D-3617DDC2336E}">
      <dsp:nvSpPr>
        <dsp:cNvPr id="0" name=""/>
        <dsp:cNvSpPr/>
      </dsp:nvSpPr>
      <dsp:spPr>
        <a:xfrm>
          <a:off x="4653652" y="3343651"/>
          <a:ext cx="1658266" cy="189751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ea typeface="全真顏體" pitchFamily="49" charset="-120"/>
            </a:rPr>
            <a:t>全 額</a:t>
          </a:r>
          <a:endParaRPr lang="en-US" altLang="zh-TW" sz="3600" kern="1200" dirty="0" smtClean="0">
            <a:ea typeface="全真顏體" pitchFamily="49" charset="-120"/>
          </a:endParaRPr>
        </a:p>
        <a:p>
          <a:pPr lvl="0" algn="ctr" defTabSz="1600200">
            <a:lnSpc>
              <a:spcPct val="90000"/>
            </a:lnSpc>
            <a:spcBef>
              <a:spcPct val="0"/>
            </a:spcBef>
            <a:spcAft>
              <a:spcPct val="35000"/>
            </a:spcAft>
          </a:pPr>
          <a:r>
            <a:rPr lang="zh-TW" altLang="en-US" sz="3600" kern="1200" dirty="0" smtClean="0">
              <a:ea typeface="全真顏體" pitchFamily="49" charset="-120"/>
            </a:rPr>
            <a:t>錄 取</a:t>
          </a:r>
          <a:endParaRPr lang="zh-TW" altLang="en-US" sz="3600" kern="1200" dirty="0">
            <a:ea typeface="全真顏體" pitchFamily="49" charset="-120"/>
          </a:endParaRPr>
        </a:p>
      </dsp:txBody>
      <dsp:txXfrm>
        <a:off x="4702221" y="3392220"/>
        <a:ext cx="1561128" cy="18003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D312E-F35E-46B3-AEAC-F1A55F739844}">
      <dsp:nvSpPr>
        <dsp:cNvPr id="0" name=""/>
        <dsp:cNvSpPr/>
      </dsp:nvSpPr>
      <dsp:spPr>
        <a:xfrm>
          <a:off x="3482154" y="1963405"/>
          <a:ext cx="1824823" cy="1587390"/>
        </a:xfrm>
        <a:prstGeom prst="ellipse">
          <a:avLst/>
        </a:prstGeom>
        <a:solidFill>
          <a:schemeClr val="accent6">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kern="1200" dirty="0" smtClean="0">
              <a:ea typeface="文鼎粗隸" pitchFamily="49" charset="-120"/>
            </a:rPr>
            <a:t>高級中等學校</a:t>
          </a:r>
          <a:endParaRPr lang="zh-TW" altLang="en-US" sz="3200" kern="1200" dirty="0">
            <a:ea typeface="文鼎粗隸" pitchFamily="49" charset="-120"/>
          </a:endParaRPr>
        </a:p>
      </dsp:txBody>
      <dsp:txXfrm>
        <a:off x="3749393" y="2195873"/>
        <a:ext cx="1290345" cy="1122454"/>
      </dsp:txXfrm>
    </dsp:sp>
    <dsp:sp modelId="{B78F8C0F-23FA-441A-B072-72C9A386F25F}">
      <dsp:nvSpPr>
        <dsp:cNvPr id="0" name=""/>
        <dsp:cNvSpPr/>
      </dsp:nvSpPr>
      <dsp:spPr>
        <a:xfrm rot="16200000">
          <a:off x="4244950" y="1798289"/>
          <a:ext cx="299229" cy="31001"/>
        </a:xfrm>
        <a:custGeom>
          <a:avLst/>
          <a:gdLst/>
          <a:ahLst/>
          <a:cxnLst/>
          <a:rect l="0" t="0" r="0" b="0"/>
          <a:pathLst>
            <a:path>
              <a:moveTo>
                <a:pt x="0" y="15500"/>
              </a:moveTo>
              <a:lnTo>
                <a:pt x="299229" y="1550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87085" y="1806309"/>
        <a:ext cx="14961" cy="14961"/>
      </dsp:txXfrm>
    </dsp:sp>
    <dsp:sp modelId="{C30A7560-D91A-4362-A17C-7D833892E9CF}">
      <dsp:nvSpPr>
        <dsp:cNvPr id="0" name=""/>
        <dsp:cNvSpPr/>
      </dsp:nvSpPr>
      <dsp:spPr>
        <a:xfrm>
          <a:off x="3553591" y="-74331"/>
          <a:ext cx="1681947" cy="1738507"/>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200"/>
            </a:lnSpc>
            <a:spcBef>
              <a:spcPct val="0"/>
            </a:spcBef>
            <a:spcAft>
              <a:spcPct val="35000"/>
            </a:spcAft>
          </a:pPr>
          <a:r>
            <a:rPr lang="zh-TW" altLang="en-US" sz="2400" kern="1200" dirty="0" smtClean="0">
              <a:ea typeface="文鼎粗行楷" pitchFamily="49" charset="-120"/>
            </a:rPr>
            <a:t>普通型</a:t>
          </a:r>
          <a:endParaRPr lang="en-US" altLang="zh-TW" sz="2400" kern="1200" dirty="0" smtClean="0">
            <a:ea typeface="文鼎粗行楷" pitchFamily="49" charset="-120"/>
          </a:endParaRPr>
        </a:p>
        <a:p>
          <a:pPr lvl="0" algn="ctr" defTabSz="1066800">
            <a:lnSpc>
              <a:spcPts val="2200"/>
            </a:lnSpc>
            <a:spcBef>
              <a:spcPct val="0"/>
            </a:spcBef>
            <a:spcAft>
              <a:spcPct val="35000"/>
            </a:spcAft>
          </a:pPr>
          <a:r>
            <a:rPr lang="zh-TW" altLang="en-US" sz="2400" kern="1200" dirty="0" smtClean="0">
              <a:ea typeface="文鼎粗行楷" pitchFamily="49" charset="-120"/>
            </a:rPr>
            <a:t>（高中）</a:t>
          </a:r>
          <a:endParaRPr lang="zh-TW" altLang="en-US" sz="2400" kern="1200" dirty="0">
            <a:ea typeface="文鼎粗行楷" pitchFamily="49" charset="-120"/>
          </a:endParaRPr>
        </a:p>
      </dsp:txBody>
      <dsp:txXfrm>
        <a:off x="3799906" y="180267"/>
        <a:ext cx="1189317" cy="1229311"/>
      </dsp:txXfrm>
    </dsp:sp>
    <dsp:sp modelId="{BA2590CB-EC3A-4B8E-9389-D6C7ED1F89A8}">
      <dsp:nvSpPr>
        <dsp:cNvPr id="0" name=""/>
        <dsp:cNvSpPr/>
      </dsp:nvSpPr>
      <dsp:spPr>
        <a:xfrm>
          <a:off x="5306977" y="2741600"/>
          <a:ext cx="170704" cy="31001"/>
        </a:xfrm>
        <a:custGeom>
          <a:avLst/>
          <a:gdLst/>
          <a:ahLst/>
          <a:cxnLst/>
          <a:rect l="0" t="0" r="0" b="0"/>
          <a:pathLst>
            <a:path>
              <a:moveTo>
                <a:pt x="0" y="15500"/>
              </a:moveTo>
              <a:lnTo>
                <a:pt x="170704" y="1550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388062" y="2752832"/>
        <a:ext cx="8535" cy="8535"/>
      </dsp:txXfrm>
    </dsp:sp>
    <dsp:sp modelId="{CF0E5ECB-4B97-4397-95E5-B743F46DF39D}">
      <dsp:nvSpPr>
        <dsp:cNvPr id="0" name=""/>
        <dsp:cNvSpPr/>
      </dsp:nvSpPr>
      <dsp:spPr>
        <a:xfrm>
          <a:off x="5477682" y="1891959"/>
          <a:ext cx="1758124" cy="1730281"/>
        </a:xfrm>
        <a:prstGeom prst="ellipse">
          <a:avLst/>
        </a:prstGeom>
        <a:solidFill>
          <a:schemeClr val="accent6">
            <a:shade val="50000"/>
            <a:hueOff val="-230847"/>
            <a:satOff val="15390"/>
            <a:lumOff val="20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kern="1200" dirty="0" smtClean="0">
              <a:ea typeface="文鼎粗隸" pitchFamily="49" charset="-120"/>
            </a:rPr>
            <a:t>技術型（高職）</a:t>
          </a:r>
          <a:endParaRPr lang="zh-TW" altLang="en-US" sz="2800" kern="1200" dirty="0">
            <a:ea typeface="文鼎粗隸" pitchFamily="49" charset="-120"/>
          </a:endParaRPr>
        </a:p>
      </dsp:txBody>
      <dsp:txXfrm>
        <a:off x="5735153" y="2145353"/>
        <a:ext cx="1243182" cy="1223493"/>
      </dsp:txXfrm>
    </dsp:sp>
    <dsp:sp modelId="{4DEF5A2F-A56E-4946-91B5-9E0DA45C1346}">
      <dsp:nvSpPr>
        <dsp:cNvPr id="0" name=""/>
        <dsp:cNvSpPr/>
      </dsp:nvSpPr>
      <dsp:spPr>
        <a:xfrm rot="5400000">
          <a:off x="4223850" y="3706010"/>
          <a:ext cx="341430" cy="31001"/>
        </a:xfrm>
        <a:custGeom>
          <a:avLst/>
          <a:gdLst/>
          <a:ahLst/>
          <a:cxnLst/>
          <a:rect l="0" t="0" r="0" b="0"/>
          <a:pathLst>
            <a:path>
              <a:moveTo>
                <a:pt x="0" y="15500"/>
              </a:moveTo>
              <a:lnTo>
                <a:pt x="341430" y="1550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86029" y="3712975"/>
        <a:ext cx="17071" cy="17071"/>
      </dsp:txXfrm>
    </dsp:sp>
    <dsp:sp modelId="{3A283716-594C-44A8-997A-9D2E5375BA2E}">
      <dsp:nvSpPr>
        <dsp:cNvPr id="0" name=""/>
        <dsp:cNvSpPr/>
      </dsp:nvSpPr>
      <dsp:spPr>
        <a:xfrm>
          <a:off x="3359844" y="3892226"/>
          <a:ext cx="2069443" cy="1654105"/>
        </a:xfrm>
        <a:prstGeom prst="ellipse">
          <a:avLst/>
        </a:prstGeom>
        <a:solidFill>
          <a:schemeClr val="accent6">
            <a:shade val="50000"/>
            <a:hueOff val="-461694"/>
            <a:satOff val="30780"/>
            <a:lumOff val="40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chemeClr val="accent4">
                  <a:lumMod val="75000"/>
                </a:schemeClr>
              </a:solidFill>
              <a:ea typeface="文鼎粗行楷" pitchFamily="49" charset="-120"/>
            </a:rPr>
            <a:t>單科型</a:t>
          </a:r>
          <a:endParaRPr lang="en-US" altLang="zh-TW" sz="2000" b="1" kern="1200" dirty="0" smtClean="0">
            <a:solidFill>
              <a:schemeClr val="accent4">
                <a:lumMod val="75000"/>
              </a:schemeClr>
            </a:solidFill>
            <a:ea typeface="文鼎粗行楷" pitchFamily="49" charset="-120"/>
          </a:endParaRPr>
        </a:p>
        <a:p>
          <a:pPr lvl="0" algn="ctr" defTabSz="889000">
            <a:lnSpc>
              <a:spcPct val="90000"/>
            </a:lnSpc>
            <a:spcBef>
              <a:spcPct val="0"/>
            </a:spcBef>
            <a:spcAft>
              <a:spcPct val="35000"/>
            </a:spcAft>
          </a:pPr>
          <a:r>
            <a:rPr lang="zh-TW" altLang="en-US" sz="2000" b="1" kern="1200" dirty="0" smtClean="0">
              <a:solidFill>
                <a:schemeClr val="accent4">
                  <a:lumMod val="75000"/>
                </a:schemeClr>
              </a:solidFill>
              <a:ea typeface="文鼎粗行楷" pitchFamily="49" charset="-120"/>
            </a:rPr>
            <a:t>（單科高中）</a:t>
          </a:r>
          <a:endParaRPr lang="zh-TW" altLang="en-US" sz="2000" b="1" kern="1200" dirty="0">
            <a:solidFill>
              <a:schemeClr val="accent4">
                <a:lumMod val="75000"/>
              </a:schemeClr>
            </a:solidFill>
            <a:ea typeface="文鼎粗行楷" pitchFamily="49" charset="-120"/>
          </a:endParaRPr>
        </a:p>
      </dsp:txBody>
      <dsp:txXfrm>
        <a:off x="3662907" y="4134464"/>
        <a:ext cx="1463317" cy="1169629"/>
      </dsp:txXfrm>
    </dsp:sp>
    <dsp:sp modelId="{4BDE3566-3279-4BF4-BFD2-638578431F3A}">
      <dsp:nvSpPr>
        <dsp:cNvPr id="0" name=""/>
        <dsp:cNvSpPr/>
      </dsp:nvSpPr>
      <dsp:spPr>
        <a:xfrm rot="10800000">
          <a:off x="3352580" y="2741600"/>
          <a:ext cx="129573" cy="31001"/>
        </a:xfrm>
        <a:custGeom>
          <a:avLst/>
          <a:gdLst/>
          <a:ahLst/>
          <a:cxnLst/>
          <a:rect l="0" t="0" r="0" b="0"/>
          <a:pathLst>
            <a:path>
              <a:moveTo>
                <a:pt x="0" y="15500"/>
              </a:moveTo>
              <a:lnTo>
                <a:pt x="129573" y="1550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414127" y="2753861"/>
        <a:ext cx="6478" cy="6478"/>
      </dsp:txXfrm>
    </dsp:sp>
    <dsp:sp modelId="{8BAC1810-AD4B-4F1A-9867-0CDB96514879}">
      <dsp:nvSpPr>
        <dsp:cNvPr id="0" name=""/>
        <dsp:cNvSpPr/>
      </dsp:nvSpPr>
      <dsp:spPr>
        <a:xfrm>
          <a:off x="1512193" y="1870859"/>
          <a:ext cx="1840387" cy="1772482"/>
        </a:xfrm>
        <a:prstGeom prst="ellipse">
          <a:avLst/>
        </a:prstGeom>
        <a:solidFill>
          <a:schemeClr val="accent6">
            <a:shade val="50000"/>
            <a:hueOff val="-230847"/>
            <a:satOff val="15390"/>
            <a:lumOff val="20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ea typeface="文鼎粗隸" pitchFamily="49" charset="-120"/>
            </a:rPr>
            <a:t>綜合型（綜合高中）</a:t>
          </a:r>
          <a:endParaRPr lang="zh-TW" altLang="en-US" sz="2400" kern="1200" dirty="0">
            <a:ea typeface="文鼎粗隸" pitchFamily="49" charset="-120"/>
          </a:endParaRPr>
        </a:p>
      </dsp:txBody>
      <dsp:txXfrm>
        <a:off x="1781711" y="2130433"/>
        <a:ext cx="1301351" cy="1253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71163-73BC-4B17-A037-69E19F741850}">
      <dsp:nvSpPr>
        <dsp:cNvPr id="0" name=""/>
        <dsp:cNvSpPr/>
      </dsp:nvSpPr>
      <dsp:spPr>
        <a:xfrm>
          <a:off x="2310189" y="1410"/>
          <a:ext cx="2737735" cy="13688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b="0" kern="1200" dirty="0" smtClean="0">
              <a:solidFill>
                <a:schemeClr val="bg1"/>
              </a:solidFill>
              <a:ea typeface="全真顏體" pitchFamily="49" charset="-120"/>
            </a:rPr>
            <a:t>適性入學</a:t>
          </a:r>
          <a:endParaRPr lang="zh-TW" altLang="en-US" sz="4000" kern="1200" dirty="0">
            <a:solidFill>
              <a:schemeClr val="bg1"/>
            </a:solidFill>
            <a:latin typeface="標楷體" pitchFamily="65" charset="-120"/>
            <a:ea typeface="標楷體" pitchFamily="65" charset="-120"/>
          </a:endParaRPr>
        </a:p>
      </dsp:txBody>
      <dsp:txXfrm>
        <a:off x="2350282" y="41503"/>
        <a:ext cx="2657549" cy="1288681"/>
      </dsp:txXfrm>
    </dsp:sp>
    <dsp:sp modelId="{2A2F2831-F5A3-40EF-A7AA-FBC0B8301F70}">
      <dsp:nvSpPr>
        <dsp:cNvPr id="0" name=""/>
        <dsp:cNvSpPr/>
      </dsp:nvSpPr>
      <dsp:spPr>
        <a:xfrm rot="3600000">
          <a:off x="4096101" y="2403654"/>
          <a:ext cx="1426077" cy="47910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latin typeface="標楷體" pitchFamily="65" charset="-120"/>
            <a:ea typeface="標楷體" pitchFamily="65" charset="-120"/>
          </a:endParaRPr>
        </a:p>
      </dsp:txBody>
      <dsp:txXfrm>
        <a:off x="4239832" y="2499475"/>
        <a:ext cx="1138615" cy="287461"/>
      </dsp:txXfrm>
    </dsp:sp>
    <dsp:sp modelId="{970CBFC9-3AB3-4313-BF61-AA6E9C42B9CC}">
      <dsp:nvSpPr>
        <dsp:cNvPr id="0" name=""/>
        <dsp:cNvSpPr/>
      </dsp:nvSpPr>
      <dsp:spPr>
        <a:xfrm>
          <a:off x="4570355" y="3916133"/>
          <a:ext cx="2737735" cy="136886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標楷體" pitchFamily="65" charset="-120"/>
              <a:ea typeface="標楷體" pitchFamily="65" charset="-120"/>
            </a:rPr>
            <a:t>一次分發到    位</a:t>
          </a:r>
          <a:endParaRPr lang="zh-TW" altLang="en-US" sz="4000" kern="1200" dirty="0">
            <a:latin typeface="標楷體" pitchFamily="65" charset="-120"/>
            <a:ea typeface="標楷體" pitchFamily="65" charset="-120"/>
          </a:endParaRPr>
        </a:p>
      </dsp:txBody>
      <dsp:txXfrm>
        <a:off x="4610448" y="3956226"/>
        <a:ext cx="2657549" cy="1288681"/>
      </dsp:txXfrm>
    </dsp:sp>
    <dsp:sp modelId="{A627F244-B093-4932-8039-E638BB683DD8}">
      <dsp:nvSpPr>
        <dsp:cNvPr id="0" name=""/>
        <dsp:cNvSpPr/>
      </dsp:nvSpPr>
      <dsp:spPr>
        <a:xfrm rot="10800000">
          <a:off x="2966018" y="4361015"/>
          <a:ext cx="1426077" cy="47910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latin typeface="標楷體" pitchFamily="65" charset="-120"/>
            <a:ea typeface="標楷體" pitchFamily="65" charset="-120"/>
          </a:endParaRPr>
        </a:p>
      </dsp:txBody>
      <dsp:txXfrm rot="10800000">
        <a:off x="3109749" y="4456836"/>
        <a:ext cx="1138615" cy="287461"/>
      </dsp:txXfrm>
    </dsp:sp>
    <dsp:sp modelId="{2971D6E2-CE75-44F3-84B1-9B24D1087AD8}">
      <dsp:nvSpPr>
        <dsp:cNvPr id="0" name=""/>
        <dsp:cNvSpPr/>
      </dsp:nvSpPr>
      <dsp:spPr>
        <a:xfrm>
          <a:off x="50022" y="3916133"/>
          <a:ext cx="2737735" cy="13688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標楷體" pitchFamily="65" charset="-120"/>
              <a:ea typeface="標楷體" pitchFamily="65" charset="-120"/>
            </a:rPr>
            <a:t>先免後特</a:t>
          </a:r>
          <a:endParaRPr lang="zh-TW" altLang="en-US" sz="4000" kern="1200" dirty="0">
            <a:latin typeface="標楷體" pitchFamily="65" charset="-120"/>
            <a:ea typeface="標楷體" pitchFamily="65" charset="-120"/>
          </a:endParaRPr>
        </a:p>
      </dsp:txBody>
      <dsp:txXfrm>
        <a:off x="90115" y="3956226"/>
        <a:ext cx="2657549" cy="1288681"/>
      </dsp:txXfrm>
    </dsp:sp>
    <dsp:sp modelId="{2F54746D-1143-40CA-910F-68001E87A2CF}">
      <dsp:nvSpPr>
        <dsp:cNvPr id="0" name=""/>
        <dsp:cNvSpPr/>
      </dsp:nvSpPr>
      <dsp:spPr>
        <a:xfrm rot="18000000">
          <a:off x="1835934" y="2403654"/>
          <a:ext cx="1426077" cy="47910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latin typeface="標楷體" pitchFamily="65" charset="-120"/>
            <a:ea typeface="標楷體" pitchFamily="65" charset="-120"/>
          </a:endParaRPr>
        </a:p>
      </dsp:txBody>
      <dsp:txXfrm>
        <a:off x="1979665" y="2499475"/>
        <a:ext cx="1138615" cy="287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879A8-89F0-46AB-8814-DF3D989AC499}">
      <dsp:nvSpPr>
        <dsp:cNvPr id="0" name=""/>
        <dsp:cNvSpPr/>
      </dsp:nvSpPr>
      <dsp:spPr>
        <a:xfrm>
          <a:off x="0" y="0"/>
          <a:ext cx="7175754" cy="1660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kumimoji="0" lang="zh-TW" altLang="en-US" sz="3500" b="0" i="0" u="none" strike="noStrike" kern="1200" cap="none" normalizeH="0" baseline="0" dirty="0" smtClean="0">
              <a:ln/>
              <a:effectLst/>
              <a:latin typeface="標楷體" panose="03000509000000000000" pitchFamily="65" charset="-120"/>
              <a:ea typeface="金梅毛隸書" pitchFamily="49" charset="-120"/>
            </a:rPr>
            <a:t>難易適中</a:t>
          </a:r>
          <a:endParaRPr kumimoji="0" lang="en-US" altLang="zh-TW" sz="3500" b="0" i="0" u="none" strike="noStrike" kern="1200" cap="none" normalizeH="0" baseline="0" dirty="0" smtClean="0">
            <a:ln/>
            <a:effectLst/>
            <a:latin typeface="標楷體" panose="03000509000000000000" pitchFamily="65" charset="-120"/>
            <a:ea typeface="金梅毛隸書" pitchFamily="49" charset="-120"/>
          </a:endParaRPr>
        </a:p>
        <a:p>
          <a:pPr lvl="0" algn="ctr" defTabSz="1555750">
            <a:lnSpc>
              <a:spcPct val="90000"/>
            </a:lnSpc>
            <a:spcBef>
              <a:spcPct val="0"/>
            </a:spcBef>
            <a:spcAft>
              <a:spcPct val="35000"/>
            </a:spcAft>
          </a:pPr>
          <a:r>
            <a:rPr kumimoji="0" lang="zh-TW" altLang="en-US" sz="3500" b="0" i="0" u="none" strike="noStrike" kern="1200" cap="none" normalizeH="0" baseline="0" dirty="0" smtClean="0">
              <a:ln/>
              <a:effectLst/>
              <a:latin typeface="標楷體" panose="03000509000000000000" pitchFamily="65" charset="-120"/>
              <a:ea typeface="金梅毛隸書" pitchFamily="49" charset="-120"/>
            </a:rPr>
            <a:t>每科平均通過率 </a:t>
          </a:r>
          <a:r>
            <a:rPr kumimoji="0" lang="en-US" altLang="zh-TW" sz="3500" b="0" i="0" u="none" strike="noStrike" kern="1200" cap="none" normalizeH="0" baseline="0" dirty="0" smtClean="0">
              <a:ln/>
              <a:effectLst/>
              <a:latin typeface="標楷體" panose="03000509000000000000" pitchFamily="65" charset="-120"/>
              <a:ea typeface="金梅毛隸書" pitchFamily="49" charset="-120"/>
            </a:rPr>
            <a:t>50%~55%</a:t>
          </a:r>
          <a:endParaRPr lang="zh-TW" altLang="en-US" sz="3500" kern="1200" dirty="0">
            <a:latin typeface="標楷體" panose="03000509000000000000" pitchFamily="65" charset="-120"/>
            <a:ea typeface="金梅毛隸書" pitchFamily="49" charset="-120"/>
          </a:endParaRPr>
        </a:p>
      </dsp:txBody>
      <dsp:txXfrm>
        <a:off x="48642" y="48642"/>
        <a:ext cx="7078470" cy="1563474"/>
      </dsp:txXfrm>
    </dsp:sp>
    <dsp:sp modelId="{0BC25A63-4B3C-4CE7-8314-5203F453B26C}">
      <dsp:nvSpPr>
        <dsp:cNvPr id="0" name=""/>
        <dsp:cNvSpPr/>
      </dsp:nvSpPr>
      <dsp:spPr>
        <a:xfrm>
          <a:off x="33862" y="1789986"/>
          <a:ext cx="4158887" cy="16607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solidFill>
                <a:srgbClr val="002060"/>
              </a:solidFill>
              <a:latin typeface="標楷體" panose="03000509000000000000" pitchFamily="65" charset="-120"/>
              <a:ea typeface="金梅毛隸書" pitchFamily="49" charset="-120"/>
            </a:rPr>
            <a:t>國文、英語、數學、社會、自然</a:t>
          </a:r>
          <a:endParaRPr lang="zh-TW" altLang="en-US" sz="3500" kern="1200" dirty="0">
            <a:solidFill>
              <a:srgbClr val="002060"/>
            </a:solidFill>
            <a:latin typeface="標楷體" panose="03000509000000000000" pitchFamily="65" charset="-120"/>
            <a:ea typeface="金梅毛隸書" pitchFamily="49" charset="-120"/>
          </a:endParaRPr>
        </a:p>
      </dsp:txBody>
      <dsp:txXfrm>
        <a:off x="82504" y="1838628"/>
        <a:ext cx="4061603" cy="1563474"/>
      </dsp:txXfrm>
    </dsp:sp>
    <dsp:sp modelId="{50EFD8C2-7F24-4C01-8CA1-FB8B4FA2721B}">
      <dsp:nvSpPr>
        <dsp:cNvPr id="0" name=""/>
        <dsp:cNvSpPr/>
      </dsp:nvSpPr>
      <dsp:spPr>
        <a:xfrm>
          <a:off x="15697" y="3578087"/>
          <a:ext cx="1360317" cy="166075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solidFill>
                <a:srgbClr val="002060"/>
              </a:solidFill>
              <a:latin typeface="標楷體" panose="03000509000000000000" pitchFamily="65" charset="-120"/>
              <a:ea typeface="金梅毛隸書" pitchFamily="49" charset="-120"/>
            </a:rPr>
            <a:t>A</a:t>
          </a:r>
          <a:br>
            <a:rPr lang="en-US" altLang="zh-TW" sz="2400" kern="1200" dirty="0" smtClean="0">
              <a:solidFill>
                <a:srgbClr val="002060"/>
              </a:solidFill>
              <a:latin typeface="標楷體" panose="03000509000000000000" pitchFamily="65" charset="-120"/>
              <a:ea typeface="金梅毛隸書" pitchFamily="49" charset="-120"/>
            </a:rPr>
          </a:br>
          <a:r>
            <a:rPr lang="zh-TW" altLang="en-US" sz="2400" kern="1200" dirty="0" smtClean="0">
              <a:solidFill>
                <a:srgbClr val="002060"/>
              </a:solidFill>
              <a:latin typeface="標楷體" panose="03000509000000000000" pitchFamily="65" charset="-120"/>
              <a:ea typeface="金梅毛隸書" pitchFamily="49" charset="-120"/>
            </a:rPr>
            <a:t>精熟</a:t>
          </a:r>
          <a:r>
            <a:rPr lang="en-US" altLang="zh-TW" sz="2400" kern="1200" dirty="0" smtClean="0">
              <a:solidFill>
                <a:srgbClr val="002060"/>
              </a:solidFill>
              <a:latin typeface="標楷體" panose="03000509000000000000" pitchFamily="65" charset="-120"/>
              <a:ea typeface="金梅毛隸書" pitchFamily="49" charset="-120"/>
            </a:rPr>
            <a:t>10%~20%</a:t>
          </a:r>
          <a:endParaRPr lang="zh-TW" altLang="en-US" sz="2400" kern="1200" dirty="0">
            <a:solidFill>
              <a:srgbClr val="002060"/>
            </a:solidFill>
            <a:latin typeface="標楷體" panose="03000509000000000000" pitchFamily="65" charset="-120"/>
            <a:ea typeface="金梅毛隸書" pitchFamily="49" charset="-120"/>
          </a:endParaRPr>
        </a:p>
      </dsp:txBody>
      <dsp:txXfrm>
        <a:off x="55539" y="3617929"/>
        <a:ext cx="1280633" cy="1581074"/>
      </dsp:txXfrm>
    </dsp:sp>
    <dsp:sp modelId="{E64A6A70-A102-4592-9EC2-10F7F7D3975E}">
      <dsp:nvSpPr>
        <dsp:cNvPr id="0" name=""/>
        <dsp:cNvSpPr/>
      </dsp:nvSpPr>
      <dsp:spPr>
        <a:xfrm>
          <a:off x="1433148" y="3578087"/>
          <a:ext cx="1360317" cy="166075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en-US" altLang="zh-TW"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t>B</a:t>
          </a:r>
          <a:br>
            <a:rPr kumimoji="0" lang="en-US" altLang="zh-TW"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br>
          <a:r>
            <a:rPr kumimoji="0" lang="zh-TW" altLang="en-US"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t>基礎 </a:t>
          </a:r>
          <a:r>
            <a:rPr kumimoji="0" lang="en-US" altLang="zh-TW"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t>45%~60%</a:t>
          </a:r>
          <a:endParaRPr lang="zh-TW" altLang="en-US" sz="2400" kern="1200" dirty="0">
            <a:solidFill>
              <a:srgbClr val="002060"/>
            </a:solidFill>
            <a:latin typeface="標楷體" panose="03000509000000000000" pitchFamily="65" charset="-120"/>
            <a:ea typeface="金梅毛隸書" pitchFamily="49" charset="-120"/>
          </a:endParaRPr>
        </a:p>
      </dsp:txBody>
      <dsp:txXfrm>
        <a:off x="1472990" y="3617929"/>
        <a:ext cx="1280633" cy="1581074"/>
      </dsp:txXfrm>
    </dsp:sp>
    <dsp:sp modelId="{D95CF39E-9D26-4C3D-BD2B-192F07DA3764}">
      <dsp:nvSpPr>
        <dsp:cNvPr id="0" name=""/>
        <dsp:cNvSpPr/>
      </dsp:nvSpPr>
      <dsp:spPr>
        <a:xfrm>
          <a:off x="2850598" y="3578087"/>
          <a:ext cx="1360317" cy="166075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en-US" altLang="zh-TW"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t>C</a:t>
          </a:r>
          <a:br>
            <a:rPr kumimoji="0" lang="en-US" altLang="zh-TW"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br>
          <a:r>
            <a:rPr kumimoji="0" lang="zh-TW" altLang="en-US"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t>待加強</a:t>
          </a:r>
          <a:r>
            <a:rPr kumimoji="0" lang="en-US" altLang="zh-TW" sz="2400" b="0" i="0" u="none" strike="noStrike" kern="1200" cap="none" normalizeH="0" baseline="0" dirty="0" smtClean="0">
              <a:ln/>
              <a:solidFill>
                <a:srgbClr val="002060"/>
              </a:solidFill>
              <a:effectLst/>
              <a:latin typeface="標楷體" panose="03000509000000000000" pitchFamily="65" charset="-120"/>
              <a:ea typeface="金梅毛隸書" pitchFamily="49" charset="-120"/>
            </a:rPr>
            <a:t>20%~35%</a:t>
          </a:r>
          <a:endParaRPr lang="zh-TW" altLang="en-US" sz="2400" kern="1200" dirty="0">
            <a:solidFill>
              <a:srgbClr val="002060"/>
            </a:solidFill>
            <a:latin typeface="標楷體" panose="03000509000000000000" pitchFamily="65" charset="-120"/>
            <a:ea typeface="金梅毛隸書" pitchFamily="49" charset="-120"/>
          </a:endParaRPr>
        </a:p>
      </dsp:txBody>
      <dsp:txXfrm>
        <a:off x="2890440" y="3617929"/>
        <a:ext cx="1280633" cy="1581074"/>
      </dsp:txXfrm>
    </dsp:sp>
    <dsp:sp modelId="{28F003FD-135A-41C3-B5F4-91B9FFE3F575}">
      <dsp:nvSpPr>
        <dsp:cNvPr id="0" name=""/>
        <dsp:cNvSpPr/>
      </dsp:nvSpPr>
      <dsp:spPr>
        <a:xfrm>
          <a:off x="4325182" y="1789986"/>
          <a:ext cx="1360317" cy="1660758"/>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latin typeface="標楷體" panose="03000509000000000000" pitchFamily="65" charset="-120"/>
              <a:ea typeface="金梅毛隸書" pitchFamily="49" charset="-120"/>
            </a:rPr>
            <a:t>寫作測驗</a:t>
          </a:r>
          <a:endParaRPr lang="zh-TW" altLang="en-US" sz="3500" kern="1200" dirty="0">
            <a:latin typeface="標楷體" panose="03000509000000000000" pitchFamily="65" charset="-120"/>
            <a:ea typeface="金梅毛隸書" pitchFamily="49" charset="-120"/>
          </a:endParaRPr>
        </a:p>
      </dsp:txBody>
      <dsp:txXfrm>
        <a:off x="4365024" y="1829828"/>
        <a:ext cx="1280633" cy="1581074"/>
      </dsp:txXfrm>
    </dsp:sp>
    <dsp:sp modelId="{7E188A53-206B-4322-895F-788FDF988A60}">
      <dsp:nvSpPr>
        <dsp:cNvPr id="0" name=""/>
        <dsp:cNvSpPr/>
      </dsp:nvSpPr>
      <dsp:spPr>
        <a:xfrm>
          <a:off x="4325182" y="3578087"/>
          <a:ext cx="1360317" cy="1660758"/>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標楷體" panose="03000509000000000000" pitchFamily="65" charset="-120"/>
              <a:ea typeface="金梅毛隸書" pitchFamily="49" charset="-120"/>
            </a:rPr>
            <a:t>1-6</a:t>
          </a:r>
          <a:r>
            <a:rPr lang="zh-TW" altLang="en-US" sz="2400" kern="1200" dirty="0" smtClean="0">
              <a:latin typeface="標楷體" panose="03000509000000000000" pitchFamily="65" charset="-120"/>
              <a:ea typeface="金梅毛隸書" pitchFamily="49" charset="-120"/>
            </a:rPr>
            <a:t>級分</a:t>
          </a:r>
          <a:endParaRPr lang="zh-TW" altLang="en-US" sz="2400" kern="1200" dirty="0">
            <a:latin typeface="標楷體" panose="03000509000000000000" pitchFamily="65" charset="-120"/>
            <a:ea typeface="金梅毛隸書" pitchFamily="49" charset="-120"/>
          </a:endParaRPr>
        </a:p>
      </dsp:txBody>
      <dsp:txXfrm>
        <a:off x="4365024" y="3617929"/>
        <a:ext cx="1280633" cy="1581074"/>
      </dsp:txXfrm>
    </dsp:sp>
    <dsp:sp modelId="{9E54933C-F873-47A5-BA11-8B496C34F470}">
      <dsp:nvSpPr>
        <dsp:cNvPr id="0" name=""/>
        <dsp:cNvSpPr/>
      </dsp:nvSpPr>
      <dsp:spPr>
        <a:xfrm>
          <a:off x="5799766" y="1789986"/>
          <a:ext cx="1360317" cy="1660758"/>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TW" altLang="en-US" sz="3500" kern="1200" dirty="0" smtClean="0">
              <a:latin typeface="標楷體" panose="03000509000000000000" pitchFamily="65" charset="-120"/>
              <a:ea typeface="金梅毛隸書" pitchFamily="49" charset="-120"/>
            </a:rPr>
            <a:t>英語聽力</a:t>
          </a:r>
          <a:endParaRPr lang="zh-TW" altLang="en-US" sz="3500" kern="1200" dirty="0">
            <a:latin typeface="標楷體" panose="03000509000000000000" pitchFamily="65" charset="-120"/>
            <a:ea typeface="金梅毛隸書" pitchFamily="49" charset="-120"/>
          </a:endParaRPr>
        </a:p>
      </dsp:txBody>
      <dsp:txXfrm>
        <a:off x="5839608" y="1829828"/>
        <a:ext cx="1280633" cy="1581074"/>
      </dsp:txXfrm>
    </dsp:sp>
    <dsp:sp modelId="{B8640255-276C-41BA-8282-6D931FC6596B}">
      <dsp:nvSpPr>
        <dsp:cNvPr id="0" name=""/>
        <dsp:cNvSpPr/>
      </dsp:nvSpPr>
      <dsp:spPr>
        <a:xfrm>
          <a:off x="5799766" y="3578087"/>
          <a:ext cx="1360317" cy="1660758"/>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金梅毛隸書" pitchFamily="49" charset="-120"/>
            </a:rPr>
            <a:t>基礎</a:t>
          </a:r>
          <a:r>
            <a:rPr lang="en-US" altLang="zh-TW" sz="2400" kern="1200" dirty="0" smtClean="0">
              <a:latin typeface="標楷體" panose="03000509000000000000" pitchFamily="65" charset="-120"/>
              <a:ea typeface="金梅毛隸書" pitchFamily="49" charset="-120"/>
            </a:rPr>
            <a:t>(</a:t>
          </a:r>
          <a:r>
            <a:rPr lang="zh-TW" altLang="en-US" sz="2400" kern="1200" dirty="0" smtClean="0">
              <a:latin typeface="標楷體" panose="03000509000000000000" pitchFamily="65" charset="-120"/>
              <a:ea typeface="金梅毛隸書" pitchFamily="49" charset="-120"/>
            </a:rPr>
            <a:t>含以上</a:t>
          </a:r>
          <a:r>
            <a:rPr lang="en-US" altLang="zh-TW" sz="2400" kern="1200" dirty="0" smtClean="0">
              <a:latin typeface="標楷體" panose="03000509000000000000" pitchFamily="65" charset="-120"/>
              <a:ea typeface="金梅毛隸書" pitchFamily="49" charset="-120"/>
            </a:rPr>
            <a:t>)/</a:t>
          </a:r>
          <a:br>
            <a:rPr lang="en-US" altLang="zh-TW" sz="2400" kern="1200" dirty="0" smtClean="0">
              <a:latin typeface="標楷體" panose="03000509000000000000" pitchFamily="65" charset="-120"/>
              <a:ea typeface="金梅毛隸書" pitchFamily="49" charset="-120"/>
            </a:rPr>
          </a:br>
          <a:r>
            <a:rPr lang="zh-TW" altLang="en-US" sz="2400" kern="1200" dirty="0" smtClean="0">
              <a:latin typeface="標楷體" panose="03000509000000000000" pitchFamily="65" charset="-120"/>
              <a:ea typeface="金梅毛隸書" pitchFamily="49" charset="-120"/>
            </a:rPr>
            <a:t>待加強</a:t>
          </a:r>
          <a:endParaRPr lang="zh-TW" altLang="en-US" sz="2400" kern="1200" dirty="0">
            <a:latin typeface="標楷體" panose="03000509000000000000" pitchFamily="65" charset="-120"/>
            <a:ea typeface="金梅毛隸書" pitchFamily="49" charset="-120"/>
          </a:endParaRPr>
        </a:p>
      </dsp:txBody>
      <dsp:txXfrm>
        <a:off x="5839608" y="3617929"/>
        <a:ext cx="1280633" cy="1581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0FB11-191F-42ED-A61C-A4E908BF40AB}">
      <dsp:nvSpPr>
        <dsp:cNvPr id="0" name=""/>
        <dsp:cNvSpPr/>
      </dsp:nvSpPr>
      <dsp:spPr>
        <a:xfrm>
          <a:off x="3605" y="618"/>
          <a:ext cx="8565346" cy="814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Cambria Math" pitchFamily="18" charset="0"/>
              <a:ea typeface="全真顏體" pitchFamily="49" charset="-120"/>
            </a:rPr>
            <a:t>國、英、數、社、自</a:t>
          </a:r>
          <a:endParaRPr lang="zh-TW" altLang="en-US" sz="4400" kern="1200" dirty="0">
            <a:latin typeface="Cambria Math" pitchFamily="18" charset="0"/>
            <a:ea typeface="全真顏體" pitchFamily="49" charset="-120"/>
          </a:endParaRPr>
        </a:p>
      </dsp:txBody>
      <dsp:txXfrm>
        <a:off x="27452" y="24465"/>
        <a:ext cx="8517652" cy="766491"/>
      </dsp:txXfrm>
    </dsp:sp>
    <dsp:sp modelId="{D51F9016-D34B-4097-8B58-ECFAF94F457D}">
      <dsp:nvSpPr>
        <dsp:cNvPr id="0" name=""/>
        <dsp:cNvSpPr/>
      </dsp:nvSpPr>
      <dsp:spPr>
        <a:xfrm>
          <a:off x="116303" y="998969"/>
          <a:ext cx="2638662" cy="208370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altLang="zh-TW" sz="3600" b="1" kern="1200" dirty="0" smtClean="0">
              <a:solidFill>
                <a:srgbClr val="FF0000"/>
              </a:solidFill>
              <a:latin typeface="Cambria Math" pitchFamily="18" charset="0"/>
              <a:ea typeface="全真顏體" pitchFamily="49" charset="-120"/>
            </a:rPr>
            <a:t>A</a:t>
          </a:r>
          <a:br>
            <a:rPr lang="en-US" altLang="zh-TW" sz="3600" b="1" kern="1200" dirty="0" smtClean="0">
              <a:solidFill>
                <a:srgbClr val="FF0000"/>
              </a:solidFill>
              <a:latin typeface="Cambria Math" pitchFamily="18" charset="0"/>
              <a:ea typeface="全真顏體" pitchFamily="49" charset="-120"/>
            </a:rPr>
          </a:br>
          <a:r>
            <a:rPr lang="zh-TW" altLang="en-US" sz="3600" b="1" kern="1200" dirty="0" smtClean="0">
              <a:solidFill>
                <a:srgbClr val="FF0000"/>
              </a:solidFill>
              <a:latin typeface="Cambria Math" pitchFamily="18" charset="0"/>
              <a:ea typeface="全真顏體" pitchFamily="49" charset="-120"/>
            </a:rPr>
            <a:t>精熟</a:t>
          </a:r>
          <a:r>
            <a:rPr lang="en-US" altLang="zh-TW" sz="3600" b="1" kern="1200" dirty="0" smtClean="0">
              <a:solidFill>
                <a:srgbClr val="FF0000"/>
              </a:solidFill>
              <a:latin typeface="Cambria Math" pitchFamily="18" charset="0"/>
              <a:ea typeface="全真顏體" pitchFamily="49" charset="-120"/>
            </a:rPr>
            <a:t>10%~20%</a:t>
          </a:r>
          <a:endParaRPr lang="zh-TW" altLang="en-US" sz="3600" b="1" kern="1200" dirty="0">
            <a:solidFill>
              <a:srgbClr val="FF0000"/>
            </a:solidFill>
            <a:latin typeface="Cambria Math" pitchFamily="18" charset="0"/>
            <a:ea typeface="全真顏體" pitchFamily="49" charset="-120"/>
          </a:endParaRPr>
        </a:p>
      </dsp:txBody>
      <dsp:txXfrm>
        <a:off x="177333" y="1059999"/>
        <a:ext cx="2516602" cy="1961641"/>
      </dsp:txXfrm>
    </dsp:sp>
    <dsp:sp modelId="{5907107C-8F2D-478C-87DB-8AE8D750049F}">
      <dsp:nvSpPr>
        <dsp:cNvPr id="0" name=""/>
        <dsp:cNvSpPr/>
      </dsp:nvSpPr>
      <dsp:spPr>
        <a:xfrm>
          <a:off x="0" y="3281422"/>
          <a:ext cx="962361" cy="208370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Cambria Math" pitchFamily="18" charset="0"/>
              <a:ea typeface="全真顏體" pitchFamily="49" charset="-120"/>
            </a:rPr>
            <a:t>A++ </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a:t>
          </a:r>
          <a:r>
            <a:rPr lang="zh-TW" altLang="en-US" sz="2400" kern="1200" dirty="0" smtClean="0">
              <a:latin typeface="Cambria Math" pitchFamily="18" charset="0"/>
              <a:ea typeface="全真顏體" pitchFamily="49" charset="-120"/>
            </a:rPr>
            <a:t>前</a:t>
          </a:r>
          <a:r>
            <a:rPr lang="en-US" altLang="zh-TW" sz="2400" kern="1200" dirty="0" smtClean="0">
              <a:latin typeface="Cambria Math" pitchFamily="18" charset="0"/>
              <a:ea typeface="全真顏體" pitchFamily="49" charset="-120"/>
            </a:rPr>
            <a:t>25%)</a:t>
          </a:r>
          <a:endParaRPr lang="zh-TW" altLang="en-US" sz="2400" kern="1200" dirty="0">
            <a:latin typeface="Cambria Math" pitchFamily="18" charset="0"/>
            <a:ea typeface="全真顏體" pitchFamily="49" charset="-120"/>
          </a:endParaRPr>
        </a:p>
      </dsp:txBody>
      <dsp:txXfrm>
        <a:off x="28187" y="3309609"/>
        <a:ext cx="905987" cy="2027327"/>
      </dsp:txXfrm>
    </dsp:sp>
    <dsp:sp modelId="{3C66C250-9DE2-4A67-8729-28E76F8C31FD}">
      <dsp:nvSpPr>
        <dsp:cNvPr id="0" name=""/>
        <dsp:cNvSpPr/>
      </dsp:nvSpPr>
      <dsp:spPr>
        <a:xfrm>
          <a:off x="1023124" y="3266836"/>
          <a:ext cx="953097" cy="208370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Cambria Math" pitchFamily="18" charset="0"/>
              <a:ea typeface="全真顏體" pitchFamily="49" charset="-120"/>
            </a:rPr>
            <a:t>A+</a:t>
          </a:r>
          <a:r>
            <a:rPr lang="zh-TW" altLang="en-US" sz="2400" kern="1200" dirty="0" smtClean="0">
              <a:latin typeface="Cambria Math" pitchFamily="18" charset="0"/>
              <a:ea typeface="全真顏體" pitchFamily="49" charset="-120"/>
            </a:rPr>
            <a:t> </a:t>
          </a:r>
          <a:r>
            <a:rPr lang="en-US" altLang="zh-TW" sz="2400" kern="1200" dirty="0" smtClean="0">
              <a:latin typeface="Cambria Math" pitchFamily="18" charset="0"/>
              <a:ea typeface="全真顏體" pitchFamily="49" charset="-120"/>
            </a:rPr>
            <a:t>(26%~</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50%)</a:t>
          </a:r>
          <a:endParaRPr lang="zh-TW" altLang="en-US" sz="2400" kern="1200" dirty="0">
            <a:latin typeface="Cambria Math" pitchFamily="18" charset="0"/>
            <a:ea typeface="全真顏體" pitchFamily="49" charset="-120"/>
          </a:endParaRPr>
        </a:p>
      </dsp:txBody>
      <dsp:txXfrm>
        <a:off x="1051039" y="3294751"/>
        <a:ext cx="897267" cy="2027871"/>
      </dsp:txXfrm>
    </dsp:sp>
    <dsp:sp modelId="{BBF2EBE7-81EE-4149-9CEA-94B5A4F62A3D}">
      <dsp:nvSpPr>
        <dsp:cNvPr id="0" name=""/>
        <dsp:cNvSpPr/>
      </dsp:nvSpPr>
      <dsp:spPr>
        <a:xfrm>
          <a:off x="2026821" y="3266836"/>
          <a:ext cx="834285" cy="208370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Cambria Math" pitchFamily="18" charset="0"/>
              <a:ea typeface="全真顏體" pitchFamily="49" charset="-120"/>
            </a:rPr>
            <a:t>A</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(50%~)</a:t>
          </a:r>
          <a:endParaRPr lang="zh-TW" altLang="en-US" sz="2400" kern="1200" dirty="0">
            <a:latin typeface="Cambria Math" pitchFamily="18" charset="0"/>
            <a:ea typeface="全真顏體" pitchFamily="49" charset="-120"/>
          </a:endParaRPr>
        </a:p>
      </dsp:txBody>
      <dsp:txXfrm>
        <a:off x="2051256" y="3291271"/>
        <a:ext cx="785415" cy="2034831"/>
      </dsp:txXfrm>
    </dsp:sp>
    <dsp:sp modelId="{46E2B52A-8B52-492C-B877-3125378BC34F}">
      <dsp:nvSpPr>
        <dsp:cNvPr id="0" name=""/>
        <dsp:cNvSpPr/>
      </dsp:nvSpPr>
      <dsp:spPr>
        <a:xfrm>
          <a:off x="2962305" y="998969"/>
          <a:ext cx="3715431" cy="2083701"/>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0" lang="en-US" altLang="zh-TW" sz="3600" b="1" i="0" u="none" strike="noStrike" kern="1200" cap="none" normalizeH="0" baseline="0" dirty="0" smtClean="0">
              <a:ln/>
              <a:solidFill>
                <a:srgbClr val="FF0000"/>
              </a:solidFill>
              <a:effectLst/>
              <a:latin typeface="Cambria Math" pitchFamily="18" charset="0"/>
              <a:ea typeface="全真顏體" pitchFamily="49" charset="-120"/>
            </a:rPr>
            <a:t>B</a:t>
          </a:r>
          <a:br>
            <a:rPr kumimoji="0" lang="en-US" altLang="zh-TW" sz="3600" b="1" i="0" u="none" strike="noStrike" kern="1200" cap="none" normalizeH="0" baseline="0" dirty="0" smtClean="0">
              <a:ln/>
              <a:solidFill>
                <a:srgbClr val="FF0000"/>
              </a:solidFill>
              <a:effectLst/>
              <a:latin typeface="Cambria Math" pitchFamily="18" charset="0"/>
              <a:ea typeface="全真顏體" pitchFamily="49" charset="-120"/>
            </a:rPr>
          </a:br>
          <a:r>
            <a:rPr kumimoji="0" lang="zh-TW" altLang="en-US" sz="3600" b="1" i="0" u="none" strike="noStrike" kern="1200" cap="none" normalizeH="0" baseline="0" dirty="0" smtClean="0">
              <a:ln/>
              <a:solidFill>
                <a:srgbClr val="FF0000"/>
              </a:solidFill>
              <a:effectLst/>
              <a:latin typeface="Cambria Math" pitchFamily="18" charset="0"/>
              <a:ea typeface="全真顏體" pitchFamily="49" charset="-120"/>
            </a:rPr>
            <a:t>基礎 </a:t>
          </a:r>
          <a:r>
            <a:rPr kumimoji="0" lang="en-US" altLang="zh-TW" sz="3600" b="1" i="0" u="none" strike="noStrike" kern="1200" cap="none" normalizeH="0" baseline="0" dirty="0" smtClean="0">
              <a:ln/>
              <a:solidFill>
                <a:srgbClr val="FF0000"/>
              </a:solidFill>
              <a:effectLst/>
              <a:latin typeface="Cambria Math" pitchFamily="18" charset="0"/>
              <a:ea typeface="全真顏體" pitchFamily="49" charset="-120"/>
            </a:rPr>
            <a:t/>
          </a:r>
          <a:br>
            <a:rPr kumimoji="0" lang="en-US" altLang="zh-TW" sz="3600" b="1" i="0" u="none" strike="noStrike" kern="1200" cap="none" normalizeH="0" baseline="0" dirty="0" smtClean="0">
              <a:ln/>
              <a:solidFill>
                <a:srgbClr val="FF0000"/>
              </a:solidFill>
              <a:effectLst/>
              <a:latin typeface="Cambria Math" pitchFamily="18" charset="0"/>
              <a:ea typeface="全真顏體" pitchFamily="49" charset="-120"/>
            </a:rPr>
          </a:br>
          <a:r>
            <a:rPr kumimoji="0" lang="en-US" altLang="zh-TW" sz="3600" b="1" i="0" u="none" strike="noStrike" kern="1200" cap="none" normalizeH="0" baseline="0" dirty="0" smtClean="0">
              <a:ln/>
              <a:solidFill>
                <a:srgbClr val="FF0000"/>
              </a:solidFill>
              <a:effectLst/>
              <a:latin typeface="Cambria Math" pitchFamily="18" charset="0"/>
              <a:ea typeface="全真顏體" pitchFamily="49" charset="-120"/>
            </a:rPr>
            <a:t>45%~60%</a:t>
          </a:r>
          <a:endParaRPr lang="zh-TW" altLang="en-US" sz="3600" b="1" kern="1200" dirty="0">
            <a:solidFill>
              <a:srgbClr val="FF0000"/>
            </a:solidFill>
            <a:latin typeface="Cambria Math" pitchFamily="18" charset="0"/>
            <a:ea typeface="全真顏體" pitchFamily="49" charset="-120"/>
          </a:endParaRPr>
        </a:p>
      </dsp:txBody>
      <dsp:txXfrm>
        <a:off x="3023335" y="1059999"/>
        <a:ext cx="3593371" cy="1961641"/>
      </dsp:txXfrm>
    </dsp:sp>
    <dsp:sp modelId="{F04B4055-874F-4D7F-8E0A-E19E9C4182A4}">
      <dsp:nvSpPr>
        <dsp:cNvPr id="0" name=""/>
        <dsp:cNvSpPr/>
      </dsp:nvSpPr>
      <dsp:spPr>
        <a:xfrm>
          <a:off x="2962305" y="3266836"/>
          <a:ext cx="1204744" cy="208370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Cambria Math" pitchFamily="18" charset="0"/>
              <a:ea typeface="全真顏體" pitchFamily="49" charset="-120"/>
            </a:rPr>
            <a:t>B++ </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a:t>
          </a:r>
          <a:r>
            <a:rPr lang="zh-TW" altLang="en-US" sz="2400" kern="1200" dirty="0" smtClean="0">
              <a:latin typeface="Cambria Math" pitchFamily="18" charset="0"/>
              <a:ea typeface="全真顏體" pitchFamily="49" charset="-120"/>
            </a:rPr>
            <a:t>前</a:t>
          </a:r>
          <a:r>
            <a:rPr lang="en-US" altLang="zh-TW" sz="2400" kern="1200" dirty="0" smtClean="0">
              <a:latin typeface="Cambria Math" pitchFamily="18" charset="0"/>
              <a:ea typeface="全真顏體" pitchFamily="49" charset="-120"/>
            </a:rPr>
            <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25%)</a:t>
          </a:r>
          <a:endParaRPr lang="zh-TW" altLang="en-US" sz="2400" kern="1200" dirty="0">
            <a:latin typeface="Cambria Math" pitchFamily="18" charset="0"/>
            <a:ea typeface="全真顏體" pitchFamily="49" charset="-120"/>
          </a:endParaRPr>
        </a:p>
      </dsp:txBody>
      <dsp:txXfrm>
        <a:off x="2997591" y="3302122"/>
        <a:ext cx="1134172" cy="2013129"/>
      </dsp:txXfrm>
    </dsp:sp>
    <dsp:sp modelId="{644B511A-A981-4E35-A697-2F6233CB0C53}">
      <dsp:nvSpPr>
        <dsp:cNvPr id="0" name=""/>
        <dsp:cNvSpPr/>
      </dsp:nvSpPr>
      <dsp:spPr>
        <a:xfrm>
          <a:off x="4217648" y="3266836"/>
          <a:ext cx="1204744" cy="208370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Cambria Math" pitchFamily="18" charset="0"/>
              <a:ea typeface="全真顏體" pitchFamily="49" charset="-120"/>
            </a:rPr>
            <a:t>B+</a:t>
          </a:r>
          <a:r>
            <a:rPr lang="zh-TW" altLang="en-US" sz="2400" kern="1200" dirty="0" smtClean="0">
              <a:latin typeface="Cambria Math" pitchFamily="18" charset="0"/>
              <a:ea typeface="全真顏體" pitchFamily="49" charset="-120"/>
            </a:rPr>
            <a:t> </a:t>
          </a:r>
          <a:r>
            <a:rPr lang="en-US" altLang="zh-TW" sz="2400" kern="1200" dirty="0" smtClean="0">
              <a:latin typeface="Cambria Math" pitchFamily="18" charset="0"/>
              <a:ea typeface="全真顏體" pitchFamily="49" charset="-120"/>
            </a:rPr>
            <a:t>(26%~</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50%)</a:t>
          </a:r>
          <a:endParaRPr lang="zh-TW" altLang="en-US" sz="2400" kern="1200" dirty="0">
            <a:latin typeface="Cambria Math" pitchFamily="18" charset="0"/>
            <a:ea typeface="全真顏體" pitchFamily="49" charset="-120"/>
          </a:endParaRPr>
        </a:p>
      </dsp:txBody>
      <dsp:txXfrm>
        <a:off x="4252934" y="3302122"/>
        <a:ext cx="1134172" cy="2013129"/>
      </dsp:txXfrm>
    </dsp:sp>
    <dsp:sp modelId="{D4D73F13-BFFA-435B-B30F-37F099DA09A3}">
      <dsp:nvSpPr>
        <dsp:cNvPr id="0" name=""/>
        <dsp:cNvSpPr/>
      </dsp:nvSpPr>
      <dsp:spPr>
        <a:xfrm>
          <a:off x="5472992" y="3266836"/>
          <a:ext cx="1204744" cy="208370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latin typeface="Cambria Math" pitchFamily="18" charset="0"/>
              <a:ea typeface="全真顏體" pitchFamily="49" charset="-120"/>
            </a:rPr>
            <a:t>B</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(50%</a:t>
          </a:r>
          <a:br>
            <a:rPr lang="en-US" altLang="zh-TW" sz="2400" kern="1200" dirty="0" smtClean="0">
              <a:latin typeface="Cambria Math" pitchFamily="18" charset="0"/>
              <a:ea typeface="全真顏體" pitchFamily="49" charset="-120"/>
            </a:rPr>
          </a:br>
          <a:r>
            <a:rPr lang="en-US" altLang="zh-TW" sz="2400" kern="1200" dirty="0" smtClean="0">
              <a:latin typeface="Cambria Math" pitchFamily="18" charset="0"/>
              <a:ea typeface="全真顏體" pitchFamily="49" charset="-120"/>
            </a:rPr>
            <a:t>~)</a:t>
          </a:r>
          <a:endParaRPr lang="zh-TW" altLang="en-US" sz="2400" kern="1200" dirty="0">
            <a:latin typeface="Cambria Math" pitchFamily="18" charset="0"/>
            <a:ea typeface="全真顏體" pitchFamily="49" charset="-120"/>
          </a:endParaRPr>
        </a:p>
      </dsp:txBody>
      <dsp:txXfrm>
        <a:off x="5508278" y="3302122"/>
        <a:ext cx="1134172" cy="2013129"/>
      </dsp:txXfrm>
    </dsp:sp>
    <dsp:sp modelId="{84011A27-B680-42DE-A2B3-ACCAF6B82430}">
      <dsp:nvSpPr>
        <dsp:cNvPr id="0" name=""/>
        <dsp:cNvSpPr/>
      </dsp:nvSpPr>
      <dsp:spPr>
        <a:xfrm>
          <a:off x="6778935" y="998969"/>
          <a:ext cx="1779853" cy="442969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0" lang="en-US" altLang="zh-TW" sz="3600" b="1" i="0" u="none" strike="noStrike" kern="1200" cap="none" normalizeH="0" baseline="0" dirty="0" smtClean="0">
              <a:ln/>
              <a:solidFill>
                <a:srgbClr val="FF0000"/>
              </a:solidFill>
              <a:effectLst/>
              <a:latin typeface="Cambria Math" pitchFamily="18" charset="0"/>
              <a:ea typeface="全真顏體" pitchFamily="49" charset="-120"/>
            </a:rPr>
            <a:t>C</a:t>
          </a:r>
          <a:br>
            <a:rPr kumimoji="0" lang="en-US" altLang="zh-TW" sz="3600" b="1" i="0" u="none" strike="noStrike" kern="1200" cap="none" normalizeH="0" baseline="0" dirty="0" smtClean="0">
              <a:ln/>
              <a:solidFill>
                <a:srgbClr val="FF0000"/>
              </a:solidFill>
              <a:effectLst/>
              <a:latin typeface="Cambria Math" pitchFamily="18" charset="0"/>
              <a:ea typeface="全真顏體" pitchFamily="49" charset="-120"/>
            </a:rPr>
          </a:br>
          <a:r>
            <a:rPr kumimoji="0" lang="zh-TW" altLang="en-US" sz="3600" b="1" i="0" u="none" strike="noStrike" kern="1200" cap="none" normalizeH="0" baseline="0" dirty="0" smtClean="0">
              <a:ln/>
              <a:solidFill>
                <a:srgbClr val="FF0000"/>
              </a:solidFill>
              <a:effectLst/>
              <a:latin typeface="Cambria Math" pitchFamily="18" charset="0"/>
              <a:ea typeface="全真顏體" pitchFamily="49" charset="-120"/>
            </a:rPr>
            <a:t>待加強</a:t>
          </a:r>
          <a:r>
            <a:rPr kumimoji="0" lang="en-US" altLang="zh-TW" sz="2800" b="1" i="0" u="none" strike="noStrike" kern="1200" cap="none" normalizeH="0" baseline="0" dirty="0" smtClean="0">
              <a:ln/>
              <a:solidFill>
                <a:srgbClr val="FF0000"/>
              </a:solidFill>
              <a:effectLst/>
              <a:latin typeface="Cambria Math" pitchFamily="18" charset="0"/>
              <a:ea typeface="全真顏體" pitchFamily="49" charset="-120"/>
            </a:rPr>
            <a:t>20%~35%</a:t>
          </a:r>
          <a:endParaRPr lang="zh-TW" altLang="en-US" sz="2800" b="1" kern="1200" dirty="0">
            <a:solidFill>
              <a:srgbClr val="FF0000"/>
            </a:solidFill>
            <a:latin typeface="Cambria Math" pitchFamily="18" charset="0"/>
            <a:ea typeface="全真顏體" pitchFamily="49" charset="-120"/>
          </a:endParaRPr>
        </a:p>
      </dsp:txBody>
      <dsp:txXfrm>
        <a:off x="6831065" y="1051099"/>
        <a:ext cx="1675593" cy="4325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6512A-CD10-4D48-AFA6-1E6899E86D5E}">
      <dsp:nvSpPr>
        <dsp:cNvPr id="0" name=""/>
        <dsp:cNvSpPr/>
      </dsp:nvSpPr>
      <dsp:spPr>
        <a:xfrm>
          <a:off x="0" y="1181201"/>
          <a:ext cx="1116214" cy="6697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TW" sz="2600" kern="1200" baseline="0" dirty="0" smtClean="0">
              <a:latin typeface="Cambria Math" pitchFamily="18" charset="0"/>
              <a:ea typeface="全真顏體" pitchFamily="49" charset="-120"/>
            </a:rPr>
            <a:t>1</a:t>
          </a:r>
          <a:r>
            <a:rPr lang="zh-TW" altLang="en-US" sz="2600" kern="1200" baseline="0" dirty="0" smtClean="0">
              <a:latin typeface="Cambria Math" pitchFamily="18" charset="0"/>
              <a:ea typeface="全真顏體" pitchFamily="49" charset="-120"/>
            </a:rPr>
            <a:t>級分</a:t>
          </a:r>
          <a:endParaRPr lang="zh-TW" altLang="en-US" sz="2600" kern="1200" baseline="0" dirty="0">
            <a:latin typeface="Cambria Math" pitchFamily="18" charset="0"/>
            <a:ea typeface="全真顏體" pitchFamily="49" charset="-120"/>
          </a:endParaRPr>
        </a:p>
      </dsp:txBody>
      <dsp:txXfrm>
        <a:off x="19616" y="1200817"/>
        <a:ext cx="1076982" cy="630496"/>
      </dsp:txXfrm>
    </dsp:sp>
    <dsp:sp modelId="{C0F2E48D-28D2-422E-BC50-49B2A70C7D4F}">
      <dsp:nvSpPr>
        <dsp:cNvPr id="0" name=""/>
        <dsp:cNvSpPr/>
      </dsp:nvSpPr>
      <dsp:spPr>
        <a:xfrm>
          <a:off x="1227836" y="1377655"/>
          <a:ext cx="236637" cy="2768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baseline="0">
            <a:latin typeface="Cambria Math" pitchFamily="18" charset="0"/>
            <a:ea typeface="全真顏體" pitchFamily="49" charset="-120"/>
          </a:endParaRPr>
        </a:p>
      </dsp:txBody>
      <dsp:txXfrm>
        <a:off x="1227836" y="1433019"/>
        <a:ext cx="165646" cy="166093"/>
      </dsp:txXfrm>
    </dsp:sp>
    <dsp:sp modelId="{379449F0-C3AF-4558-8B61-4EFECC3F5E6F}">
      <dsp:nvSpPr>
        <dsp:cNvPr id="0" name=""/>
        <dsp:cNvSpPr/>
      </dsp:nvSpPr>
      <dsp:spPr>
        <a:xfrm>
          <a:off x="1562700" y="1181201"/>
          <a:ext cx="1116214" cy="669728"/>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TW" sz="2600" kern="1200" baseline="0" dirty="0" smtClean="0">
              <a:latin typeface="Cambria Math" pitchFamily="18" charset="0"/>
              <a:ea typeface="全真顏體" pitchFamily="49" charset="-120"/>
            </a:rPr>
            <a:t>2</a:t>
          </a:r>
          <a:r>
            <a:rPr lang="zh-TW" altLang="en-US" sz="2600" kern="1200" baseline="0" dirty="0" smtClean="0">
              <a:latin typeface="Cambria Math" pitchFamily="18" charset="0"/>
              <a:ea typeface="全真顏體" pitchFamily="49" charset="-120"/>
            </a:rPr>
            <a:t>級分</a:t>
          </a:r>
          <a:endParaRPr lang="zh-TW" altLang="en-US" sz="2600" kern="1200" baseline="0" dirty="0">
            <a:latin typeface="Cambria Math" pitchFamily="18" charset="0"/>
            <a:ea typeface="全真顏體" pitchFamily="49" charset="-120"/>
          </a:endParaRPr>
        </a:p>
      </dsp:txBody>
      <dsp:txXfrm>
        <a:off x="1582316" y="1200817"/>
        <a:ext cx="1076982" cy="630496"/>
      </dsp:txXfrm>
    </dsp:sp>
    <dsp:sp modelId="{FD2AC5FE-B99A-4BD1-86C4-F46BB3396760}">
      <dsp:nvSpPr>
        <dsp:cNvPr id="0" name=""/>
        <dsp:cNvSpPr/>
      </dsp:nvSpPr>
      <dsp:spPr>
        <a:xfrm>
          <a:off x="2790536" y="1377655"/>
          <a:ext cx="236637" cy="276821"/>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baseline="0">
            <a:latin typeface="Cambria Math" pitchFamily="18" charset="0"/>
            <a:ea typeface="全真顏體" pitchFamily="49" charset="-120"/>
          </a:endParaRPr>
        </a:p>
      </dsp:txBody>
      <dsp:txXfrm>
        <a:off x="2790536" y="1433019"/>
        <a:ext cx="165646" cy="166093"/>
      </dsp:txXfrm>
    </dsp:sp>
    <dsp:sp modelId="{5E2E2118-9686-4A6B-8A3E-ADA9A56CF3EE}">
      <dsp:nvSpPr>
        <dsp:cNvPr id="0" name=""/>
        <dsp:cNvSpPr/>
      </dsp:nvSpPr>
      <dsp:spPr>
        <a:xfrm>
          <a:off x="3125401" y="1181201"/>
          <a:ext cx="1116214" cy="669728"/>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TW" sz="2600" kern="1200" baseline="0" dirty="0" smtClean="0">
              <a:latin typeface="Cambria Math" pitchFamily="18" charset="0"/>
              <a:ea typeface="全真顏體" pitchFamily="49" charset="-120"/>
            </a:rPr>
            <a:t>3</a:t>
          </a:r>
          <a:r>
            <a:rPr lang="zh-TW" altLang="en-US" sz="2600" kern="1200" baseline="0" dirty="0" smtClean="0">
              <a:latin typeface="Cambria Math" pitchFamily="18" charset="0"/>
              <a:ea typeface="全真顏體" pitchFamily="49" charset="-120"/>
            </a:rPr>
            <a:t>級分</a:t>
          </a:r>
          <a:endParaRPr lang="zh-TW" altLang="en-US" sz="2600" kern="1200" baseline="0" dirty="0">
            <a:latin typeface="Cambria Math" pitchFamily="18" charset="0"/>
            <a:ea typeface="全真顏體" pitchFamily="49" charset="-120"/>
          </a:endParaRPr>
        </a:p>
      </dsp:txBody>
      <dsp:txXfrm>
        <a:off x="3145017" y="1200817"/>
        <a:ext cx="1076982" cy="630496"/>
      </dsp:txXfrm>
    </dsp:sp>
    <dsp:sp modelId="{269A4C71-71A7-45AC-A622-A96FF4ED3291}">
      <dsp:nvSpPr>
        <dsp:cNvPr id="0" name=""/>
        <dsp:cNvSpPr/>
      </dsp:nvSpPr>
      <dsp:spPr>
        <a:xfrm>
          <a:off x="4353237" y="1377655"/>
          <a:ext cx="236637" cy="276821"/>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baseline="0">
            <a:latin typeface="Cambria Math" pitchFamily="18" charset="0"/>
            <a:ea typeface="全真顏體" pitchFamily="49" charset="-120"/>
          </a:endParaRPr>
        </a:p>
      </dsp:txBody>
      <dsp:txXfrm>
        <a:off x="4353237" y="1433019"/>
        <a:ext cx="165646" cy="166093"/>
      </dsp:txXfrm>
    </dsp:sp>
    <dsp:sp modelId="{B4063888-5028-4F9D-B6FE-08918E4D7DE4}">
      <dsp:nvSpPr>
        <dsp:cNvPr id="0" name=""/>
        <dsp:cNvSpPr/>
      </dsp:nvSpPr>
      <dsp:spPr>
        <a:xfrm>
          <a:off x="4688101" y="1181201"/>
          <a:ext cx="1116214" cy="669728"/>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TW" sz="2600" kern="1200" baseline="0" dirty="0" smtClean="0">
              <a:latin typeface="Cambria Math" pitchFamily="18" charset="0"/>
              <a:ea typeface="全真顏體" pitchFamily="49" charset="-120"/>
            </a:rPr>
            <a:t>4</a:t>
          </a:r>
          <a:r>
            <a:rPr lang="zh-TW" altLang="en-US" sz="2600" kern="1200" baseline="0" dirty="0" smtClean="0">
              <a:latin typeface="Cambria Math" pitchFamily="18" charset="0"/>
              <a:ea typeface="全真顏體" pitchFamily="49" charset="-120"/>
            </a:rPr>
            <a:t>級分</a:t>
          </a:r>
          <a:endParaRPr lang="zh-TW" altLang="en-US" sz="2600" kern="1200" baseline="0" dirty="0">
            <a:latin typeface="Cambria Math" pitchFamily="18" charset="0"/>
            <a:ea typeface="全真顏體" pitchFamily="49" charset="-120"/>
          </a:endParaRPr>
        </a:p>
      </dsp:txBody>
      <dsp:txXfrm>
        <a:off x="4707717" y="1200817"/>
        <a:ext cx="1076982" cy="630496"/>
      </dsp:txXfrm>
    </dsp:sp>
    <dsp:sp modelId="{4111787F-F646-4FB5-B644-7052613DF02D}">
      <dsp:nvSpPr>
        <dsp:cNvPr id="0" name=""/>
        <dsp:cNvSpPr/>
      </dsp:nvSpPr>
      <dsp:spPr>
        <a:xfrm>
          <a:off x="5915938" y="1377655"/>
          <a:ext cx="236637" cy="276821"/>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baseline="0">
            <a:latin typeface="Cambria Math" pitchFamily="18" charset="0"/>
            <a:ea typeface="全真顏體" pitchFamily="49" charset="-120"/>
          </a:endParaRPr>
        </a:p>
      </dsp:txBody>
      <dsp:txXfrm>
        <a:off x="5915938" y="1433019"/>
        <a:ext cx="165646" cy="166093"/>
      </dsp:txXfrm>
    </dsp:sp>
    <dsp:sp modelId="{5567B4DC-44D6-439F-AA05-3214E81D74A7}">
      <dsp:nvSpPr>
        <dsp:cNvPr id="0" name=""/>
        <dsp:cNvSpPr/>
      </dsp:nvSpPr>
      <dsp:spPr>
        <a:xfrm>
          <a:off x="6250802" y="1181201"/>
          <a:ext cx="1116214" cy="669728"/>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TW" sz="2600" kern="1200" baseline="0" dirty="0" smtClean="0">
              <a:latin typeface="Cambria Math" pitchFamily="18" charset="0"/>
              <a:ea typeface="全真顏體" pitchFamily="49" charset="-120"/>
            </a:rPr>
            <a:t>5</a:t>
          </a:r>
          <a:r>
            <a:rPr lang="zh-TW" altLang="en-US" sz="2600" kern="1200" baseline="0" dirty="0" smtClean="0">
              <a:latin typeface="Cambria Math" pitchFamily="18" charset="0"/>
              <a:ea typeface="全真顏體" pitchFamily="49" charset="-120"/>
            </a:rPr>
            <a:t>級分</a:t>
          </a:r>
          <a:endParaRPr lang="zh-TW" altLang="en-US" sz="2600" kern="1200" baseline="0" dirty="0">
            <a:latin typeface="Cambria Math" pitchFamily="18" charset="0"/>
            <a:ea typeface="全真顏體" pitchFamily="49" charset="-120"/>
          </a:endParaRPr>
        </a:p>
      </dsp:txBody>
      <dsp:txXfrm>
        <a:off x="6270418" y="1200817"/>
        <a:ext cx="1076982" cy="630496"/>
      </dsp:txXfrm>
    </dsp:sp>
    <dsp:sp modelId="{A52C85EC-F6D1-4EA3-B321-2799A2A5716F}">
      <dsp:nvSpPr>
        <dsp:cNvPr id="0" name=""/>
        <dsp:cNvSpPr/>
      </dsp:nvSpPr>
      <dsp:spPr>
        <a:xfrm>
          <a:off x="7478638" y="1377655"/>
          <a:ext cx="236637" cy="276821"/>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baseline="0">
            <a:latin typeface="Cambria Math" pitchFamily="18" charset="0"/>
            <a:ea typeface="全真顏體" pitchFamily="49" charset="-120"/>
          </a:endParaRPr>
        </a:p>
      </dsp:txBody>
      <dsp:txXfrm>
        <a:off x="7478638" y="1433019"/>
        <a:ext cx="165646" cy="166093"/>
      </dsp:txXfrm>
    </dsp:sp>
    <dsp:sp modelId="{FC6D94EA-00C7-4C26-AE75-5D654285F453}">
      <dsp:nvSpPr>
        <dsp:cNvPr id="0" name=""/>
        <dsp:cNvSpPr/>
      </dsp:nvSpPr>
      <dsp:spPr>
        <a:xfrm>
          <a:off x="7813503" y="1181201"/>
          <a:ext cx="1116214" cy="669728"/>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altLang="zh-TW" sz="2600" kern="1200" baseline="0" dirty="0" smtClean="0">
              <a:latin typeface="Cambria Math" pitchFamily="18" charset="0"/>
              <a:ea typeface="全真顏體" pitchFamily="49" charset="-120"/>
            </a:rPr>
            <a:t>6</a:t>
          </a:r>
          <a:r>
            <a:rPr lang="zh-TW" altLang="en-US" sz="2600" kern="1200" baseline="0" dirty="0" smtClean="0">
              <a:latin typeface="Cambria Math" pitchFamily="18" charset="0"/>
              <a:ea typeface="全真顏體" pitchFamily="49" charset="-120"/>
            </a:rPr>
            <a:t>級分</a:t>
          </a:r>
          <a:endParaRPr lang="zh-TW" altLang="en-US" sz="2600" kern="1200" baseline="0" dirty="0">
            <a:latin typeface="Cambria Math" pitchFamily="18" charset="0"/>
            <a:ea typeface="全真顏體" pitchFamily="49" charset="-120"/>
          </a:endParaRPr>
        </a:p>
      </dsp:txBody>
      <dsp:txXfrm>
        <a:off x="7833119" y="1200817"/>
        <a:ext cx="1076982" cy="630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C580-2815-48E4-A7BD-383ACEDC0AEC}">
      <dsp:nvSpPr>
        <dsp:cNvPr id="0" name=""/>
        <dsp:cNvSpPr/>
      </dsp:nvSpPr>
      <dsp:spPr>
        <a:xfrm>
          <a:off x="659" y="951541"/>
          <a:ext cx="3026138" cy="302613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zh-TW" altLang="en-US" sz="4500" kern="1200" dirty="0" smtClean="0">
              <a:latin typeface="標楷體" pitchFamily="65" charset="-120"/>
              <a:ea typeface="全真顏體" pitchFamily="49" charset="-120"/>
            </a:rPr>
            <a:t>基隆市優先免試入學</a:t>
          </a:r>
          <a:endParaRPr lang="zh-TW" altLang="en-US" sz="4500" kern="1200" dirty="0">
            <a:latin typeface="標楷體" pitchFamily="65" charset="-120"/>
            <a:ea typeface="全真顏體" pitchFamily="49" charset="-120"/>
          </a:endParaRPr>
        </a:p>
      </dsp:txBody>
      <dsp:txXfrm>
        <a:off x="443827" y="1394709"/>
        <a:ext cx="2139802" cy="2139802"/>
      </dsp:txXfrm>
    </dsp:sp>
    <dsp:sp modelId="{737E72C8-F2AC-4051-8E69-A1957A60B204}">
      <dsp:nvSpPr>
        <dsp:cNvPr id="0" name=""/>
        <dsp:cNvSpPr/>
      </dsp:nvSpPr>
      <dsp:spPr>
        <a:xfrm rot="4731102">
          <a:off x="3287484" y="1581264"/>
          <a:ext cx="1059148" cy="858868"/>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4B612A-54E4-48A0-8582-03C2059047AD}">
      <dsp:nvSpPr>
        <dsp:cNvPr id="0" name=""/>
        <dsp:cNvSpPr/>
      </dsp:nvSpPr>
      <dsp:spPr>
        <a:xfrm>
          <a:off x="4540526" y="0"/>
          <a:ext cx="3603405" cy="3026138"/>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zh-TW" altLang="en-US" sz="4500" kern="1200" dirty="0" smtClean="0">
              <a:solidFill>
                <a:srgbClr val="000099"/>
              </a:solidFill>
              <a:latin typeface="標楷體" pitchFamily="65" charset="-120"/>
              <a:ea typeface="全真顏體" pitchFamily="49" charset="-120"/>
            </a:rPr>
            <a:t>基北區</a:t>
          </a:r>
          <a:endParaRPr lang="en-US" altLang="zh-TW" sz="4500" kern="1200" dirty="0" smtClean="0">
            <a:solidFill>
              <a:srgbClr val="000099"/>
            </a:solidFill>
            <a:latin typeface="標楷體" pitchFamily="65" charset="-120"/>
            <a:ea typeface="全真顏體" pitchFamily="49" charset="-120"/>
          </a:endParaRPr>
        </a:p>
        <a:p>
          <a:pPr lvl="0" algn="ctr" defTabSz="2000250">
            <a:lnSpc>
              <a:spcPct val="90000"/>
            </a:lnSpc>
            <a:spcBef>
              <a:spcPct val="0"/>
            </a:spcBef>
            <a:spcAft>
              <a:spcPct val="35000"/>
            </a:spcAft>
          </a:pPr>
          <a:r>
            <a:rPr lang="zh-TW" altLang="en-US" sz="4500" kern="1200" dirty="0" smtClean="0">
              <a:solidFill>
                <a:srgbClr val="000099"/>
              </a:solidFill>
              <a:latin typeface="標楷體" pitchFamily="65" charset="-120"/>
              <a:ea typeface="全真顏體" pitchFamily="49" charset="-120"/>
            </a:rPr>
            <a:t>免試入學</a:t>
          </a:r>
          <a:endParaRPr lang="zh-TW" altLang="en-US" sz="4500" kern="1200" dirty="0">
            <a:solidFill>
              <a:srgbClr val="000099"/>
            </a:solidFill>
            <a:latin typeface="標楷體" pitchFamily="65" charset="-120"/>
            <a:ea typeface="全真顏體" pitchFamily="49" charset="-120"/>
          </a:endParaRPr>
        </a:p>
      </dsp:txBody>
      <dsp:txXfrm>
        <a:off x="5068232" y="443168"/>
        <a:ext cx="2547993" cy="2139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2B04-A74F-4475-BD78-F58F0ACED62D}">
      <dsp:nvSpPr>
        <dsp:cNvPr id="0" name=""/>
        <dsp:cNvSpPr/>
      </dsp:nvSpPr>
      <dsp:spPr>
        <a:xfrm>
          <a:off x="905654" y="662"/>
          <a:ext cx="1809320" cy="9046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市立</a:t>
          </a:r>
          <a:endParaRPr lang="zh-TW" altLang="en-US" sz="4700" kern="1200" dirty="0">
            <a:ea typeface="金梅毛行書" pitchFamily="49" charset="-120"/>
          </a:endParaRPr>
        </a:p>
      </dsp:txBody>
      <dsp:txXfrm>
        <a:off x="932151" y="27159"/>
        <a:ext cx="1756326" cy="851666"/>
      </dsp:txXfrm>
    </dsp:sp>
    <dsp:sp modelId="{92F16BAE-7777-459D-9EBE-5E719DEBAE1A}">
      <dsp:nvSpPr>
        <dsp:cNvPr id="0" name=""/>
        <dsp:cNvSpPr/>
      </dsp:nvSpPr>
      <dsp:spPr>
        <a:xfrm>
          <a:off x="1086586" y="905323"/>
          <a:ext cx="180932" cy="678495"/>
        </a:xfrm>
        <a:custGeom>
          <a:avLst/>
          <a:gdLst/>
          <a:ahLst/>
          <a:cxnLst/>
          <a:rect l="0" t="0" r="0" b="0"/>
          <a:pathLst>
            <a:path>
              <a:moveTo>
                <a:pt x="0" y="0"/>
              </a:moveTo>
              <a:lnTo>
                <a:pt x="0" y="678495"/>
              </a:lnTo>
              <a:lnTo>
                <a:pt x="180932" y="6784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25778-BAEC-419B-B764-1ACF3ECF3986}">
      <dsp:nvSpPr>
        <dsp:cNvPr id="0" name=""/>
        <dsp:cNvSpPr/>
      </dsp:nvSpPr>
      <dsp:spPr>
        <a:xfrm>
          <a:off x="1267518" y="1131488"/>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安樂</a:t>
          </a:r>
          <a:endParaRPr lang="zh-TW" altLang="en-US" sz="4700" kern="1200" dirty="0">
            <a:ea typeface="金梅毛行書" pitchFamily="49" charset="-120"/>
          </a:endParaRPr>
        </a:p>
      </dsp:txBody>
      <dsp:txXfrm>
        <a:off x="1294015" y="1157985"/>
        <a:ext cx="1394462" cy="851666"/>
      </dsp:txXfrm>
    </dsp:sp>
    <dsp:sp modelId="{B70CD24C-3CF9-4784-964F-FDC08DFD8D80}">
      <dsp:nvSpPr>
        <dsp:cNvPr id="0" name=""/>
        <dsp:cNvSpPr/>
      </dsp:nvSpPr>
      <dsp:spPr>
        <a:xfrm>
          <a:off x="1086586" y="905323"/>
          <a:ext cx="180932" cy="1809320"/>
        </a:xfrm>
        <a:custGeom>
          <a:avLst/>
          <a:gdLst/>
          <a:ahLst/>
          <a:cxnLst/>
          <a:rect l="0" t="0" r="0" b="0"/>
          <a:pathLst>
            <a:path>
              <a:moveTo>
                <a:pt x="0" y="0"/>
              </a:moveTo>
              <a:lnTo>
                <a:pt x="0" y="1809320"/>
              </a:lnTo>
              <a:lnTo>
                <a:pt x="180932" y="1809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796E7-0556-4D3E-870F-3D4246B36E85}">
      <dsp:nvSpPr>
        <dsp:cNvPr id="0" name=""/>
        <dsp:cNvSpPr/>
      </dsp:nvSpPr>
      <dsp:spPr>
        <a:xfrm>
          <a:off x="1267518"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05888"/>
              <a:satOff val="2445"/>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中山</a:t>
          </a:r>
          <a:endParaRPr lang="zh-TW" altLang="en-US" sz="4700" kern="1200" dirty="0">
            <a:ea typeface="金梅毛行書" pitchFamily="49" charset="-120"/>
          </a:endParaRPr>
        </a:p>
      </dsp:txBody>
      <dsp:txXfrm>
        <a:off x="1294015" y="2288810"/>
        <a:ext cx="1394462" cy="851666"/>
      </dsp:txXfrm>
    </dsp:sp>
    <dsp:sp modelId="{07477450-10EB-460F-B19B-2E1A70E80BB3}">
      <dsp:nvSpPr>
        <dsp:cNvPr id="0" name=""/>
        <dsp:cNvSpPr/>
      </dsp:nvSpPr>
      <dsp:spPr>
        <a:xfrm>
          <a:off x="1086586" y="905323"/>
          <a:ext cx="180932" cy="2940146"/>
        </a:xfrm>
        <a:custGeom>
          <a:avLst/>
          <a:gdLst/>
          <a:ahLst/>
          <a:cxnLst/>
          <a:rect l="0" t="0" r="0" b="0"/>
          <a:pathLst>
            <a:path>
              <a:moveTo>
                <a:pt x="0" y="0"/>
              </a:moveTo>
              <a:lnTo>
                <a:pt x="0" y="2940146"/>
              </a:lnTo>
              <a:lnTo>
                <a:pt x="180932" y="29401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CB35B-F6C1-41C3-BA99-E0CF5C4E6F79}">
      <dsp:nvSpPr>
        <dsp:cNvPr id="0" name=""/>
        <dsp:cNvSpPr/>
      </dsp:nvSpPr>
      <dsp:spPr>
        <a:xfrm>
          <a:off x="1267518" y="3393139"/>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11776"/>
              <a:satOff val="489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暖暖</a:t>
          </a:r>
          <a:endParaRPr lang="zh-TW" altLang="en-US" sz="4700" kern="1200" dirty="0">
            <a:ea typeface="金梅毛行書" pitchFamily="49" charset="-120"/>
          </a:endParaRPr>
        </a:p>
      </dsp:txBody>
      <dsp:txXfrm>
        <a:off x="1294015" y="3419636"/>
        <a:ext cx="1394462" cy="851666"/>
      </dsp:txXfrm>
    </dsp:sp>
    <dsp:sp modelId="{F0EBED71-2231-4E1D-A693-EFA5361C183C}">
      <dsp:nvSpPr>
        <dsp:cNvPr id="0" name=""/>
        <dsp:cNvSpPr/>
      </dsp:nvSpPr>
      <dsp:spPr>
        <a:xfrm>
          <a:off x="1086586" y="905323"/>
          <a:ext cx="180932" cy="4070971"/>
        </a:xfrm>
        <a:custGeom>
          <a:avLst/>
          <a:gdLst/>
          <a:ahLst/>
          <a:cxnLst/>
          <a:rect l="0" t="0" r="0" b="0"/>
          <a:pathLst>
            <a:path>
              <a:moveTo>
                <a:pt x="0" y="0"/>
              </a:moveTo>
              <a:lnTo>
                <a:pt x="0" y="4070971"/>
              </a:lnTo>
              <a:lnTo>
                <a:pt x="180932" y="40709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9D6E1-B6E9-4EEF-8A3E-E865CB95D658}">
      <dsp:nvSpPr>
        <dsp:cNvPr id="0" name=""/>
        <dsp:cNvSpPr/>
      </dsp:nvSpPr>
      <dsp:spPr>
        <a:xfrm>
          <a:off x="1267518"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217664"/>
              <a:satOff val="7336"/>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八斗</a:t>
          </a:r>
          <a:endParaRPr lang="en-US" altLang="zh-TW" sz="4700" kern="1200" dirty="0" smtClean="0">
            <a:ea typeface="金梅毛行書" pitchFamily="49" charset="-120"/>
          </a:endParaRPr>
        </a:p>
      </dsp:txBody>
      <dsp:txXfrm>
        <a:off x="1294015" y="4550461"/>
        <a:ext cx="1394462" cy="851666"/>
      </dsp:txXfrm>
    </dsp:sp>
    <dsp:sp modelId="{C826DDDE-337B-4C83-9617-40879F4AFAB5}">
      <dsp:nvSpPr>
        <dsp:cNvPr id="0" name=""/>
        <dsp:cNvSpPr/>
      </dsp:nvSpPr>
      <dsp:spPr>
        <a:xfrm>
          <a:off x="3167305" y="662"/>
          <a:ext cx="1809320" cy="90466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國立</a:t>
          </a:r>
          <a:endParaRPr lang="zh-TW" altLang="en-US" sz="4700" kern="1200" dirty="0">
            <a:ea typeface="金梅毛行書" pitchFamily="49" charset="-120"/>
          </a:endParaRPr>
        </a:p>
      </dsp:txBody>
      <dsp:txXfrm>
        <a:off x="3193802" y="27159"/>
        <a:ext cx="1756326" cy="851666"/>
      </dsp:txXfrm>
    </dsp:sp>
    <dsp:sp modelId="{F81BB4E1-71D4-4A3E-9868-151359D40DEC}">
      <dsp:nvSpPr>
        <dsp:cNvPr id="0" name=""/>
        <dsp:cNvSpPr/>
      </dsp:nvSpPr>
      <dsp:spPr>
        <a:xfrm>
          <a:off x="3348237" y="905323"/>
          <a:ext cx="180932" cy="678495"/>
        </a:xfrm>
        <a:custGeom>
          <a:avLst/>
          <a:gdLst/>
          <a:ahLst/>
          <a:cxnLst/>
          <a:rect l="0" t="0" r="0" b="0"/>
          <a:pathLst>
            <a:path>
              <a:moveTo>
                <a:pt x="0" y="0"/>
              </a:moveTo>
              <a:lnTo>
                <a:pt x="0" y="678495"/>
              </a:lnTo>
              <a:lnTo>
                <a:pt x="180932" y="6784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38A22-8364-462E-9F38-076CD78D29F1}">
      <dsp:nvSpPr>
        <dsp:cNvPr id="0" name=""/>
        <dsp:cNvSpPr/>
      </dsp:nvSpPr>
      <dsp:spPr>
        <a:xfrm>
          <a:off x="3529169" y="1131488"/>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623553"/>
              <a:satOff val="978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基中</a:t>
          </a:r>
          <a:endParaRPr lang="zh-TW" altLang="en-US" sz="4700" kern="1200" dirty="0">
            <a:ea typeface="金梅毛行書" pitchFamily="49" charset="-120"/>
          </a:endParaRPr>
        </a:p>
      </dsp:txBody>
      <dsp:txXfrm>
        <a:off x="3555666" y="1157985"/>
        <a:ext cx="1394462" cy="851666"/>
      </dsp:txXfrm>
    </dsp:sp>
    <dsp:sp modelId="{A8D5D995-DB0A-4963-8FAA-BF944D35CD18}">
      <dsp:nvSpPr>
        <dsp:cNvPr id="0" name=""/>
        <dsp:cNvSpPr/>
      </dsp:nvSpPr>
      <dsp:spPr>
        <a:xfrm>
          <a:off x="3348237" y="905323"/>
          <a:ext cx="180932" cy="1809320"/>
        </a:xfrm>
        <a:custGeom>
          <a:avLst/>
          <a:gdLst/>
          <a:ahLst/>
          <a:cxnLst/>
          <a:rect l="0" t="0" r="0" b="0"/>
          <a:pathLst>
            <a:path>
              <a:moveTo>
                <a:pt x="0" y="0"/>
              </a:moveTo>
              <a:lnTo>
                <a:pt x="0" y="1809320"/>
              </a:lnTo>
              <a:lnTo>
                <a:pt x="180932" y="1809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33DE5-F5CC-4A3B-A656-1B7DAC779211}">
      <dsp:nvSpPr>
        <dsp:cNvPr id="0" name=""/>
        <dsp:cNvSpPr/>
      </dsp:nvSpPr>
      <dsp:spPr>
        <a:xfrm>
          <a:off x="3529169"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029441"/>
              <a:satOff val="12227"/>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基女</a:t>
          </a:r>
          <a:endParaRPr lang="zh-TW" altLang="en-US" sz="4700" kern="1200" dirty="0">
            <a:ea typeface="金梅毛行書" pitchFamily="49" charset="-120"/>
          </a:endParaRPr>
        </a:p>
      </dsp:txBody>
      <dsp:txXfrm>
        <a:off x="3555666" y="2288810"/>
        <a:ext cx="1394462" cy="851666"/>
      </dsp:txXfrm>
    </dsp:sp>
    <dsp:sp modelId="{8367E015-005C-4857-AF32-FC81449A7184}">
      <dsp:nvSpPr>
        <dsp:cNvPr id="0" name=""/>
        <dsp:cNvSpPr/>
      </dsp:nvSpPr>
      <dsp:spPr>
        <a:xfrm>
          <a:off x="3348237" y="905323"/>
          <a:ext cx="183913" cy="2895709"/>
        </a:xfrm>
        <a:custGeom>
          <a:avLst/>
          <a:gdLst/>
          <a:ahLst/>
          <a:cxnLst/>
          <a:rect l="0" t="0" r="0" b="0"/>
          <a:pathLst>
            <a:path>
              <a:moveTo>
                <a:pt x="0" y="0"/>
              </a:moveTo>
              <a:lnTo>
                <a:pt x="0" y="2895709"/>
              </a:lnTo>
              <a:lnTo>
                <a:pt x="183913" y="28957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B7E19-A974-407D-8FAE-3E9C9128AAC7}">
      <dsp:nvSpPr>
        <dsp:cNvPr id="0" name=""/>
        <dsp:cNvSpPr/>
      </dsp:nvSpPr>
      <dsp:spPr>
        <a:xfrm>
          <a:off x="3532151" y="3348702"/>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435329"/>
              <a:satOff val="14672"/>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基商</a:t>
          </a:r>
          <a:endParaRPr lang="zh-TW" altLang="en-US" sz="4700" kern="1200" dirty="0">
            <a:ea typeface="金梅毛行書" pitchFamily="49" charset="-120"/>
          </a:endParaRPr>
        </a:p>
      </dsp:txBody>
      <dsp:txXfrm>
        <a:off x="3558648" y="3375199"/>
        <a:ext cx="1394462" cy="851666"/>
      </dsp:txXfrm>
    </dsp:sp>
    <dsp:sp modelId="{04DD0759-BC7E-44EE-B439-009A2226EB43}">
      <dsp:nvSpPr>
        <dsp:cNvPr id="0" name=""/>
        <dsp:cNvSpPr/>
      </dsp:nvSpPr>
      <dsp:spPr>
        <a:xfrm>
          <a:off x="3348237" y="905323"/>
          <a:ext cx="180932" cy="4070971"/>
        </a:xfrm>
        <a:custGeom>
          <a:avLst/>
          <a:gdLst/>
          <a:ahLst/>
          <a:cxnLst/>
          <a:rect l="0" t="0" r="0" b="0"/>
          <a:pathLst>
            <a:path>
              <a:moveTo>
                <a:pt x="0" y="0"/>
              </a:moveTo>
              <a:lnTo>
                <a:pt x="0" y="4070971"/>
              </a:lnTo>
              <a:lnTo>
                <a:pt x="180932" y="40709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DB875-A036-47F6-8C29-1FEF94829933}">
      <dsp:nvSpPr>
        <dsp:cNvPr id="0" name=""/>
        <dsp:cNvSpPr/>
      </dsp:nvSpPr>
      <dsp:spPr>
        <a:xfrm>
          <a:off x="3529169"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841217"/>
              <a:satOff val="17118"/>
              <a:lumOff val="1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基海</a:t>
          </a:r>
          <a:endParaRPr lang="zh-TW" altLang="en-US" sz="4700" kern="1200" dirty="0">
            <a:ea typeface="金梅毛行書" pitchFamily="49" charset="-120"/>
          </a:endParaRPr>
        </a:p>
      </dsp:txBody>
      <dsp:txXfrm>
        <a:off x="3555666" y="4550461"/>
        <a:ext cx="1394462" cy="851666"/>
      </dsp:txXfrm>
    </dsp:sp>
    <dsp:sp modelId="{6807BFD2-A5C2-4D68-BF29-DF9357093A18}">
      <dsp:nvSpPr>
        <dsp:cNvPr id="0" name=""/>
        <dsp:cNvSpPr/>
      </dsp:nvSpPr>
      <dsp:spPr>
        <a:xfrm>
          <a:off x="5460058" y="32723"/>
          <a:ext cx="1809320" cy="9046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私立</a:t>
          </a:r>
          <a:endParaRPr lang="zh-TW" altLang="en-US" sz="4700" kern="1200" dirty="0">
            <a:ea typeface="金梅毛行書" pitchFamily="49" charset="-120"/>
          </a:endParaRPr>
        </a:p>
      </dsp:txBody>
      <dsp:txXfrm>
        <a:off x="5486555" y="59220"/>
        <a:ext cx="1756326" cy="851666"/>
      </dsp:txXfrm>
    </dsp:sp>
    <dsp:sp modelId="{4D11BC61-266B-40FB-9983-9D32AC003A91}">
      <dsp:nvSpPr>
        <dsp:cNvPr id="0" name=""/>
        <dsp:cNvSpPr/>
      </dsp:nvSpPr>
      <dsp:spPr>
        <a:xfrm>
          <a:off x="5640990" y="937384"/>
          <a:ext cx="127524" cy="627291"/>
        </a:xfrm>
        <a:custGeom>
          <a:avLst/>
          <a:gdLst/>
          <a:ahLst/>
          <a:cxnLst/>
          <a:rect l="0" t="0" r="0" b="0"/>
          <a:pathLst>
            <a:path>
              <a:moveTo>
                <a:pt x="0" y="0"/>
              </a:moveTo>
              <a:lnTo>
                <a:pt x="0" y="627291"/>
              </a:lnTo>
              <a:lnTo>
                <a:pt x="127524" y="62729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D8B3E-D863-44D6-91BD-CB7D89408A96}">
      <dsp:nvSpPr>
        <dsp:cNvPr id="0" name=""/>
        <dsp:cNvSpPr/>
      </dsp:nvSpPr>
      <dsp:spPr>
        <a:xfrm>
          <a:off x="5768515" y="1112345"/>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247105"/>
              <a:satOff val="19563"/>
              <a:lumOff val="15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二信</a:t>
          </a:r>
          <a:endParaRPr lang="zh-TW" altLang="en-US" sz="4700" kern="1200" dirty="0">
            <a:ea typeface="金梅毛行書" pitchFamily="49" charset="-120"/>
          </a:endParaRPr>
        </a:p>
      </dsp:txBody>
      <dsp:txXfrm>
        <a:off x="5795012" y="1138842"/>
        <a:ext cx="1394462" cy="851666"/>
      </dsp:txXfrm>
    </dsp:sp>
    <dsp:sp modelId="{21E1479B-BA1A-4A28-ACB0-5A65433585E6}">
      <dsp:nvSpPr>
        <dsp:cNvPr id="0" name=""/>
        <dsp:cNvSpPr/>
      </dsp:nvSpPr>
      <dsp:spPr>
        <a:xfrm>
          <a:off x="5640990" y="937384"/>
          <a:ext cx="149829" cy="1777259"/>
        </a:xfrm>
        <a:custGeom>
          <a:avLst/>
          <a:gdLst/>
          <a:ahLst/>
          <a:cxnLst/>
          <a:rect l="0" t="0" r="0" b="0"/>
          <a:pathLst>
            <a:path>
              <a:moveTo>
                <a:pt x="0" y="0"/>
              </a:moveTo>
              <a:lnTo>
                <a:pt x="0" y="1777259"/>
              </a:lnTo>
              <a:lnTo>
                <a:pt x="149829" y="17772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9DAAC-E35D-4408-99EB-B58F47612786}">
      <dsp:nvSpPr>
        <dsp:cNvPr id="0" name=""/>
        <dsp:cNvSpPr/>
      </dsp:nvSpPr>
      <dsp:spPr>
        <a:xfrm>
          <a:off x="5790820"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652993"/>
              <a:satOff val="22008"/>
              <a:lumOff val="1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聖心</a:t>
          </a:r>
          <a:endParaRPr lang="zh-TW" altLang="en-US" sz="4700" kern="1200" dirty="0">
            <a:ea typeface="金梅毛行書" pitchFamily="49" charset="-120"/>
          </a:endParaRPr>
        </a:p>
      </dsp:txBody>
      <dsp:txXfrm>
        <a:off x="5817317" y="2288810"/>
        <a:ext cx="1394462" cy="851666"/>
      </dsp:txXfrm>
    </dsp:sp>
    <dsp:sp modelId="{95DB5383-32B2-4580-98E8-00CDEDF6D922}">
      <dsp:nvSpPr>
        <dsp:cNvPr id="0" name=""/>
        <dsp:cNvSpPr/>
      </dsp:nvSpPr>
      <dsp:spPr>
        <a:xfrm>
          <a:off x="5640990" y="937384"/>
          <a:ext cx="149829" cy="2908085"/>
        </a:xfrm>
        <a:custGeom>
          <a:avLst/>
          <a:gdLst/>
          <a:ahLst/>
          <a:cxnLst/>
          <a:rect l="0" t="0" r="0" b="0"/>
          <a:pathLst>
            <a:path>
              <a:moveTo>
                <a:pt x="0" y="0"/>
              </a:moveTo>
              <a:lnTo>
                <a:pt x="0" y="2908085"/>
              </a:lnTo>
              <a:lnTo>
                <a:pt x="149829" y="29080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0874A-4FF7-4A5A-A2A1-437C5655775D}">
      <dsp:nvSpPr>
        <dsp:cNvPr id="0" name=""/>
        <dsp:cNvSpPr/>
      </dsp:nvSpPr>
      <dsp:spPr>
        <a:xfrm>
          <a:off x="5790820" y="3393139"/>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058882"/>
              <a:satOff val="24454"/>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光隆</a:t>
          </a:r>
          <a:endParaRPr lang="zh-TW" altLang="en-US" sz="4700" kern="1200" dirty="0">
            <a:ea typeface="金梅毛行書" pitchFamily="49" charset="-120"/>
          </a:endParaRPr>
        </a:p>
      </dsp:txBody>
      <dsp:txXfrm>
        <a:off x="5817317" y="3419636"/>
        <a:ext cx="1394462" cy="851666"/>
      </dsp:txXfrm>
    </dsp:sp>
    <dsp:sp modelId="{01FF7729-7F25-486A-972E-D0E20F6C2F9E}">
      <dsp:nvSpPr>
        <dsp:cNvPr id="0" name=""/>
        <dsp:cNvSpPr/>
      </dsp:nvSpPr>
      <dsp:spPr>
        <a:xfrm>
          <a:off x="5640990" y="937384"/>
          <a:ext cx="149829" cy="4038910"/>
        </a:xfrm>
        <a:custGeom>
          <a:avLst/>
          <a:gdLst/>
          <a:ahLst/>
          <a:cxnLst/>
          <a:rect l="0" t="0" r="0" b="0"/>
          <a:pathLst>
            <a:path>
              <a:moveTo>
                <a:pt x="0" y="0"/>
              </a:moveTo>
              <a:lnTo>
                <a:pt x="0" y="4038910"/>
              </a:lnTo>
              <a:lnTo>
                <a:pt x="149829" y="403891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60104-5680-4BB5-BA78-9208EDE208CA}">
      <dsp:nvSpPr>
        <dsp:cNvPr id="0" name=""/>
        <dsp:cNvSpPr/>
      </dsp:nvSpPr>
      <dsp:spPr>
        <a:xfrm>
          <a:off x="5790820"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700" kern="1200" dirty="0" smtClean="0">
              <a:ea typeface="金梅毛行書" pitchFamily="49" charset="-120"/>
            </a:rPr>
            <a:t>培德</a:t>
          </a:r>
          <a:endParaRPr lang="zh-TW" altLang="en-US" sz="4700" kern="1200" dirty="0">
            <a:ea typeface="金梅毛行書" pitchFamily="49" charset="-120"/>
          </a:endParaRPr>
        </a:p>
      </dsp:txBody>
      <dsp:txXfrm>
        <a:off x="5817317" y="4550461"/>
        <a:ext cx="1394462" cy="8516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2E4E7-D504-4359-A1AE-A9815CD9B73F}">
      <dsp:nvSpPr>
        <dsp:cNvPr id="0" name=""/>
        <dsp:cNvSpPr/>
      </dsp:nvSpPr>
      <dsp:spPr>
        <a:xfrm>
          <a:off x="371795" y="2473"/>
          <a:ext cx="2003856" cy="12023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標楷體" pitchFamily="65" charset="-120"/>
              <a:ea typeface="標楷體" pitchFamily="65" charset="-120"/>
            </a:rPr>
            <a:t>基隆市國中應屆畢</a:t>
          </a:r>
          <a:r>
            <a:rPr lang="en-US" altLang="zh-TW" sz="2300" b="1" kern="1200" dirty="0" smtClean="0">
              <a:latin typeface="標楷體" pitchFamily="65" charset="-120"/>
              <a:ea typeface="標楷體" pitchFamily="65" charset="-120"/>
            </a:rPr>
            <a:t>(</a:t>
          </a:r>
          <a:r>
            <a:rPr lang="zh-TW" altLang="en-US" sz="2300" b="1" kern="1200" dirty="0" smtClean="0">
              <a:latin typeface="標楷體" pitchFamily="65" charset="-120"/>
              <a:ea typeface="標楷體" pitchFamily="65" charset="-120"/>
            </a:rPr>
            <a:t>結</a:t>
          </a:r>
          <a:r>
            <a:rPr lang="en-US" altLang="zh-TW" sz="2300" b="1" kern="1200" dirty="0" smtClean="0">
              <a:latin typeface="標楷體" pitchFamily="65" charset="-120"/>
              <a:ea typeface="標楷體" pitchFamily="65" charset="-120"/>
            </a:rPr>
            <a:t>)</a:t>
          </a:r>
          <a:r>
            <a:rPr lang="zh-TW" altLang="en-US" sz="2300" b="1" kern="1200" dirty="0" smtClean="0">
              <a:latin typeface="標楷體" pitchFamily="65" charset="-120"/>
              <a:ea typeface="標楷體" pitchFamily="65" charset="-120"/>
            </a:rPr>
            <a:t>業生</a:t>
          </a:r>
          <a:endParaRPr lang="zh-TW" altLang="en-US" sz="2300" b="1" kern="1200" dirty="0">
            <a:latin typeface="標楷體" pitchFamily="65" charset="-120"/>
            <a:ea typeface="標楷體" pitchFamily="65" charset="-120"/>
          </a:endParaRPr>
        </a:p>
      </dsp:txBody>
      <dsp:txXfrm>
        <a:off x="407010" y="37688"/>
        <a:ext cx="1933426" cy="1131884"/>
      </dsp:txXfrm>
    </dsp:sp>
    <dsp:sp modelId="{1EEFB8E8-403A-4156-AFDE-EF2E2B61449E}">
      <dsp:nvSpPr>
        <dsp:cNvPr id="0" name=""/>
        <dsp:cNvSpPr/>
      </dsp:nvSpPr>
      <dsp:spPr>
        <a:xfrm>
          <a:off x="2551991" y="355151"/>
          <a:ext cx="424817" cy="49695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a:off x="2551991" y="454542"/>
        <a:ext cx="297372" cy="298174"/>
      </dsp:txXfrm>
    </dsp:sp>
    <dsp:sp modelId="{A3E73948-35FF-4793-9C9F-C20D52DA8561}">
      <dsp:nvSpPr>
        <dsp:cNvPr id="0" name=""/>
        <dsp:cNvSpPr/>
      </dsp:nvSpPr>
      <dsp:spPr>
        <a:xfrm>
          <a:off x="3177194" y="2473"/>
          <a:ext cx="2003856" cy="1202314"/>
        </a:xfrm>
        <a:prstGeom prst="roundRect">
          <a:avLst>
            <a:gd name="adj" fmla="val 10000"/>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100"/>
            </a:lnSpc>
            <a:spcBef>
              <a:spcPct val="0"/>
            </a:spcBef>
            <a:spcAft>
              <a:spcPct val="35000"/>
            </a:spcAft>
          </a:pPr>
          <a:r>
            <a:rPr lang="zh-TW" altLang="en-US" sz="2000" b="1" kern="1200" dirty="0" smtClean="0">
              <a:latin typeface="+mj-lt"/>
              <a:ea typeface="標楷體" pitchFamily="65" charset="-120"/>
            </a:rPr>
            <a:t>國中端校內</a:t>
          </a:r>
          <a:endParaRPr lang="en-US" altLang="zh-TW" sz="2000" b="1" kern="1200" dirty="0" smtClean="0">
            <a:latin typeface="+mj-lt"/>
            <a:ea typeface="標楷體" pitchFamily="65" charset="-120"/>
          </a:endParaRPr>
        </a:p>
        <a:p>
          <a:pPr lvl="0" algn="ctr" defTabSz="889000">
            <a:lnSpc>
              <a:spcPts val="2100"/>
            </a:lnSpc>
            <a:spcBef>
              <a:spcPct val="0"/>
            </a:spcBef>
            <a:spcAft>
              <a:spcPct val="35000"/>
            </a:spcAft>
          </a:pPr>
          <a:r>
            <a:rPr lang="zh-TW" altLang="en-US" sz="2000" b="1" kern="1200" dirty="0" smtClean="0">
              <a:latin typeface="+mj-lt"/>
              <a:ea typeface="標楷體" pitchFamily="65" charset="-120"/>
            </a:rPr>
            <a:t>志願選填報名</a:t>
          </a:r>
          <a:endParaRPr lang="en-US" altLang="zh-TW" sz="2000" b="1" kern="1200" dirty="0" smtClean="0">
            <a:latin typeface="+mj-lt"/>
            <a:ea typeface="標楷體" pitchFamily="65" charset="-120"/>
          </a:endParaRPr>
        </a:p>
        <a:p>
          <a:pPr lvl="0" algn="ctr" defTabSz="889000">
            <a:lnSpc>
              <a:spcPts val="2100"/>
            </a:lnSpc>
            <a:spcBef>
              <a:spcPct val="0"/>
            </a:spcBef>
            <a:spcAft>
              <a:spcPct val="35000"/>
            </a:spcAft>
          </a:pPr>
          <a:r>
            <a:rPr lang="en-US" altLang="zh-TW" sz="2000" b="1" kern="1200" dirty="0" smtClean="0">
              <a:latin typeface="+mj-lt"/>
              <a:ea typeface="標楷體" pitchFamily="65" charset="-120"/>
            </a:rPr>
            <a:t>(5/30</a:t>
          </a:r>
          <a:r>
            <a:rPr lang="zh-TW" altLang="en-US" sz="2000" b="1" kern="1200" dirty="0" smtClean="0">
              <a:latin typeface="+mj-lt"/>
              <a:ea typeface="標楷體" pitchFamily="65" charset="-120"/>
            </a:rPr>
            <a:t> </a:t>
          </a:r>
          <a:r>
            <a:rPr lang="en-US" altLang="zh-TW" sz="2000" b="1" kern="1200" dirty="0" smtClean="0">
              <a:latin typeface="+mj-lt"/>
              <a:ea typeface="標楷體" pitchFamily="65" charset="-120"/>
            </a:rPr>
            <a:t>–</a:t>
          </a:r>
          <a:r>
            <a:rPr lang="zh-TW" altLang="en-US" sz="2000" b="1" kern="1200" dirty="0" smtClean="0">
              <a:latin typeface="+mj-lt"/>
              <a:ea typeface="標楷體" pitchFamily="65" charset="-120"/>
            </a:rPr>
            <a:t> </a:t>
          </a:r>
          <a:r>
            <a:rPr lang="en-US" altLang="zh-TW" sz="2000" b="1" kern="1200" dirty="0" smtClean="0">
              <a:latin typeface="+mj-lt"/>
              <a:ea typeface="標楷體" pitchFamily="65" charset="-120"/>
            </a:rPr>
            <a:t>6/9)</a:t>
          </a:r>
        </a:p>
      </dsp:txBody>
      <dsp:txXfrm>
        <a:off x="3212409" y="37688"/>
        <a:ext cx="1933426" cy="1131884"/>
      </dsp:txXfrm>
    </dsp:sp>
    <dsp:sp modelId="{5D807ADA-9FFD-442E-97DD-9812605CF1B6}">
      <dsp:nvSpPr>
        <dsp:cNvPr id="0" name=""/>
        <dsp:cNvSpPr/>
      </dsp:nvSpPr>
      <dsp:spPr>
        <a:xfrm>
          <a:off x="5357390" y="355151"/>
          <a:ext cx="424817" cy="496956"/>
        </a:xfrm>
        <a:prstGeom prst="rightArrow">
          <a:avLst>
            <a:gd name="adj1" fmla="val 60000"/>
            <a:gd name="adj2" fmla="val 50000"/>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a:off x="5357390" y="454542"/>
        <a:ext cx="297372" cy="298174"/>
      </dsp:txXfrm>
    </dsp:sp>
    <dsp:sp modelId="{2D46E624-5A81-41D2-8C7C-6850C9C11C62}">
      <dsp:nvSpPr>
        <dsp:cNvPr id="0" name=""/>
        <dsp:cNvSpPr/>
      </dsp:nvSpPr>
      <dsp:spPr>
        <a:xfrm>
          <a:off x="5982594" y="2473"/>
          <a:ext cx="2003856" cy="1202314"/>
        </a:xfrm>
        <a:prstGeom prst="roundRect">
          <a:avLst>
            <a:gd name="adj" fmla="val 10000"/>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sz="2400" b="1" kern="1200" dirty="0" smtClean="0">
              <a:latin typeface="+mj-lt"/>
              <a:ea typeface="標楷體" pitchFamily="65" charset="-120"/>
            </a:rPr>
            <a:t>國中端</a:t>
          </a:r>
          <a:r>
            <a:rPr lang="zh-TW" altLang="en-US" sz="2400" b="1" kern="1200" dirty="0" smtClean="0">
              <a:latin typeface="+mj-lt"/>
              <a:ea typeface="標楷體" pitchFamily="65" charset="-120"/>
            </a:rPr>
            <a:t>至招生學校</a:t>
          </a:r>
          <a:r>
            <a:rPr lang="zh-TW" sz="2400" b="1" kern="1200" dirty="0" smtClean="0">
              <a:latin typeface="+mj-lt"/>
              <a:ea typeface="標楷體" pitchFamily="65" charset="-120"/>
            </a:rPr>
            <a:t>集體報名</a:t>
          </a:r>
          <a:r>
            <a:rPr lang="en-US" altLang="zh-TW" sz="2400" b="1" kern="1200" dirty="0" smtClean="0">
              <a:latin typeface="+mj-lt"/>
              <a:ea typeface="標楷體" pitchFamily="65" charset="-120"/>
            </a:rPr>
            <a:t>(6/13)</a:t>
          </a:r>
          <a:endParaRPr lang="zh-TW" altLang="en-US" sz="2400" b="1" kern="1200" dirty="0">
            <a:latin typeface="+mj-lt"/>
            <a:ea typeface="標楷體" pitchFamily="65" charset="-120"/>
          </a:endParaRPr>
        </a:p>
      </dsp:txBody>
      <dsp:txXfrm>
        <a:off x="6017809" y="37688"/>
        <a:ext cx="1933426" cy="1131884"/>
      </dsp:txXfrm>
    </dsp:sp>
    <dsp:sp modelId="{D81C3DE8-C868-4512-B335-6F8C6C8815A8}">
      <dsp:nvSpPr>
        <dsp:cNvPr id="0" name=""/>
        <dsp:cNvSpPr/>
      </dsp:nvSpPr>
      <dsp:spPr>
        <a:xfrm rot="5400000">
          <a:off x="6772113" y="1345057"/>
          <a:ext cx="424817" cy="496956"/>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rot="-5400000">
        <a:off x="6835435" y="1381127"/>
        <a:ext cx="298174" cy="297372"/>
      </dsp:txXfrm>
    </dsp:sp>
    <dsp:sp modelId="{BBE7DC38-660C-4247-B3AD-266BD68ECBFA}">
      <dsp:nvSpPr>
        <dsp:cNvPr id="0" name=""/>
        <dsp:cNvSpPr/>
      </dsp:nvSpPr>
      <dsp:spPr>
        <a:xfrm>
          <a:off x="5982594" y="2006329"/>
          <a:ext cx="2003856" cy="1202314"/>
        </a:xfrm>
        <a:prstGeom prst="roundRect">
          <a:avLst>
            <a:gd name="adj" fmla="val 10000"/>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標楷體" pitchFamily="65" charset="-120"/>
              <a:ea typeface="標楷體" pitchFamily="65" charset="-120"/>
            </a:rPr>
            <a:t>全額錄取超額比序</a:t>
          </a:r>
          <a:endParaRPr lang="zh-TW" altLang="en-US" sz="3200" b="1" kern="1200" dirty="0">
            <a:latin typeface="標楷體" pitchFamily="65" charset="-120"/>
            <a:ea typeface="標楷體" pitchFamily="65" charset="-120"/>
          </a:endParaRPr>
        </a:p>
      </dsp:txBody>
      <dsp:txXfrm>
        <a:off x="6017809" y="2041544"/>
        <a:ext cx="1933426" cy="1131884"/>
      </dsp:txXfrm>
    </dsp:sp>
    <dsp:sp modelId="{2013FDFA-4988-4668-8B58-767A703513CF}">
      <dsp:nvSpPr>
        <dsp:cNvPr id="0" name=""/>
        <dsp:cNvSpPr/>
      </dsp:nvSpPr>
      <dsp:spPr>
        <a:xfrm rot="10800000">
          <a:off x="5381437" y="2359008"/>
          <a:ext cx="424817" cy="496956"/>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rot="10800000">
        <a:off x="5508882" y="2458399"/>
        <a:ext cx="297372" cy="298174"/>
      </dsp:txXfrm>
    </dsp:sp>
    <dsp:sp modelId="{46AAABB2-CA59-41EF-B583-8EAA726483D8}">
      <dsp:nvSpPr>
        <dsp:cNvPr id="0" name=""/>
        <dsp:cNvSpPr/>
      </dsp:nvSpPr>
      <dsp:spPr>
        <a:xfrm>
          <a:off x="3177194" y="2006329"/>
          <a:ext cx="2003856" cy="1202314"/>
        </a:xfrm>
        <a:prstGeom prst="roundRect">
          <a:avLst>
            <a:gd name="adj" fmla="val 10000"/>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sz="2000" b="1" kern="1200" dirty="0" smtClean="0">
              <a:solidFill>
                <a:schemeClr val="tx2">
                  <a:lumMod val="75000"/>
                </a:schemeClr>
              </a:solidFill>
              <a:latin typeface="+mj-lt"/>
              <a:ea typeface="標楷體" pitchFamily="65" charset="-120"/>
            </a:rPr>
            <a:t>公告優先免試入學各校</a:t>
          </a:r>
          <a:r>
            <a:rPr lang="en-US" altLang="zh-TW" sz="2000" b="1" kern="1200" dirty="0" smtClean="0">
              <a:solidFill>
                <a:schemeClr val="tx2">
                  <a:lumMod val="75000"/>
                </a:schemeClr>
              </a:solidFill>
              <a:latin typeface="+mj-lt"/>
              <a:ea typeface="標楷體" pitchFamily="65" charset="-120"/>
            </a:rPr>
            <a:t>(</a:t>
          </a:r>
          <a:r>
            <a:rPr lang="zh-TW" sz="2000" b="1" kern="1200" dirty="0" smtClean="0">
              <a:solidFill>
                <a:schemeClr val="tx2">
                  <a:lumMod val="75000"/>
                </a:schemeClr>
              </a:solidFill>
              <a:latin typeface="+mj-lt"/>
              <a:ea typeface="標楷體" pitchFamily="65" charset="-120"/>
            </a:rPr>
            <a:t>科</a:t>
          </a:r>
          <a:r>
            <a:rPr lang="en-US" altLang="zh-TW" sz="2000" b="1" kern="1200" dirty="0" smtClean="0">
              <a:solidFill>
                <a:schemeClr val="tx2">
                  <a:lumMod val="75000"/>
                </a:schemeClr>
              </a:solidFill>
              <a:latin typeface="+mj-lt"/>
              <a:ea typeface="標楷體" pitchFamily="65" charset="-120"/>
            </a:rPr>
            <a:t>)</a:t>
          </a:r>
          <a:r>
            <a:rPr lang="zh-TW" sz="2000" b="1" kern="1200" dirty="0" smtClean="0">
              <a:solidFill>
                <a:schemeClr val="tx2">
                  <a:lumMod val="75000"/>
                </a:schemeClr>
              </a:solidFill>
              <a:latin typeface="+mj-lt"/>
              <a:ea typeface="標楷體" pitchFamily="65" charset="-120"/>
            </a:rPr>
            <a:t>正取、備 取名單</a:t>
          </a:r>
          <a:r>
            <a:rPr lang="en-US" altLang="zh-TW" sz="2000" b="1" kern="1200" dirty="0" smtClean="0">
              <a:solidFill>
                <a:schemeClr val="tx2">
                  <a:lumMod val="75000"/>
                </a:schemeClr>
              </a:solidFill>
              <a:latin typeface="+mj-lt"/>
              <a:ea typeface="標楷體" pitchFamily="65" charset="-120"/>
            </a:rPr>
            <a:t>(6/15)</a:t>
          </a:r>
          <a:endParaRPr lang="zh-TW" altLang="en-US" sz="2000" b="1" kern="1200" dirty="0">
            <a:solidFill>
              <a:schemeClr val="tx2">
                <a:lumMod val="75000"/>
              </a:schemeClr>
            </a:solidFill>
            <a:latin typeface="+mj-lt"/>
            <a:ea typeface="標楷體" pitchFamily="65" charset="-120"/>
          </a:endParaRPr>
        </a:p>
      </dsp:txBody>
      <dsp:txXfrm>
        <a:off x="3212409" y="2041544"/>
        <a:ext cx="1933426" cy="1131884"/>
      </dsp:txXfrm>
    </dsp:sp>
    <dsp:sp modelId="{0152003F-8FAB-409E-B2FB-3A8DFC5941F8}">
      <dsp:nvSpPr>
        <dsp:cNvPr id="0" name=""/>
        <dsp:cNvSpPr/>
      </dsp:nvSpPr>
      <dsp:spPr>
        <a:xfrm rot="10795861">
          <a:off x="2560752" y="2360695"/>
          <a:ext cx="435618" cy="496956"/>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rot="10800000">
        <a:off x="2691437" y="2460007"/>
        <a:ext cx="304933" cy="298174"/>
      </dsp:txXfrm>
    </dsp:sp>
    <dsp:sp modelId="{68ECAECB-5ECE-4305-A86F-A75A228F348D}">
      <dsp:nvSpPr>
        <dsp:cNvPr id="0" name=""/>
        <dsp:cNvSpPr/>
      </dsp:nvSpPr>
      <dsp:spPr>
        <a:xfrm>
          <a:off x="351415" y="2009732"/>
          <a:ext cx="2003856" cy="1202314"/>
        </a:xfrm>
        <a:prstGeom prst="roundRect">
          <a:avLst>
            <a:gd name="adj" fmla="val 10000"/>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sz="2000" b="1" kern="1200" dirty="0" smtClean="0">
              <a:solidFill>
                <a:srgbClr val="FF0000"/>
              </a:solidFill>
              <a:latin typeface="+mj-lt"/>
              <a:ea typeface="標楷體" pitchFamily="65" charset="-120"/>
            </a:rPr>
            <a:t>正</a:t>
          </a:r>
          <a:r>
            <a:rPr lang="en-US" altLang="zh-TW" sz="2000" b="1" kern="1200" dirty="0" smtClean="0">
              <a:solidFill>
                <a:srgbClr val="FF0000"/>
              </a:solidFill>
              <a:latin typeface="+mj-lt"/>
              <a:ea typeface="標楷體" pitchFamily="65" charset="-120"/>
            </a:rPr>
            <a:t>(</a:t>
          </a:r>
          <a:r>
            <a:rPr lang="zh-TW" altLang="en-US" sz="2000" b="1" kern="1200" dirty="0" smtClean="0">
              <a:solidFill>
                <a:srgbClr val="FF0000"/>
              </a:solidFill>
              <a:latin typeface="+mj-lt"/>
              <a:ea typeface="標楷體" pitchFamily="65" charset="-120"/>
            </a:rPr>
            <a:t>備</a:t>
          </a:r>
          <a:r>
            <a:rPr lang="en-US" altLang="zh-TW" sz="2000" b="1" kern="1200" dirty="0" smtClean="0">
              <a:solidFill>
                <a:srgbClr val="FF0000"/>
              </a:solidFill>
              <a:latin typeface="+mj-lt"/>
              <a:ea typeface="標楷體" pitchFamily="65" charset="-120"/>
            </a:rPr>
            <a:t>)</a:t>
          </a:r>
          <a:r>
            <a:rPr lang="zh-TW" sz="2000" b="1" kern="1200" dirty="0" smtClean="0">
              <a:solidFill>
                <a:srgbClr val="FF0000"/>
              </a:solidFill>
              <a:latin typeface="+mj-lt"/>
              <a:ea typeface="標楷體" pitchFamily="65" charset="-120"/>
            </a:rPr>
            <a:t>取學生至各招生學校現場報到</a:t>
          </a:r>
          <a:r>
            <a:rPr lang="en-US" altLang="zh-TW" sz="2000" b="1" kern="1200" dirty="0" smtClean="0">
              <a:solidFill>
                <a:srgbClr val="FF0000"/>
              </a:solidFill>
              <a:latin typeface="+mj-lt"/>
              <a:ea typeface="標楷體" pitchFamily="65" charset="-120"/>
            </a:rPr>
            <a:t>(6/16)</a:t>
          </a:r>
          <a:endParaRPr lang="zh-TW" altLang="en-US" sz="2000" b="1" kern="1200" dirty="0">
            <a:solidFill>
              <a:srgbClr val="FF0000"/>
            </a:solidFill>
            <a:latin typeface="+mj-lt"/>
            <a:ea typeface="標楷體" pitchFamily="65" charset="-120"/>
          </a:endParaRPr>
        </a:p>
      </dsp:txBody>
      <dsp:txXfrm>
        <a:off x="386630" y="2044947"/>
        <a:ext cx="1933426" cy="1131884"/>
      </dsp:txXfrm>
    </dsp:sp>
    <dsp:sp modelId="{14910510-32F5-4706-9AA1-F95E22EAB667}">
      <dsp:nvSpPr>
        <dsp:cNvPr id="0" name=""/>
        <dsp:cNvSpPr/>
      </dsp:nvSpPr>
      <dsp:spPr>
        <a:xfrm rot="5364980">
          <a:off x="1151893" y="3350666"/>
          <a:ext cx="423036" cy="496956"/>
        </a:xfrm>
        <a:prstGeom prst="rightArrow">
          <a:avLst>
            <a:gd name="adj1" fmla="val 60000"/>
            <a:gd name="adj2" fmla="val 50000"/>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rot="-5400000">
        <a:off x="1213678" y="3387629"/>
        <a:ext cx="298174" cy="296125"/>
      </dsp:txXfrm>
    </dsp:sp>
    <dsp:sp modelId="{6BB1944F-3C67-4DF9-A754-2EFD5EFA3ACC}">
      <dsp:nvSpPr>
        <dsp:cNvPr id="0" name=""/>
        <dsp:cNvSpPr/>
      </dsp:nvSpPr>
      <dsp:spPr>
        <a:xfrm>
          <a:off x="371795" y="4010186"/>
          <a:ext cx="2003856" cy="1202314"/>
        </a:xfrm>
        <a:prstGeom prst="roundRect">
          <a:avLst>
            <a:gd name="adj" fmla="val 10000"/>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ts val="2200"/>
            </a:lnSpc>
            <a:spcBef>
              <a:spcPct val="0"/>
            </a:spcBef>
            <a:spcAft>
              <a:spcPct val="35000"/>
            </a:spcAft>
          </a:pPr>
          <a:r>
            <a:rPr lang="zh-TW" sz="2400" b="1" kern="1200" dirty="0" smtClean="0">
              <a:solidFill>
                <a:schemeClr val="tx2">
                  <a:lumMod val="50000"/>
                </a:schemeClr>
              </a:solidFill>
              <a:latin typeface="+mj-lt"/>
              <a:ea typeface="標楷體" pitchFamily="65" charset="-120"/>
            </a:rPr>
            <a:t>聲明放棄錄取</a:t>
          </a:r>
          <a:r>
            <a:rPr lang="en-US" altLang="zh-TW" sz="2400" b="1" kern="1200" dirty="0" smtClean="0">
              <a:solidFill>
                <a:schemeClr val="tx2">
                  <a:lumMod val="50000"/>
                </a:schemeClr>
              </a:solidFill>
              <a:latin typeface="+mj-lt"/>
              <a:ea typeface="標楷體" pitchFamily="65" charset="-120"/>
            </a:rPr>
            <a:t>(6/16)</a:t>
          </a:r>
        </a:p>
        <a:p>
          <a:pPr lvl="0" algn="ctr" defTabSz="1066800">
            <a:lnSpc>
              <a:spcPts val="2200"/>
            </a:lnSpc>
            <a:spcBef>
              <a:spcPct val="0"/>
            </a:spcBef>
            <a:spcAft>
              <a:spcPct val="35000"/>
            </a:spcAft>
          </a:pPr>
          <a:r>
            <a:rPr lang="zh-TW" altLang="en-US" sz="2400" b="1" kern="1200" dirty="0" smtClean="0">
              <a:solidFill>
                <a:schemeClr val="tx2">
                  <a:lumMod val="50000"/>
                </a:schemeClr>
              </a:solidFill>
              <a:latin typeface="+mj-lt"/>
              <a:ea typeface="標楷體" pitchFamily="65" charset="-120"/>
            </a:rPr>
            <a:t>未錄取</a:t>
          </a:r>
          <a:endParaRPr lang="zh-TW" altLang="en-US" sz="2400" b="1" kern="1200" dirty="0">
            <a:solidFill>
              <a:schemeClr val="tx2">
                <a:lumMod val="50000"/>
              </a:schemeClr>
            </a:solidFill>
            <a:latin typeface="+mj-lt"/>
            <a:ea typeface="標楷體" pitchFamily="65" charset="-120"/>
          </a:endParaRPr>
        </a:p>
      </dsp:txBody>
      <dsp:txXfrm>
        <a:off x="407010" y="4045401"/>
        <a:ext cx="1933426" cy="1131884"/>
      </dsp:txXfrm>
    </dsp:sp>
    <dsp:sp modelId="{71EC7353-EAA0-4603-98B1-C7DF09B67A7A}">
      <dsp:nvSpPr>
        <dsp:cNvPr id="0" name=""/>
        <dsp:cNvSpPr/>
      </dsp:nvSpPr>
      <dsp:spPr>
        <a:xfrm>
          <a:off x="2551991" y="4362865"/>
          <a:ext cx="424817" cy="496956"/>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a:off x="2551991" y="4462256"/>
        <a:ext cx="297372" cy="298174"/>
      </dsp:txXfrm>
    </dsp:sp>
    <dsp:sp modelId="{58E4DFC0-2D4E-4E7F-9853-A394D5F5A687}">
      <dsp:nvSpPr>
        <dsp:cNvPr id="0" name=""/>
        <dsp:cNvSpPr/>
      </dsp:nvSpPr>
      <dsp:spPr>
        <a:xfrm>
          <a:off x="3177194" y="4010186"/>
          <a:ext cx="2003856" cy="120231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ts val="2600"/>
            </a:lnSpc>
            <a:spcBef>
              <a:spcPct val="0"/>
            </a:spcBef>
            <a:spcAft>
              <a:spcPct val="35000"/>
            </a:spcAft>
          </a:pPr>
          <a:r>
            <a:rPr lang="zh-TW" altLang="en-US" sz="2400" b="1" kern="1200" dirty="0" smtClean="0">
              <a:solidFill>
                <a:srgbClr val="FF0000"/>
              </a:solidFill>
              <a:latin typeface="標楷體" pitchFamily="65" charset="-120"/>
              <a:ea typeface="標楷體" pitchFamily="65" charset="-120"/>
            </a:rPr>
            <a:t>名額回流</a:t>
          </a:r>
          <a:endParaRPr lang="en-US" altLang="zh-TW" sz="2400" b="1" kern="1200" dirty="0" smtClean="0">
            <a:solidFill>
              <a:srgbClr val="FF0000"/>
            </a:solidFill>
            <a:latin typeface="標楷體" pitchFamily="65" charset="-120"/>
            <a:ea typeface="標楷體" pitchFamily="65" charset="-120"/>
          </a:endParaRPr>
        </a:p>
        <a:p>
          <a:pPr lvl="0" algn="ctr" defTabSz="1066800">
            <a:lnSpc>
              <a:spcPts val="2600"/>
            </a:lnSpc>
            <a:spcBef>
              <a:spcPct val="0"/>
            </a:spcBef>
            <a:spcAft>
              <a:spcPct val="35000"/>
            </a:spcAft>
          </a:pPr>
          <a:r>
            <a:rPr lang="zh-TW" altLang="en-US" sz="2400" b="1" kern="1200" dirty="0" smtClean="0">
              <a:solidFill>
                <a:srgbClr val="FF0000"/>
              </a:solidFill>
              <a:latin typeface="標楷體" pitchFamily="65" charset="-120"/>
              <a:ea typeface="標楷體" pitchFamily="65" charset="-120"/>
            </a:rPr>
            <a:t>基北區免試入學</a:t>
          </a:r>
          <a:endParaRPr lang="zh-TW" altLang="en-US" sz="2400" b="1" kern="1200" dirty="0">
            <a:solidFill>
              <a:srgbClr val="FF0000"/>
            </a:solidFill>
            <a:latin typeface="標楷體" pitchFamily="65" charset="-120"/>
            <a:ea typeface="標楷體" pitchFamily="65" charset="-120"/>
          </a:endParaRPr>
        </a:p>
      </dsp:txBody>
      <dsp:txXfrm>
        <a:off x="3212409" y="4045401"/>
        <a:ext cx="1933426" cy="11318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9147E-A6BC-4C8A-B5A5-0B0C02526CE3}">
      <dsp:nvSpPr>
        <dsp:cNvPr id="0" name=""/>
        <dsp:cNvSpPr/>
      </dsp:nvSpPr>
      <dsp:spPr>
        <a:xfrm rot="5400000">
          <a:off x="5168085" y="-643684"/>
          <a:ext cx="1880181" cy="3637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r>
            <a:rPr lang="zh-TW" altLang="en-US" sz="4900" kern="1200" dirty="0" smtClean="0">
              <a:latin typeface="標楷體" panose="03000509000000000000" pitchFamily="65" charset="-120"/>
              <a:ea typeface="標楷體" panose="03000509000000000000" pitchFamily="65" charset="-120"/>
            </a:rPr>
            <a:t>全額錄取</a:t>
          </a:r>
          <a:endParaRPr lang="zh-TW" altLang="en-US" sz="4900" kern="1200" dirty="0"/>
        </a:p>
      </dsp:txBody>
      <dsp:txXfrm rot="-5400000">
        <a:off x="4289320" y="326864"/>
        <a:ext cx="3545929" cy="1696615"/>
      </dsp:txXfrm>
    </dsp:sp>
    <dsp:sp modelId="{936F0E2A-9D68-40AA-B235-39F84859087E}">
      <dsp:nvSpPr>
        <dsp:cNvPr id="0" name=""/>
        <dsp:cNvSpPr/>
      </dsp:nvSpPr>
      <dsp:spPr>
        <a:xfrm>
          <a:off x="191" y="58"/>
          <a:ext cx="4289128" cy="23502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zh-TW" altLang="en-US" sz="4800" kern="1200" dirty="0" smtClean="0">
              <a:latin typeface="標楷體" panose="03000509000000000000" pitchFamily="65" charset="-120"/>
              <a:ea typeface="標楷體" panose="03000509000000000000" pitchFamily="65" charset="-120"/>
            </a:rPr>
            <a:t>報名人數未超過招生名額時</a:t>
          </a:r>
          <a:endParaRPr lang="zh-TW" altLang="en-US" sz="4800" kern="1200" dirty="0"/>
        </a:p>
      </dsp:txBody>
      <dsp:txXfrm>
        <a:off x="114920" y="114787"/>
        <a:ext cx="4059670" cy="2120768"/>
      </dsp:txXfrm>
    </dsp:sp>
    <dsp:sp modelId="{F4B33391-79DA-477D-AE58-C2DD9F0827E2}">
      <dsp:nvSpPr>
        <dsp:cNvPr id="0" name=""/>
        <dsp:cNvSpPr/>
      </dsp:nvSpPr>
      <dsp:spPr>
        <a:xfrm rot="5400000">
          <a:off x="5165523" y="1819097"/>
          <a:ext cx="1880181" cy="36476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a:lnSpc>
              <a:spcPct val="90000"/>
            </a:lnSpc>
            <a:spcBef>
              <a:spcPct val="0"/>
            </a:spcBef>
            <a:spcAft>
              <a:spcPct val="15000"/>
            </a:spcAft>
            <a:buChar char="••"/>
          </a:pPr>
          <a:r>
            <a:rPr lang="zh-TW" altLang="en-US" sz="4900" kern="1200" dirty="0" smtClean="0">
              <a:latin typeface="標楷體" panose="03000509000000000000" pitchFamily="65" charset="-120"/>
              <a:ea typeface="標楷體" panose="03000509000000000000" pitchFamily="65" charset="-120"/>
            </a:rPr>
            <a:t>進行超額比序</a:t>
          </a:r>
          <a:endParaRPr lang="zh-TW" altLang="en-US" sz="4900" kern="1200" dirty="0"/>
        </a:p>
      </dsp:txBody>
      <dsp:txXfrm rot="-5400000">
        <a:off x="4281802" y="2794602"/>
        <a:ext cx="3555841" cy="1696615"/>
      </dsp:txXfrm>
    </dsp:sp>
    <dsp:sp modelId="{034316D7-9170-4671-A327-7308ADD74B22}">
      <dsp:nvSpPr>
        <dsp:cNvPr id="0" name=""/>
        <dsp:cNvSpPr/>
      </dsp:nvSpPr>
      <dsp:spPr>
        <a:xfrm>
          <a:off x="191" y="2467796"/>
          <a:ext cx="4281611" cy="23502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zh-TW" altLang="en-US" sz="4800" kern="1200" dirty="0" smtClean="0">
              <a:latin typeface="標楷體" panose="03000509000000000000" pitchFamily="65" charset="-120"/>
              <a:ea typeface="標楷體" panose="03000509000000000000" pitchFamily="65" charset="-120"/>
            </a:rPr>
            <a:t>報名人數超過招生名額時 </a:t>
          </a:r>
          <a:endParaRPr lang="zh-TW" altLang="en-US" sz="4800" kern="1200" dirty="0"/>
        </a:p>
      </dsp:txBody>
      <dsp:txXfrm>
        <a:off x="114920" y="2582525"/>
        <a:ext cx="4052153" cy="212076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7B8E8-DE6A-4EF3-AABF-66F17A700EFC}" type="datetimeFigureOut">
              <a:rPr lang="zh-TW" altLang="en-US" smtClean="0"/>
              <a:pPr/>
              <a:t>2016/12/23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77A74-10FA-41A0-B048-8996050E1F5C}" type="slidenum">
              <a:rPr lang="zh-TW" altLang="en-US" smtClean="0"/>
              <a:pPr/>
              <a:t>‹#›</a:t>
            </a:fld>
            <a:endParaRPr lang="zh-TW" altLang="en-US"/>
          </a:p>
        </p:txBody>
      </p:sp>
    </p:spTree>
    <p:extLst>
      <p:ext uri="{BB962C8B-B14F-4D97-AF65-F5344CB8AC3E}">
        <p14:creationId xmlns:p14="http://schemas.microsoft.com/office/powerpoint/2010/main" val="384420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14</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30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48</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smtClean="0"/>
              <a:t>技優甄審 ：技藝技能優良學生甄審入學</a:t>
            </a:r>
            <a:endParaRPr kumimoji="0" lang="zh-TW" altLang="en-US" dirty="0" smtClean="0"/>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44293B7-C89A-4CA2-B7EE-0D70C1F685C1}" type="slidenum">
              <a:rPr kumimoji="0" lang="zh-TW" altLang="en-US" smtClean="0">
                <a:latin typeface="Calibri" pitchFamily="34" charset="0"/>
              </a:rPr>
              <a:pPr eaLnBrk="1" hangingPunct="1"/>
              <a:t>51</a:t>
            </a:fld>
            <a:endParaRPr kumimoji="0" lang="en-US" altLang="zh-TW"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smtClean="0"/>
              <a:t>技優甄審 ：技藝技能優良學生甄審入學</a:t>
            </a:r>
            <a:endParaRPr kumimoji="0" lang="zh-TW" altLang="en-US" dirty="0" smtClean="0"/>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44293B7-C89A-4CA2-B7EE-0D70C1F685C1}" type="slidenum">
              <a:rPr kumimoji="0" lang="zh-TW" altLang="en-US" smtClean="0">
                <a:latin typeface="Calibri" pitchFamily="34" charset="0"/>
              </a:rPr>
              <a:pPr eaLnBrk="1" hangingPunct="1"/>
              <a:t>52</a:t>
            </a:fld>
            <a:endParaRPr kumimoji="0" lang="en-US" altLang="zh-TW"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1987426-7BE1-4B65-B657-9AE08F6F4F7A}" type="slidenum">
              <a:rPr kumimoji="0" lang="zh-TW" altLang="en-US" smtClean="0">
                <a:latin typeface="Calibri" pitchFamily="34" charset="0"/>
              </a:rPr>
              <a:pPr eaLnBrk="1" hangingPunct="1"/>
              <a:t>53</a:t>
            </a:fld>
            <a:endParaRPr kumimoji="0" lang="en-US" altLang="zh-TW"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187395"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dirty="0" smtClean="0"/>
              <a:t> 有動畫，由上而下講述！</a:t>
            </a:r>
          </a:p>
        </p:txBody>
      </p:sp>
      <p:sp>
        <p:nvSpPr>
          <p:cNvPr id="187396" name="投影片編號版面配置區 3"/>
          <p:cNvSpPr txBox="1">
            <a:spLocks noGrp="1"/>
          </p:cNvSpPr>
          <p:nvPr/>
        </p:nvSpPr>
        <p:spPr bwMode="auto">
          <a:xfrm>
            <a:off x="3848617" y="9427729"/>
            <a:ext cx="2946922" cy="496893"/>
          </a:xfrm>
          <a:prstGeom prst="rect">
            <a:avLst/>
          </a:prstGeom>
          <a:noFill/>
          <a:ln w="9525">
            <a:noFill/>
            <a:miter lim="800000"/>
            <a:headEnd/>
            <a:tailEnd/>
          </a:ln>
        </p:spPr>
        <p:txBody>
          <a:bodyPr lIns="98293" tIns="49146" rIns="98293" bIns="49146" anchor="b"/>
          <a:lstStyle/>
          <a:p>
            <a:pPr algn="r" eaLnBrk="1" hangingPunct="1"/>
            <a:fld id="{7B689FFE-3E0B-4CCD-8DC3-BAAEA3759A06}" type="slidenum">
              <a:rPr lang="zh-TW" altLang="en-US" sz="1300">
                <a:solidFill>
                  <a:srgbClr val="000000"/>
                </a:solidFill>
                <a:latin typeface="Calibri" pitchFamily="34" charset="0"/>
              </a:rPr>
              <a:pPr algn="r" eaLnBrk="1" hangingPunct="1"/>
              <a:t>54</a:t>
            </a:fld>
            <a:endParaRPr lang="zh-TW" altLang="en-US" sz="1300">
              <a:solidFill>
                <a:srgbClr val="000000"/>
              </a:solidFill>
              <a:latin typeface="Calibri" pitchFamily="34" charset="0"/>
            </a:endParaRPr>
          </a:p>
        </p:txBody>
      </p:sp>
      <p:sp>
        <p:nvSpPr>
          <p:cNvPr id="187397"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7398" name="投影片編號版面配置區 2"/>
          <p:cNvSpPr>
            <a:spLocks noGrp="1"/>
          </p:cNvSpPr>
          <p:nvPr>
            <p:ph type="sldNum" sz="quarter" idx="5"/>
          </p:nvPr>
        </p:nvSpPr>
        <p:spPr bwMode="auto">
          <a:noFill/>
          <a:ln>
            <a:miter lim="800000"/>
            <a:headEnd/>
            <a:tailEnd/>
          </a:ln>
        </p:spPr>
        <p:txBody>
          <a:bodyPr/>
          <a:lstStyle/>
          <a:p>
            <a:fld id="{F318D4B1-1D83-46F0-8D60-EEABB009EA01}" type="slidenum">
              <a:rPr lang="en-US" altLang="zh-TW" smtClean="0">
                <a:solidFill>
                  <a:srgbClr val="000000"/>
                </a:solidFill>
              </a:rPr>
              <a:pPr/>
              <a:t>54</a:t>
            </a:fld>
            <a:endParaRPr lang="zh-TW"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投影片圖像版面配置區 1"/>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186371"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dirty="0" smtClean="0"/>
              <a:t> </a:t>
            </a:r>
          </a:p>
        </p:txBody>
      </p:sp>
      <p:sp>
        <p:nvSpPr>
          <p:cNvPr id="186372" name="投影片編號版面配置區 3"/>
          <p:cNvSpPr txBox="1">
            <a:spLocks noGrp="1"/>
          </p:cNvSpPr>
          <p:nvPr/>
        </p:nvSpPr>
        <p:spPr bwMode="auto">
          <a:xfrm>
            <a:off x="3848617" y="9427729"/>
            <a:ext cx="2946922" cy="496893"/>
          </a:xfrm>
          <a:prstGeom prst="rect">
            <a:avLst/>
          </a:prstGeom>
          <a:noFill/>
          <a:ln w="9525">
            <a:noFill/>
            <a:miter lim="800000"/>
            <a:headEnd/>
            <a:tailEnd/>
          </a:ln>
        </p:spPr>
        <p:txBody>
          <a:bodyPr lIns="98293" tIns="49146" rIns="98293" bIns="49146" anchor="b"/>
          <a:lstStyle/>
          <a:p>
            <a:pPr algn="r" eaLnBrk="1" hangingPunct="1"/>
            <a:fld id="{6AC083D4-16A9-4653-A622-72A31EBDD230}" type="slidenum">
              <a:rPr lang="zh-TW" altLang="en-US" sz="1300">
                <a:solidFill>
                  <a:srgbClr val="000000"/>
                </a:solidFill>
                <a:latin typeface="Calibri" pitchFamily="34" charset="0"/>
              </a:rPr>
              <a:pPr algn="r" eaLnBrk="1" hangingPunct="1"/>
              <a:t>55</a:t>
            </a:fld>
            <a:endParaRPr lang="zh-TW" altLang="en-US" sz="1300">
              <a:solidFill>
                <a:srgbClr val="000000"/>
              </a:solidFill>
              <a:latin typeface="Calibri" pitchFamily="34" charset="0"/>
            </a:endParaRPr>
          </a:p>
        </p:txBody>
      </p:sp>
      <p:sp>
        <p:nvSpPr>
          <p:cNvPr id="186373"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6374" name="投影片編號版面配置區 2"/>
          <p:cNvSpPr>
            <a:spLocks noGrp="1"/>
          </p:cNvSpPr>
          <p:nvPr>
            <p:ph type="sldNum" sz="quarter" idx="5"/>
          </p:nvPr>
        </p:nvSpPr>
        <p:spPr bwMode="auto">
          <a:noFill/>
          <a:ln>
            <a:miter lim="800000"/>
            <a:headEnd/>
            <a:tailEnd/>
          </a:ln>
        </p:spPr>
        <p:txBody>
          <a:bodyPr/>
          <a:lstStyle/>
          <a:p>
            <a:fld id="{E88773E6-FB18-485B-9F0D-FED8435F01E4}" type="slidenum">
              <a:rPr lang="en-US" altLang="zh-TW" smtClean="0">
                <a:solidFill>
                  <a:srgbClr val="000000"/>
                </a:solidFill>
              </a:rPr>
              <a:pPr/>
              <a:t>55</a:t>
            </a:fld>
            <a:endParaRPr lang="zh-TW"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919163" y="746125"/>
            <a:ext cx="4960937"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1748" name="投影片編號版面配置區 3"/>
          <p:cNvSpPr txBox="1">
            <a:spLocks noGrp="1"/>
          </p:cNvSpPr>
          <p:nvPr/>
        </p:nvSpPr>
        <p:spPr bwMode="auto">
          <a:xfrm>
            <a:off x="3848617" y="9427729"/>
            <a:ext cx="2946922" cy="49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F5B9585-B2FB-4827-BDAE-74A2985538C1}" type="slidenum">
              <a:rPr lang="zh-TW" altLang="en-US" sz="1300">
                <a:solidFill>
                  <a:srgbClr val="000000"/>
                </a:solidFill>
                <a:latin typeface="Calibri" pitchFamily="34" charset="0"/>
              </a:rPr>
              <a:pPr algn="r" eaLnBrk="1" hangingPunct="1"/>
              <a:t>56</a:t>
            </a:fld>
            <a:endParaRPr lang="zh-TW" altLang="en-US" sz="1300">
              <a:solidFill>
                <a:srgbClr val="000000"/>
              </a:solidFill>
              <a:latin typeface="Calibri" pitchFamily="34" charset="0"/>
            </a:endParaRPr>
          </a:p>
        </p:txBody>
      </p:sp>
      <p:sp>
        <p:nvSpPr>
          <p:cNvPr id="31749"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1750" name="投影片編號版面配置區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7E9E6F39-14D5-41F8-9FCC-9368B46517D8}" type="slidenum">
              <a:rPr lang="en-US" altLang="zh-TW" smtClean="0">
                <a:solidFill>
                  <a:srgbClr val="000000"/>
                </a:solidFill>
              </a:rPr>
              <a:pPr/>
              <a:t>56</a:t>
            </a:fld>
            <a:endParaRPr lang="zh-TW" altLang="en-US" smtClean="0">
              <a:solidFill>
                <a:srgbClr val="000000"/>
              </a:solidFill>
            </a:endParaRPr>
          </a:p>
        </p:txBody>
      </p:sp>
    </p:spTree>
    <p:extLst>
      <p:ext uri="{BB962C8B-B14F-4D97-AF65-F5344CB8AC3E}">
        <p14:creationId xmlns:p14="http://schemas.microsoft.com/office/powerpoint/2010/main" val="246776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682276" y="745792"/>
            <a:ext cx="5434189" cy="372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3796" name="投影片編號版面配置區 3"/>
          <p:cNvSpPr txBox="1">
            <a:spLocks noGrp="1"/>
          </p:cNvSpPr>
          <p:nvPr/>
        </p:nvSpPr>
        <p:spPr bwMode="auto">
          <a:xfrm>
            <a:off x="3848617" y="9427729"/>
            <a:ext cx="2946922" cy="49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FCC4BD7-D991-4D7E-9621-606ECBDED203}" type="slidenum">
              <a:rPr lang="zh-TW" altLang="en-US" sz="1300">
                <a:solidFill>
                  <a:srgbClr val="000000"/>
                </a:solidFill>
                <a:latin typeface="Calibri" pitchFamily="34" charset="0"/>
              </a:rPr>
              <a:pPr algn="r" eaLnBrk="1" hangingPunct="1"/>
              <a:t>57</a:t>
            </a:fld>
            <a:endParaRPr lang="zh-TW" altLang="en-US" sz="1300">
              <a:solidFill>
                <a:srgbClr val="000000"/>
              </a:solidFill>
              <a:latin typeface="Calibri" pitchFamily="34" charset="0"/>
            </a:endParaRPr>
          </a:p>
        </p:txBody>
      </p:sp>
      <p:sp>
        <p:nvSpPr>
          <p:cNvPr id="33797"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3798" name="投影片編號版面配置區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486F1070-B772-4765-A10B-379272957E88}" type="slidenum">
              <a:rPr lang="en-US" altLang="zh-TW" smtClean="0">
                <a:solidFill>
                  <a:srgbClr val="000000"/>
                </a:solidFill>
              </a:rPr>
              <a:pPr/>
              <a:t>57</a:t>
            </a:fld>
            <a:endParaRPr lang="zh-TW" altLang="en-US" smtClean="0">
              <a:solidFill>
                <a:srgbClr val="000000"/>
              </a:solidFill>
            </a:endParaRPr>
          </a:p>
        </p:txBody>
      </p:sp>
    </p:spTree>
    <p:extLst>
      <p:ext uri="{BB962C8B-B14F-4D97-AF65-F5344CB8AC3E}">
        <p14:creationId xmlns:p14="http://schemas.microsoft.com/office/powerpoint/2010/main" val="233273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xfrm>
            <a:off x="682276" y="745792"/>
            <a:ext cx="5434189" cy="3720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4820" name="投影片編號版面配置區 3"/>
          <p:cNvSpPr txBox="1">
            <a:spLocks noGrp="1"/>
          </p:cNvSpPr>
          <p:nvPr/>
        </p:nvSpPr>
        <p:spPr bwMode="auto">
          <a:xfrm>
            <a:off x="3848617" y="9427729"/>
            <a:ext cx="2946922" cy="49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671D184-A039-42CF-8E9F-1D5D16C59A33}" type="slidenum">
              <a:rPr lang="zh-TW" altLang="en-US" sz="1300">
                <a:solidFill>
                  <a:srgbClr val="000000"/>
                </a:solidFill>
                <a:latin typeface="Calibri" pitchFamily="34" charset="0"/>
              </a:rPr>
              <a:pPr algn="r" eaLnBrk="1" hangingPunct="1"/>
              <a:t>58</a:t>
            </a:fld>
            <a:endParaRPr lang="zh-TW" altLang="en-US" sz="1300">
              <a:solidFill>
                <a:srgbClr val="000000"/>
              </a:solidFill>
              <a:latin typeface="Calibri" pitchFamily="34" charset="0"/>
            </a:endParaRPr>
          </a:p>
        </p:txBody>
      </p:sp>
      <p:sp>
        <p:nvSpPr>
          <p:cNvPr id="34821"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4822" name="投影片編號版面配置區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2765E1BD-DB33-41F2-BF86-89038F2B8B14}" type="slidenum">
              <a:rPr lang="en-US" altLang="zh-TW" smtClean="0">
                <a:solidFill>
                  <a:srgbClr val="000000"/>
                </a:solidFill>
              </a:rPr>
              <a:pPr/>
              <a:t>58</a:t>
            </a:fld>
            <a:endParaRPr lang="zh-TW" altLang="en-US" smtClean="0">
              <a:solidFill>
                <a:srgbClr val="000000"/>
              </a:solidFill>
            </a:endParaRPr>
          </a:p>
        </p:txBody>
      </p:sp>
    </p:spTree>
    <p:extLst>
      <p:ext uri="{BB962C8B-B14F-4D97-AF65-F5344CB8AC3E}">
        <p14:creationId xmlns:p14="http://schemas.microsoft.com/office/powerpoint/2010/main" val="340634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17</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60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61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1987426-7BE1-4B65-B657-9AE08F6F4F7A}" type="slidenum">
              <a:rPr kumimoji="0" lang="zh-TW" altLang="en-US" smtClean="0">
                <a:latin typeface="Calibri" pitchFamily="34" charset="0"/>
              </a:rPr>
              <a:pPr eaLnBrk="1" hangingPunct="1"/>
              <a:t>62</a:t>
            </a:fld>
            <a:endParaRPr kumimoji="0" lang="en-US" altLang="zh-TW"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52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66B2280-6516-4342-98D5-028DD128B250}" type="slidenum">
              <a:rPr lang="zh-TW" altLang="en-US" smtClean="0">
                <a:solidFill>
                  <a:srgbClr val="000000"/>
                </a:solidFill>
              </a:rPr>
              <a:pPr/>
              <a:t>71</a:t>
            </a:fld>
            <a:endParaRPr lang="zh-TW"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dirty="0" smtClean="0">
                <a:solidFill>
                  <a:srgbClr val="000000"/>
                </a:solidFill>
                <a:latin typeface="標楷體" pitchFamily="65" charset="-120"/>
                <a:ea typeface="標楷體" pitchFamily="65" charset="-120"/>
              </a:rPr>
              <a:t>招生作業分</a:t>
            </a:r>
            <a:r>
              <a:rPr lang="zh-TW" altLang="en-US" sz="1200" b="1" dirty="0" smtClean="0">
                <a:solidFill>
                  <a:srgbClr val="000000"/>
                </a:solidFill>
                <a:latin typeface="標楷體" pitchFamily="65" charset="-120"/>
                <a:ea typeface="標楷體" pitchFamily="65" charset="-120"/>
              </a:rPr>
              <a:t>術科測驗</a:t>
            </a:r>
            <a:r>
              <a:rPr lang="zh-TW" altLang="en-US" sz="1200" dirty="0" smtClean="0">
                <a:solidFill>
                  <a:srgbClr val="000000"/>
                </a:solidFill>
                <a:latin typeface="標楷體" pitchFamily="65" charset="-120"/>
                <a:ea typeface="標楷體" pitchFamily="65" charset="-120"/>
              </a:rPr>
              <a:t>及</a:t>
            </a:r>
            <a:r>
              <a:rPr lang="zh-TW" altLang="en-US" sz="1200" b="1" dirty="0" smtClean="0">
                <a:solidFill>
                  <a:srgbClr val="000000"/>
                </a:solidFill>
                <a:latin typeface="標楷體" pitchFamily="65" charset="-120"/>
                <a:ea typeface="標楷體" pitchFamily="65" charset="-120"/>
              </a:rPr>
              <a:t>分發作業</a:t>
            </a:r>
            <a:r>
              <a:rPr lang="zh-TW" altLang="en-US" sz="1200" dirty="0" smtClean="0">
                <a:solidFill>
                  <a:srgbClr val="000000"/>
                </a:solidFill>
                <a:latin typeface="標楷體" pitchFamily="65" charset="-120"/>
                <a:ea typeface="標楷體" pitchFamily="65" charset="-120"/>
              </a:rPr>
              <a:t>二階段辦理。</a:t>
            </a:r>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72</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8E74CE24-DC73-4655-ACA5-FB0225B7EC88}" type="slidenum">
              <a:rPr lang="zh-TW" altLang="en-US" smtClean="0">
                <a:solidFill>
                  <a:srgbClr val="000000"/>
                </a:solidFill>
              </a:rPr>
              <a:pPr/>
              <a:t>77</a:t>
            </a:fld>
            <a:endParaRPr lang="zh-TW" alt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1987426-7BE1-4B65-B657-9AE08F6F4F7A}" type="slidenum">
              <a:rPr kumimoji="0" lang="zh-TW" altLang="en-US" smtClean="0">
                <a:latin typeface="Calibri" pitchFamily="34" charset="0"/>
              </a:rPr>
              <a:pPr eaLnBrk="1" hangingPunct="1"/>
              <a:t>82</a:t>
            </a:fld>
            <a:endParaRPr kumimoji="0" lang="en-US" altLang="zh-TW"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1B77A74-10FA-41A0-B048-8996050E1F5C}" type="slidenum">
              <a:rPr lang="zh-TW" altLang="en-US" smtClean="0"/>
              <a:pPr/>
              <a:t>84</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92</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a:r>
              <a:rPr lang="zh-TW" altLang="en-US" smtClean="0"/>
              <a:t> </a:t>
            </a:r>
          </a:p>
        </p:txBody>
      </p:sp>
      <p:sp>
        <p:nvSpPr>
          <p:cNvPr id="210948" name="投影片編號版面配置區 3"/>
          <p:cNvSpPr txBox="1">
            <a:spLocks noGrp="1"/>
          </p:cNvSpPr>
          <p:nvPr/>
        </p:nvSpPr>
        <p:spPr bwMode="auto">
          <a:xfrm>
            <a:off x="3882010" y="8684899"/>
            <a:ext cx="297435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6" tIns="45363" rIns="90726" bIns="45363"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a:fld id="{4AD8C70A-8D65-414C-9964-6C6FE791361F}" type="slidenum">
              <a:rPr lang="zh-TW" altLang="en-US" sz="1200">
                <a:solidFill>
                  <a:srgbClr val="000000"/>
                </a:solidFill>
                <a:latin typeface="Calibri" pitchFamily="34" charset="0"/>
              </a:rPr>
              <a:pPr algn="r"/>
              <a:t>102</a:t>
            </a:fld>
            <a:endParaRPr lang="zh-TW" alt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國中畢業後的升學進路 主要可以區分為「進高中」及 「選技職」兩種不同的進路， 可選擇的學校極為多元，包含高中、綜合高中、五專、高職、 進修學校及軍校等。 　　</a:t>
            </a:r>
            <a:endParaRPr lang="en-US" altLang="zh-TW" dirty="0" smtClean="0"/>
          </a:p>
          <a:p>
            <a:r>
              <a:rPr lang="zh-TW" altLang="en-US" dirty="0" smtClean="0"/>
              <a:t>十二年國教尤其落實國中 適性輔導及鼓勵就近入學，希 望每位學生都能選擇一條符合 自己性向、能力和興趣的升學 進路。</a:t>
            </a:r>
            <a:endParaRPr lang="en-US" altLang="zh-TW" dirty="0" smtClean="0"/>
          </a:p>
          <a:p>
            <a:r>
              <a:rPr lang="en-US" altLang="zh-TW" dirty="0" smtClean="0"/>
              <a:t>1.</a:t>
            </a:r>
            <a:r>
              <a:rPr lang="zh-TW" altLang="en-US" dirty="0" smtClean="0"/>
              <a:t>進入職場後最快樂的事：做自己喜歡做的事</a:t>
            </a:r>
            <a:r>
              <a:rPr lang="en-US" altLang="zh-TW" dirty="0" smtClean="0"/>
              <a:t>(</a:t>
            </a:r>
            <a:r>
              <a:rPr lang="zh-TW" altLang="en-US" dirty="0" smtClean="0"/>
              <a:t>工作</a:t>
            </a:r>
            <a:r>
              <a:rPr lang="en-US" altLang="zh-TW" dirty="0" smtClean="0"/>
              <a:t>)</a:t>
            </a:r>
            <a:r>
              <a:rPr lang="zh-TW" altLang="en-US" dirty="0" smtClean="0"/>
              <a:t>，還有人付錢給你。</a:t>
            </a:r>
            <a:endParaRPr lang="en-US" altLang="zh-TW" dirty="0" smtClean="0"/>
          </a:p>
          <a:p>
            <a:r>
              <a:rPr lang="en-US" altLang="zh-TW" dirty="0" smtClean="0"/>
              <a:t>2.</a:t>
            </a:r>
            <a:r>
              <a:rPr lang="zh-TW" altLang="en-US" dirty="0" smtClean="0"/>
              <a:t>在學校讀書最快樂的事：讀自己喜歡讀的書</a:t>
            </a:r>
            <a:r>
              <a:rPr lang="en-US" altLang="zh-TW" dirty="0" smtClean="0"/>
              <a:t>(</a:t>
            </a:r>
            <a:r>
              <a:rPr lang="zh-TW" altLang="en-US" dirty="0" smtClean="0"/>
              <a:t>課業</a:t>
            </a:r>
            <a:r>
              <a:rPr lang="en-US" altLang="zh-TW" dirty="0" smtClean="0"/>
              <a:t>)</a:t>
            </a:r>
            <a:r>
              <a:rPr lang="zh-TW" altLang="en-US" dirty="0" smtClean="0"/>
              <a:t>，還有政府幫你出錢。</a:t>
            </a:r>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19</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F224EA3-E58B-4048-A5C7-D1F9CB562490}" type="slidenum">
              <a:rPr lang="zh-TW" altLang="en-US" smtClean="0"/>
              <a:pPr/>
              <a:t>104</a:t>
            </a:fld>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105</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113</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115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25</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英語聽力</a:t>
            </a:r>
            <a:endParaRPr lang="en-US" altLang="zh-TW" dirty="0" smtClean="0"/>
          </a:p>
          <a:p>
            <a:r>
              <a:rPr lang="en-US" altLang="zh-TW" dirty="0" smtClean="0"/>
              <a:t>2.</a:t>
            </a:r>
            <a:r>
              <a:rPr lang="zh-TW" altLang="en-US" dirty="0" smtClean="0"/>
              <a:t>數學非選擇題</a:t>
            </a:r>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26</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投影片圖像版面配置區 1"/>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182275"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可以提醒「今年的標示很重要」</a:t>
            </a:r>
          </a:p>
          <a:p>
            <a:pPr defTabSz="488950"/>
            <a:endParaRPr lang="zh-TW" altLang="en-US" smtClean="0"/>
          </a:p>
        </p:txBody>
      </p:sp>
      <p:sp>
        <p:nvSpPr>
          <p:cNvPr id="182276" name="投影片編號版面配置區 3"/>
          <p:cNvSpPr txBox="1">
            <a:spLocks noGrp="1"/>
          </p:cNvSpPr>
          <p:nvPr/>
        </p:nvSpPr>
        <p:spPr bwMode="auto">
          <a:xfrm>
            <a:off x="3848617" y="9427729"/>
            <a:ext cx="2946922" cy="496893"/>
          </a:xfrm>
          <a:prstGeom prst="rect">
            <a:avLst/>
          </a:prstGeom>
          <a:noFill/>
          <a:ln w="9525">
            <a:noFill/>
            <a:miter lim="800000"/>
            <a:headEnd/>
            <a:tailEnd/>
          </a:ln>
        </p:spPr>
        <p:txBody>
          <a:bodyPr lIns="98293" tIns="49146" rIns="98293" bIns="49146" anchor="b"/>
          <a:lstStyle/>
          <a:p>
            <a:pPr algn="r" eaLnBrk="1" hangingPunct="1"/>
            <a:fld id="{3362A614-CA90-4CB7-8367-80873E007287}" type="slidenum">
              <a:rPr lang="zh-TW" altLang="en-US" sz="1300">
                <a:solidFill>
                  <a:srgbClr val="000000"/>
                </a:solidFill>
                <a:latin typeface="Calibri" pitchFamily="34" charset="0"/>
              </a:rPr>
              <a:pPr algn="r" eaLnBrk="1" hangingPunct="1"/>
              <a:t>28</a:t>
            </a:fld>
            <a:endParaRPr lang="zh-TW" altLang="en-US" sz="1300">
              <a:solidFill>
                <a:srgbClr val="000000"/>
              </a:solidFill>
              <a:latin typeface="Calibri" pitchFamily="34" charset="0"/>
            </a:endParaRPr>
          </a:p>
        </p:txBody>
      </p:sp>
      <p:sp>
        <p:nvSpPr>
          <p:cNvPr id="182277"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2278" name="投影片編號版面配置區 2"/>
          <p:cNvSpPr>
            <a:spLocks noGrp="1"/>
          </p:cNvSpPr>
          <p:nvPr>
            <p:ph type="sldNum" sz="quarter" idx="5"/>
          </p:nvPr>
        </p:nvSpPr>
        <p:spPr bwMode="auto">
          <a:noFill/>
          <a:ln>
            <a:miter lim="800000"/>
            <a:headEnd/>
            <a:tailEnd/>
          </a:ln>
        </p:spPr>
        <p:txBody>
          <a:bodyPr/>
          <a:lstStyle/>
          <a:p>
            <a:fld id="{52B6C574-219F-4847-B91E-615D0D085A99}" type="slidenum">
              <a:rPr lang="en-US" altLang="zh-TW" smtClean="0">
                <a:solidFill>
                  <a:srgbClr val="000000"/>
                </a:solidFill>
              </a:rPr>
              <a:pPr/>
              <a:t>28</a:t>
            </a:fld>
            <a:endParaRPr lang="zh-TW"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投影片圖像版面配置區 1"/>
          <p:cNvSpPr>
            <a:spLocks noGrp="1" noRot="1" noChangeAspect="1" noTextEdit="1"/>
          </p:cNvSpPr>
          <p:nvPr>
            <p:ph type="sldImg"/>
          </p:nvPr>
        </p:nvSpPr>
        <p:spPr bwMode="auto">
          <a:xfrm>
            <a:off x="919163" y="746125"/>
            <a:ext cx="4960937" cy="3721100"/>
          </a:xfrm>
          <a:noFill/>
          <a:ln>
            <a:solidFill>
              <a:srgbClr val="000000"/>
            </a:solidFill>
            <a:miter lim="800000"/>
            <a:headEnd/>
            <a:tailEnd/>
          </a:ln>
        </p:spPr>
      </p:sp>
      <p:sp>
        <p:nvSpPr>
          <p:cNvPr id="182275"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可以提醒「今年的標示很重要」</a:t>
            </a:r>
          </a:p>
          <a:p>
            <a:pPr defTabSz="488950"/>
            <a:endParaRPr lang="zh-TW" altLang="en-US" smtClean="0"/>
          </a:p>
        </p:txBody>
      </p:sp>
      <p:sp>
        <p:nvSpPr>
          <p:cNvPr id="182276" name="投影片編號版面配置區 3"/>
          <p:cNvSpPr txBox="1">
            <a:spLocks noGrp="1"/>
          </p:cNvSpPr>
          <p:nvPr/>
        </p:nvSpPr>
        <p:spPr bwMode="auto">
          <a:xfrm>
            <a:off x="3848617" y="9427729"/>
            <a:ext cx="2946922" cy="496893"/>
          </a:xfrm>
          <a:prstGeom prst="rect">
            <a:avLst/>
          </a:prstGeom>
          <a:noFill/>
          <a:ln w="9525">
            <a:noFill/>
            <a:miter lim="800000"/>
            <a:headEnd/>
            <a:tailEnd/>
          </a:ln>
        </p:spPr>
        <p:txBody>
          <a:bodyPr lIns="98293" tIns="49146" rIns="98293" bIns="49146" anchor="b"/>
          <a:lstStyle/>
          <a:p>
            <a:pPr algn="r" eaLnBrk="1" hangingPunct="1"/>
            <a:fld id="{3362A614-CA90-4CB7-8367-80873E007287}" type="slidenum">
              <a:rPr lang="zh-TW" altLang="en-US" sz="1300">
                <a:solidFill>
                  <a:srgbClr val="000000"/>
                </a:solidFill>
                <a:latin typeface="Calibri" pitchFamily="34" charset="0"/>
              </a:rPr>
              <a:pPr algn="r" eaLnBrk="1" hangingPunct="1"/>
              <a:t>29</a:t>
            </a:fld>
            <a:endParaRPr lang="zh-TW" altLang="en-US" sz="1300">
              <a:solidFill>
                <a:srgbClr val="000000"/>
              </a:solidFill>
              <a:latin typeface="Calibri" pitchFamily="34" charset="0"/>
            </a:endParaRPr>
          </a:p>
        </p:txBody>
      </p:sp>
      <p:sp>
        <p:nvSpPr>
          <p:cNvPr id="182277"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182278" name="投影片編號版面配置區 2"/>
          <p:cNvSpPr>
            <a:spLocks noGrp="1"/>
          </p:cNvSpPr>
          <p:nvPr>
            <p:ph type="sldNum" sz="quarter" idx="5"/>
          </p:nvPr>
        </p:nvSpPr>
        <p:spPr bwMode="auto">
          <a:noFill/>
          <a:ln>
            <a:miter lim="800000"/>
            <a:headEnd/>
            <a:tailEnd/>
          </a:ln>
        </p:spPr>
        <p:txBody>
          <a:bodyPr/>
          <a:lstStyle/>
          <a:p>
            <a:fld id="{52B6C574-219F-4847-B91E-615D0D085A99}" type="slidenum">
              <a:rPr lang="en-US" altLang="zh-TW" smtClean="0">
                <a:solidFill>
                  <a:srgbClr val="000000"/>
                </a:solidFill>
              </a:rPr>
              <a:pPr/>
              <a:t>29</a:t>
            </a:fld>
            <a:endParaRPr lang="zh-TW"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zh-TW" altLang="en-US" smtClean="0"/>
              <a:t>按一下以編輯母片文字樣式</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zh-TW" altLang="en-US" smtClean="0"/>
              <a:t>按一下以編輯母片文字樣式</a:t>
            </a:r>
          </a:p>
        </p:txBody>
      </p:sp>
    </p:spTree>
    <p:extLst>
      <p:ext uri="{BB962C8B-B14F-4D97-AF65-F5344CB8AC3E}">
        <p14:creationId xmlns:p14="http://schemas.microsoft.com/office/powerpoint/2010/main" val="36940157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zh-TW" altLang="en-US" smtClean="0"/>
              <a:t>按一下以編輯母片文字樣式</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zh-TW" altLang="en-US" smtClean="0"/>
              <a:t>按一下以編輯母片文字樣式</a:t>
            </a:r>
          </a:p>
        </p:txBody>
      </p:sp>
    </p:spTree>
    <p:extLst>
      <p:ext uri="{BB962C8B-B14F-4D97-AF65-F5344CB8AC3E}">
        <p14:creationId xmlns:p14="http://schemas.microsoft.com/office/powerpoint/2010/main" val="232681852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05CF16D-AD8F-4236-83A2-7289FCE9FEC3}" type="datetimeFigureOut">
              <a:rPr lang="zh-TW" altLang="en-US" smtClean="0"/>
              <a:pPr/>
              <a:t>2016/12/23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4AFC28E-780E-4D9D-8F61-20BE6D399F3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CF16D-AD8F-4236-83A2-7289FCE9FEC3}" type="datetimeFigureOut">
              <a:rPr lang="zh-TW" altLang="en-US" smtClean="0"/>
              <a:pPr/>
              <a:t>2016/12/23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FC28E-780E-4D9D-8F61-20BE6D399F3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36899;&#32080;&#27284;&#26696;/&#22283;&#20013;&#23416;&#29983;&#29983;&#28079;&#36628;&#23566;&#32000;&#37636;&#25163;&#20874;/102&#23416;&#24180;&#24230;&#22283;&#20013;&#23416;&#29983;&#29983;&#28079;&#36628;&#23566;&#32000;&#37636;&#25163;&#20874;.pdf"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me.moe.edu.tw/junior/" TargetMode="Externa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6.xml"/><Relationship Id="rId7"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7.jpeg"/><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7290" y="214290"/>
            <a:ext cx="2954655" cy="1200329"/>
          </a:xfrm>
          <a:prstGeom prst="rect">
            <a:avLst/>
          </a:prstGeom>
        </p:spPr>
        <p:txBody>
          <a:bodyPr wrap="none">
            <a:spAutoFit/>
          </a:bodyPr>
          <a:lstStyle/>
          <a:p>
            <a:r>
              <a:rPr lang="zh-TW" altLang="en-US" sz="7200" cap="all" dirty="0" smtClean="0">
                <a:ln w="0"/>
                <a:gradFill flip="none">
                  <a:gsLst>
                    <a:gs pos="0">
                      <a:srgbClr val="F3771A">
                        <a:tint val="75000"/>
                        <a:shade val="75000"/>
                        <a:satMod val="170000"/>
                      </a:srgbClr>
                    </a:gs>
                    <a:gs pos="49000">
                      <a:srgbClr val="F3771A">
                        <a:tint val="88000"/>
                        <a:shade val="65000"/>
                        <a:satMod val="172000"/>
                      </a:srgbClr>
                    </a:gs>
                    <a:gs pos="50000">
                      <a:srgbClr val="F3771A">
                        <a:shade val="65000"/>
                        <a:satMod val="130000"/>
                      </a:srgbClr>
                    </a:gs>
                    <a:gs pos="92000">
                      <a:srgbClr val="F3771A">
                        <a:shade val="50000"/>
                        <a:satMod val="120000"/>
                      </a:srgbClr>
                    </a:gs>
                    <a:gs pos="100000">
                      <a:srgbClr val="F3771A">
                        <a:shade val="48000"/>
                        <a:satMod val="120000"/>
                      </a:srgbClr>
                    </a:gs>
                  </a:gsLst>
                  <a:lin ang="5400000"/>
                </a:gradFill>
                <a:effectLst>
                  <a:reflection blurRad="12700" stA="50000" endPos="50000" dist="5000" dir="5400000" sy="-100000" rotWithShape="0"/>
                </a:effectLst>
                <a:latin typeface="標楷體" pitchFamily="65" charset="-120"/>
                <a:ea typeface="金梅毛隸書" pitchFamily="49" charset="-120"/>
              </a:rPr>
              <a:t>基隆市</a:t>
            </a:r>
            <a:endParaRPr lang="zh-TW" altLang="en-US" sz="7200" dirty="0">
              <a:ea typeface="金梅毛隸書" pitchFamily="49" charset="-120"/>
            </a:endParaRPr>
          </a:p>
        </p:txBody>
      </p:sp>
      <p:sp>
        <p:nvSpPr>
          <p:cNvPr id="4" name="矩形 3"/>
          <p:cNvSpPr/>
          <p:nvPr/>
        </p:nvSpPr>
        <p:spPr>
          <a:xfrm>
            <a:off x="1285852" y="2357430"/>
            <a:ext cx="2031325" cy="1908215"/>
          </a:xfrm>
          <a:prstGeom prst="rect">
            <a:avLst/>
          </a:prstGeom>
        </p:spPr>
        <p:txBody>
          <a:bodyPr wrap="none">
            <a:spAutoFit/>
          </a:bodyPr>
          <a:lstStyle/>
          <a:p>
            <a:pPr algn="ctr">
              <a:spcBef>
                <a:spcPts val="600"/>
              </a:spcBef>
              <a:buFont typeface="Arial" pitchFamily="34" charset="0"/>
              <a:buNone/>
              <a:defRPr/>
            </a:pPr>
            <a:r>
              <a:rPr lang="en-US" altLang="zh-TW" sz="3600" dirty="0" smtClean="0">
                <a:solidFill>
                  <a:srgbClr val="0000FF"/>
                </a:solidFill>
                <a:latin typeface="+mj-lt"/>
                <a:ea typeface="金梅毛隸書" pitchFamily="49" charset="-120"/>
              </a:rPr>
              <a:t>12 </a:t>
            </a:r>
            <a:r>
              <a:rPr lang="zh-TW" altLang="en-US" sz="3600" dirty="0" smtClean="0">
                <a:solidFill>
                  <a:srgbClr val="0000FF"/>
                </a:solidFill>
                <a:latin typeface="+mj-lt"/>
                <a:ea typeface="金梅毛隸書" pitchFamily="49" charset="-120"/>
              </a:rPr>
              <a:t>年</a:t>
            </a:r>
            <a:endParaRPr lang="en-US" altLang="zh-TW" sz="3600" dirty="0" smtClean="0">
              <a:solidFill>
                <a:srgbClr val="0000FF"/>
              </a:solidFill>
              <a:latin typeface="+mj-lt"/>
              <a:ea typeface="金梅毛隸書" pitchFamily="49" charset="-120"/>
            </a:endParaRPr>
          </a:p>
          <a:p>
            <a:pPr algn="ctr">
              <a:spcBef>
                <a:spcPts val="600"/>
              </a:spcBef>
              <a:buFont typeface="Arial" pitchFamily="34" charset="0"/>
              <a:buNone/>
              <a:defRPr/>
            </a:pPr>
            <a:r>
              <a:rPr lang="zh-TW" altLang="en-US" sz="3600" dirty="0" smtClean="0">
                <a:solidFill>
                  <a:srgbClr val="0000FF"/>
                </a:solidFill>
                <a:latin typeface="標楷體" pitchFamily="65" charset="-120"/>
                <a:ea typeface="金梅毛隸書" pitchFamily="49" charset="-120"/>
              </a:rPr>
              <a:t>國    民</a:t>
            </a:r>
            <a:endParaRPr lang="en-US" altLang="zh-TW" sz="3600" dirty="0" smtClean="0">
              <a:solidFill>
                <a:srgbClr val="0000FF"/>
              </a:solidFill>
              <a:latin typeface="標楷體" pitchFamily="65" charset="-120"/>
              <a:ea typeface="金梅毛隸書" pitchFamily="49" charset="-120"/>
            </a:endParaRPr>
          </a:p>
          <a:p>
            <a:pPr algn="ctr">
              <a:spcBef>
                <a:spcPts val="600"/>
              </a:spcBef>
              <a:buFont typeface="Arial" pitchFamily="34" charset="0"/>
              <a:buNone/>
              <a:defRPr/>
            </a:pPr>
            <a:r>
              <a:rPr lang="zh-TW" altLang="en-US" sz="3600" dirty="0" smtClean="0">
                <a:solidFill>
                  <a:srgbClr val="0000FF"/>
                </a:solidFill>
                <a:latin typeface="標楷體" pitchFamily="65" charset="-120"/>
                <a:ea typeface="金梅毛隸書" pitchFamily="49" charset="-120"/>
              </a:rPr>
              <a:t>基本教育</a:t>
            </a:r>
            <a:endParaRPr lang="zh-TW" altLang="en-US" sz="3600" dirty="0">
              <a:solidFill>
                <a:srgbClr val="0000FF"/>
              </a:solidFill>
              <a:latin typeface="標楷體" pitchFamily="65" charset="-120"/>
              <a:ea typeface="金梅毛隸書" pitchFamily="49" charset="-120"/>
            </a:endParaRPr>
          </a:p>
        </p:txBody>
      </p:sp>
      <p:sp>
        <p:nvSpPr>
          <p:cNvPr id="5" name="矩形 4"/>
          <p:cNvSpPr/>
          <p:nvPr/>
        </p:nvSpPr>
        <p:spPr>
          <a:xfrm>
            <a:off x="3286116" y="1285860"/>
            <a:ext cx="5500726" cy="3216265"/>
          </a:xfrm>
          <a:prstGeom prst="rect">
            <a:avLst/>
          </a:prstGeom>
        </p:spPr>
        <p:txBody>
          <a:bodyPr wrap="square">
            <a:spAutoFit/>
          </a:bodyPr>
          <a:lstStyle/>
          <a:p>
            <a:pPr algn="ctr">
              <a:spcBef>
                <a:spcPts val="600"/>
              </a:spcBef>
              <a:buFont typeface="Arial" pitchFamily="34" charset="0"/>
              <a:buNone/>
              <a:defRPr/>
            </a:pPr>
            <a:r>
              <a:rPr lang="en-US" altLang="zh-TW" sz="6600" dirty="0" smtClean="0">
                <a:solidFill>
                  <a:srgbClr val="FF0000"/>
                </a:solidFill>
                <a:latin typeface="Cambria Math" pitchFamily="18" charset="0"/>
                <a:ea typeface="Cambria Math" pitchFamily="18" charset="0"/>
              </a:rPr>
              <a:t>106</a:t>
            </a:r>
            <a:r>
              <a:rPr lang="zh-TW" altLang="en-US" sz="6600" dirty="0" smtClean="0">
                <a:solidFill>
                  <a:srgbClr val="FF0000"/>
                </a:solidFill>
                <a:latin typeface="標楷體" pitchFamily="65" charset="-120"/>
                <a:ea typeface="金梅毛隸書" pitchFamily="49" charset="-120"/>
              </a:rPr>
              <a:t>學年度國中生適性入學</a:t>
            </a:r>
          </a:p>
          <a:p>
            <a:pPr algn="ctr">
              <a:spcBef>
                <a:spcPts val="600"/>
              </a:spcBef>
              <a:buFont typeface="Arial" pitchFamily="34" charset="0"/>
              <a:buNone/>
              <a:defRPr/>
            </a:pPr>
            <a:r>
              <a:rPr lang="zh-TW" altLang="en-US" sz="6600" dirty="0" smtClean="0">
                <a:solidFill>
                  <a:srgbClr val="003399"/>
                </a:solidFill>
                <a:latin typeface="標楷體" pitchFamily="65" charset="-120"/>
                <a:ea typeface="金梅毛隸書" pitchFamily="49" charset="-120"/>
              </a:rPr>
              <a:t>宣導簡報</a:t>
            </a:r>
            <a:endParaRPr lang="zh-TW" altLang="en-US" sz="6600" dirty="0">
              <a:solidFill>
                <a:srgbClr val="003399"/>
              </a:solidFill>
              <a:latin typeface="標楷體" pitchFamily="65" charset="-120"/>
              <a:ea typeface="金梅毛隸書" pitchFamily="49" charset="-120"/>
            </a:endParaRPr>
          </a:p>
        </p:txBody>
      </p:sp>
      <p:sp>
        <p:nvSpPr>
          <p:cNvPr id="6" name="矩形 5"/>
          <p:cNvSpPr/>
          <p:nvPr/>
        </p:nvSpPr>
        <p:spPr>
          <a:xfrm>
            <a:off x="3571836" y="4714884"/>
            <a:ext cx="5572164" cy="1031051"/>
          </a:xfrm>
          <a:prstGeom prst="rect">
            <a:avLst/>
          </a:prstGeom>
        </p:spPr>
        <p:txBody>
          <a:bodyPr wrap="square">
            <a:spAutoFit/>
          </a:bodyPr>
          <a:lstStyle/>
          <a:p>
            <a:pPr algn="ctr">
              <a:spcBef>
                <a:spcPts val="600"/>
              </a:spcBef>
              <a:buFont typeface="Arial" pitchFamily="34" charset="0"/>
              <a:buNone/>
              <a:defRPr/>
            </a:pPr>
            <a:r>
              <a:rPr lang="zh-TW" altLang="en-US" sz="2800" b="1" dirty="0" smtClean="0">
                <a:latin typeface="標楷體" pitchFamily="65" charset="-120"/>
                <a:ea typeface="標楷體" pitchFamily="65" charset="-120"/>
              </a:rPr>
              <a:t>基隆市政府教育處</a:t>
            </a:r>
            <a:endParaRPr lang="en-US" altLang="zh-TW" sz="2800" b="1" dirty="0" smtClean="0">
              <a:latin typeface="標楷體" pitchFamily="65" charset="-120"/>
              <a:ea typeface="標楷體" pitchFamily="65" charset="-120"/>
            </a:endParaRPr>
          </a:p>
          <a:p>
            <a:pPr algn="ctr">
              <a:spcBef>
                <a:spcPts val="600"/>
              </a:spcBef>
              <a:buFont typeface="Arial" pitchFamily="34" charset="0"/>
              <a:buNone/>
              <a:defRPr/>
            </a:pPr>
            <a:r>
              <a:rPr lang="zh-TW" altLang="en-US" sz="2800" b="1" dirty="0" smtClean="0">
                <a:latin typeface="標楷體" pitchFamily="65" charset="-120"/>
                <a:ea typeface="標楷體" pitchFamily="65" charset="-120"/>
              </a:rPr>
              <a:t>十二年國民基本教育宣導團</a:t>
            </a:r>
            <a:endParaRPr lang="en-US" altLang="zh-TW" sz="2800"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學校適性輔導作為</a:t>
            </a:r>
            <a:endParaRPr lang="zh-TW" altLang="en-US" sz="5400" b="0" dirty="0">
              <a:ea typeface="金梅毛隸書" pitchFamily="49" charset="-120"/>
            </a:endParaRPr>
          </a:p>
        </p:txBody>
      </p:sp>
      <p:sp>
        <p:nvSpPr>
          <p:cNvPr id="3" name="內容版面配置區 2"/>
          <p:cNvSpPr>
            <a:spLocks noGrp="1"/>
          </p:cNvSpPr>
          <p:nvPr>
            <p:ph idx="1"/>
          </p:nvPr>
        </p:nvSpPr>
        <p:spPr>
          <a:xfrm>
            <a:off x="428596" y="1142984"/>
            <a:ext cx="8229600" cy="785818"/>
          </a:xfrm>
        </p:spPr>
        <p:txBody>
          <a:bodyPr>
            <a:noAutofit/>
          </a:bodyPr>
          <a:lstStyle/>
          <a:p>
            <a:pPr marL="165100" indent="-165100" algn="just">
              <a:buSzPct val="25000"/>
            </a:pPr>
            <a:r>
              <a:rPr lang="zh-TW" altLang="zh-TW" sz="4000" dirty="0" smtClean="0">
                <a:solidFill>
                  <a:srgbClr val="C00000"/>
                </a:solidFill>
                <a:ea typeface="全真顏體" pitchFamily="49" charset="-120"/>
                <a:cs typeface="Arial" pitchFamily="34" charset="0"/>
                <a:sym typeface="Arial" pitchFamily="34" charset="0"/>
              </a:rPr>
              <a:t>❖</a:t>
            </a:r>
            <a:r>
              <a:rPr lang="zh-TW" altLang="en-US" sz="4000" dirty="0" smtClean="0">
                <a:solidFill>
                  <a:srgbClr val="000000"/>
                </a:solidFill>
                <a:ea typeface="全真顏體" pitchFamily="49" charset="-120"/>
                <a:cs typeface="Arial" pitchFamily="34" charset="0"/>
                <a:sym typeface="Arial" pitchFamily="34" charset="0"/>
              </a:rPr>
              <a:t>國中學生生涯輔導紀錄手冊</a:t>
            </a:r>
            <a:endParaRPr lang="zh-TW" altLang="zh-TW" sz="4000" dirty="0">
              <a:solidFill>
                <a:srgbClr val="000000"/>
              </a:solidFill>
              <a:ea typeface="全真顏體" pitchFamily="49" charset="-120"/>
              <a:cs typeface="Arial" pitchFamily="34" charset="0"/>
              <a:sym typeface="Arial" pitchFamily="34" charset="0"/>
            </a:endParaRPr>
          </a:p>
        </p:txBody>
      </p:sp>
      <p:grpSp>
        <p:nvGrpSpPr>
          <p:cNvPr id="11" name="群組 10"/>
          <p:cNvGrpSpPr/>
          <p:nvPr/>
        </p:nvGrpSpPr>
        <p:grpSpPr>
          <a:xfrm>
            <a:off x="1000099" y="2000240"/>
            <a:ext cx="7643867" cy="4500594"/>
            <a:chOff x="239713" y="1411288"/>
            <a:chExt cx="8686800" cy="5313362"/>
          </a:xfrm>
        </p:grpSpPr>
        <p:pic>
          <p:nvPicPr>
            <p:cNvPr id="14" name="Picture 8"/>
            <p:cNvPicPr>
              <a:picLocks noChangeAspect="1" noChangeArrowheads="1"/>
            </p:cNvPicPr>
            <p:nvPr/>
          </p:nvPicPr>
          <p:blipFill>
            <a:blip r:embed="rId2"/>
            <a:srcRect/>
            <a:stretch>
              <a:fillRect/>
            </a:stretch>
          </p:blipFill>
          <p:spPr bwMode="auto">
            <a:xfrm>
              <a:off x="239713" y="1411288"/>
              <a:ext cx="2870200" cy="4044950"/>
            </a:xfrm>
            <a:prstGeom prst="rect">
              <a:avLst/>
            </a:prstGeom>
            <a:noFill/>
            <a:ln w="9525">
              <a:noFill/>
              <a:miter lim="800000"/>
              <a:headEnd/>
              <a:tailEnd/>
            </a:ln>
          </p:spPr>
        </p:pic>
        <p:pic>
          <p:nvPicPr>
            <p:cNvPr id="19" name="圖片 9"/>
            <p:cNvPicPr>
              <a:picLocks noChangeAspect="1" noChangeArrowheads="1"/>
            </p:cNvPicPr>
            <p:nvPr/>
          </p:nvPicPr>
          <p:blipFill>
            <a:blip r:embed="rId3"/>
            <a:srcRect l="36662" t="8545" r="29128" b="12009"/>
            <a:stretch>
              <a:fillRect/>
            </a:stretch>
          </p:blipFill>
          <p:spPr bwMode="auto">
            <a:xfrm>
              <a:off x="657225" y="1916113"/>
              <a:ext cx="2822575" cy="4221162"/>
            </a:xfrm>
            <a:prstGeom prst="rect">
              <a:avLst/>
            </a:prstGeom>
            <a:noFill/>
            <a:ln w="9525">
              <a:noFill/>
              <a:miter lim="800000"/>
              <a:headEnd/>
              <a:tailEnd/>
            </a:ln>
          </p:spPr>
        </p:pic>
        <p:sp>
          <p:nvSpPr>
            <p:cNvPr id="20" name="Shape 178"/>
            <p:cNvSpPr>
              <a:spLocks noChangeArrowheads="1"/>
            </p:cNvSpPr>
            <p:nvPr/>
          </p:nvSpPr>
          <p:spPr bwMode="auto">
            <a:xfrm>
              <a:off x="3995738" y="1557338"/>
              <a:ext cx="4930775" cy="5167312"/>
            </a:xfrm>
            <a:prstGeom prst="roundRect">
              <a:avLst>
                <a:gd name="adj" fmla="val 3037"/>
              </a:avLst>
            </a:prstGeom>
            <a:solidFill>
              <a:srgbClr val="FFFFCC"/>
            </a:solidFill>
            <a:ln w="9525">
              <a:noFill/>
              <a:round/>
              <a:headEnd/>
              <a:tailEnd/>
            </a:ln>
          </p:spPr>
          <p:txBody>
            <a:bodyPr lIns="46800" tIns="45700" rIns="46800" bIns="45700" anchor="ctr"/>
            <a:lstStyle/>
            <a:p>
              <a:pPr marL="342900" indent="-342900" eaLnBrk="1" hangingPunct="1">
                <a:buClr>
                  <a:srgbClr val="C00000"/>
                </a:buClr>
                <a:buFont typeface="Arial" pitchFamily="34" charset="0"/>
                <a:buChar char="➢"/>
              </a:pPr>
              <a:r>
                <a:rPr lang="zh-TW" altLang="en-US" sz="2400" dirty="0">
                  <a:solidFill>
                    <a:srgbClr val="0000FF"/>
                  </a:solidFill>
                  <a:ea typeface="全真顏體" pitchFamily="49" charset="-120"/>
                  <a:cs typeface="Arial" pitchFamily="34" charset="0"/>
                  <a:sym typeface="Arial" pitchFamily="34" charset="0"/>
                </a:rPr>
                <a:t>協助孩子適性選擇的最佳幫手。</a:t>
              </a:r>
              <a:endParaRPr lang="en-US" altLang="zh-TW" sz="2400" dirty="0">
                <a:solidFill>
                  <a:srgbClr val="0000FF"/>
                </a:solidFill>
                <a:ea typeface="全真顏體" pitchFamily="49" charset="-120"/>
                <a:cs typeface="Arial" pitchFamily="34" charset="0"/>
                <a:sym typeface="Arial" pitchFamily="34" charset="0"/>
              </a:endParaRPr>
            </a:p>
            <a:p>
              <a:pPr marL="342900" indent="-342900" eaLnBrk="1" hangingPunct="1">
                <a:buClr>
                  <a:srgbClr val="C00000"/>
                </a:buClr>
                <a:buFont typeface="Arial" pitchFamily="34" charset="0"/>
                <a:buChar char="➢"/>
              </a:pPr>
              <a:r>
                <a:rPr lang="zh-TW" altLang="zh-TW" sz="2400" dirty="0">
                  <a:solidFill>
                    <a:srgbClr val="0000FF"/>
                  </a:solidFill>
                  <a:ea typeface="全真顏體" pitchFamily="49" charset="-120"/>
                  <a:cs typeface="Arial" pitchFamily="34" charset="0"/>
                  <a:sym typeface="Arial" pitchFamily="34" charset="0"/>
                </a:rPr>
                <a:t>可幫助學生澄清個人的性向、興趣、價值觀，瞭解家人的期待，及自己的學習表現（會考、學習成就、社團、幹部、獎懲、職業試探結果等）比較適合哪一類學校及科別</a:t>
              </a:r>
              <a:r>
                <a:rPr lang="zh-TW" altLang="zh-TW" sz="2400" dirty="0" smtClean="0">
                  <a:solidFill>
                    <a:srgbClr val="0000FF"/>
                  </a:solidFill>
                  <a:ea typeface="全真顏體" pitchFamily="49" charset="-120"/>
                  <a:cs typeface="Arial" pitchFamily="34" charset="0"/>
                  <a:sym typeface="Arial" pitchFamily="34" charset="0"/>
                </a:rPr>
                <a:t>，</a:t>
              </a:r>
              <a:r>
                <a:rPr lang="zh-TW" altLang="en-US" sz="2400" dirty="0" smtClean="0">
                  <a:solidFill>
                    <a:srgbClr val="0000FF"/>
                  </a:solidFill>
                  <a:ea typeface="全真顏體" pitchFamily="49" charset="-120"/>
                  <a:cs typeface="Arial" pitchFamily="34" charset="0"/>
                  <a:sym typeface="Arial" pitchFamily="34" charset="0"/>
                </a:rPr>
                <a:t>作</a:t>
              </a:r>
              <a:r>
                <a:rPr lang="zh-TW" altLang="zh-TW" sz="2400" dirty="0" smtClean="0">
                  <a:solidFill>
                    <a:srgbClr val="0000FF"/>
                  </a:solidFill>
                  <a:ea typeface="全真顏體" pitchFamily="49" charset="-120"/>
                  <a:cs typeface="Arial" pitchFamily="34" charset="0"/>
                  <a:sym typeface="Arial" pitchFamily="34" charset="0"/>
                </a:rPr>
                <a:t>為</a:t>
              </a:r>
              <a:r>
                <a:rPr lang="zh-TW" altLang="zh-TW" sz="2400" dirty="0">
                  <a:solidFill>
                    <a:srgbClr val="0000FF"/>
                  </a:solidFill>
                  <a:ea typeface="全真顏體" pitchFamily="49" charset="-120"/>
                  <a:cs typeface="Arial" pitchFamily="34" charset="0"/>
                  <a:sym typeface="Arial" pitchFamily="34" charset="0"/>
                </a:rPr>
                <a:t>升學選校</a:t>
              </a:r>
              <a:r>
                <a:rPr lang="zh-TW" altLang="zh-TW" sz="2400" dirty="0" smtClean="0">
                  <a:solidFill>
                    <a:srgbClr val="0000FF"/>
                  </a:solidFill>
                  <a:ea typeface="全真顏體" pitchFamily="49" charset="-120"/>
                  <a:cs typeface="Arial" pitchFamily="34" charset="0"/>
                  <a:sym typeface="Arial" pitchFamily="34" charset="0"/>
                </a:rPr>
                <a:t>參考</a:t>
              </a:r>
              <a:r>
                <a:rPr lang="zh-TW" altLang="en-US" sz="2400" dirty="0" smtClean="0">
                  <a:solidFill>
                    <a:srgbClr val="0000FF"/>
                  </a:solidFill>
                  <a:ea typeface="全真顏體" pitchFamily="49" charset="-120"/>
                  <a:cs typeface="Arial" pitchFamily="34" charset="0"/>
                  <a:sym typeface="Arial" pitchFamily="34" charset="0"/>
                </a:rPr>
                <a:t>。</a:t>
              </a:r>
              <a:endParaRPr lang="zh-TW" altLang="zh-TW" sz="2400" dirty="0">
                <a:solidFill>
                  <a:srgbClr val="0000FF"/>
                </a:solidFill>
                <a:ea typeface="全真顏體" pitchFamily="49" charset="-120"/>
                <a:cs typeface="Arial" pitchFamily="34" charset="0"/>
                <a:sym typeface="Arial" pitchFamily="34" charset="0"/>
              </a:endParaRPr>
            </a:p>
          </p:txBody>
        </p:sp>
        <p:pic>
          <p:nvPicPr>
            <p:cNvPr id="21" name="Picture 3">
              <a:hlinkClick r:id="rId4" action="ppaction://hlinkfile"/>
            </p:cNvPr>
            <p:cNvPicPr>
              <a:picLocks noChangeAspect="1" noChangeArrowheads="1"/>
            </p:cNvPicPr>
            <p:nvPr/>
          </p:nvPicPr>
          <p:blipFill>
            <a:blip r:embed="rId5"/>
            <a:srcRect l="35574" t="7777" r="33879" b="14215"/>
            <a:stretch>
              <a:fillRect/>
            </a:stretch>
          </p:blipFill>
          <p:spPr bwMode="auto">
            <a:xfrm>
              <a:off x="957263" y="2381250"/>
              <a:ext cx="3024187" cy="4343400"/>
            </a:xfrm>
            <a:prstGeom prst="rect">
              <a:avLst/>
            </a:prstGeom>
            <a:noFill/>
            <a:ln w="12700">
              <a:solidFill>
                <a:schemeClr val="tx1"/>
              </a:solidFill>
              <a:miter lim="800000"/>
              <a:headEnd/>
              <a:tailEnd/>
            </a:ln>
          </p:spPr>
        </p:pic>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7030A0"/>
                </a:solidFill>
                <a:latin typeface="標楷體" pitchFamily="65" charset="-120"/>
                <a:ea typeface="全真顏體" pitchFamily="49" charset="-120"/>
              </a:rPr>
              <a:t>建教合作班 </a:t>
            </a:r>
            <a:r>
              <a:rPr lang="en-US" altLang="zh-TW" sz="4800" b="0" dirty="0" smtClean="0">
                <a:solidFill>
                  <a:srgbClr val="7030A0"/>
                </a:solidFill>
                <a:latin typeface="標楷體" pitchFamily="65" charset="-120"/>
                <a:ea typeface="全真顏體" pitchFamily="49" charset="-120"/>
              </a:rPr>
              <a:t>-</a:t>
            </a:r>
            <a:r>
              <a:rPr lang="zh-TW" altLang="en-US" sz="4800" b="0" dirty="0" smtClean="0">
                <a:solidFill>
                  <a:srgbClr val="7030A0"/>
                </a:solidFill>
                <a:latin typeface="標楷體" pitchFamily="65" charset="-120"/>
                <a:ea typeface="全真顏體" pitchFamily="49" charset="-120"/>
              </a:rPr>
              <a:t> </a:t>
            </a:r>
            <a:r>
              <a:rPr lang="zh-TW" altLang="en-US" sz="4800" b="0" dirty="0" smtClean="0">
                <a:solidFill>
                  <a:srgbClr val="0000FF"/>
                </a:solidFill>
                <a:latin typeface="標楷體" pitchFamily="65" charset="-120"/>
                <a:ea typeface="全真顏體" pitchFamily="49" charset="-120"/>
              </a:rPr>
              <a:t>優點特色</a:t>
            </a:r>
            <a:endParaRPr lang="zh-TW" altLang="en-US" sz="4800" b="0" dirty="0">
              <a:solidFill>
                <a:srgbClr val="7030A0"/>
              </a:solidFill>
              <a:latin typeface="標楷體" pitchFamily="65" charset="-120"/>
              <a:ea typeface="全真顏體" pitchFamily="49" charset="-120"/>
            </a:endParaRPr>
          </a:p>
        </p:txBody>
      </p:sp>
      <p:sp>
        <p:nvSpPr>
          <p:cNvPr id="3" name="內容版面配置區 2"/>
          <p:cNvSpPr>
            <a:spLocks noGrp="1"/>
          </p:cNvSpPr>
          <p:nvPr>
            <p:ph idx="1"/>
          </p:nvPr>
        </p:nvSpPr>
        <p:spPr>
          <a:xfrm>
            <a:off x="457200" y="1214422"/>
            <a:ext cx="8229600" cy="3214711"/>
          </a:xfrm>
        </p:spPr>
        <p:txBody>
          <a:bodyPr/>
          <a:lstStyle/>
          <a:p>
            <a:pPr marL="0" indent="0">
              <a:buNone/>
            </a:pPr>
            <a:r>
              <a:rPr lang="zh-TW" altLang="en-US" sz="3600" dirty="0" smtClean="0">
                <a:solidFill>
                  <a:srgbClr val="0000FF"/>
                </a:solidFill>
                <a:latin typeface="標楷體" pitchFamily="65" charset="-120"/>
                <a:ea typeface="標楷體" pitchFamily="65" charset="-120"/>
                <a:sym typeface="Wingdings 2"/>
              </a:rPr>
              <a:t></a:t>
            </a:r>
            <a:r>
              <a:rPr lang="zh-TW" altLang="en-US" sz="3600" dirty="0" smtClean="0">
                <a:solidFill>
                  <a:srgbClr val="0000FF"/>
                </a:solidFill>
                <a:latin typeface="標楷體" pitchFamily="65" charset="-120"/>
                <a:ea typeface="標楷體" pitchFamily="65" charset="-120"/>
              </a:rPr>
              <a:t>優點特色</a:t>
            </a:r>
            <a:endParaRPr lang="en-US" altLang="zh-TW" sz="3600" dirty="0" smtClean="0">
              <a:solidFill>
                <a:srgbClr val="0000FF"/>
              </a:solidFill>
              <a:latin typeface="標楷體" pitchFamily="65" charset="-120"/>
              <a:ea typeface="標楷體" pitchFamily="65" charset="-120"/>
            </a:endParaRPr>
          </a:p>
          <a:p>
            <a:r>
              <a:rPr lang="zh-TW" altLang="en-US" sz="3600" dirty="0" smtClean="0">
                <a:latin typeface="標楷體" pitchFamily="65" charset="-120"/>
                <a:ea typeface="標楷體" pitchFamily="65" charset="-120"/>
                <a:sym typeface="Wingdings"/>
              </a:rPr>
              <a:t></a:t>
            </a:r>
            <a:r>
              <a:rPr lang="zh-TW" altLang="en-US" sz="3600" dirty="0" smtClean="0">
                <a:latin typeface="標楷體" pitchFamily="65" charset="-120"/>
                <a:ea typeface="標楷體" pitchFamily="65" charset="-120"/>
              </a:rPr>
              <a:t>學習專業實用技能</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實習訓練期間有生活津貼</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享有免學費補助</a:t>
            </a:r>
            <a:endParaRPr lang="en-US" altLang="zh-TW" sz="3600" dirty="0">
              <a:latin typeface="標楷體" pitchFamily="65" charset="-120"/>
              <a:ea typeface="標楷體" pitchFamily="65" charset="-120"/>
            </a:endParaRPr>
          </a:p>
        </p:txBody>
      </p:sp>
      <p:pic>
        <p:nvPicPr>
          <p:cNvPr id="26626" name="Picture 2" descr="http://pgw.udn.com.tw/gw/photo.php?u=http://uc.udn.com.tw/photo/2014/11/16/99/356964.jpg&amp;sl=W&amp;fw=750&amp;exp=3600"/>
          <p:cNvPicPr>
            <a:picLocks noChangeAspect="1" noChangeArrowheads="1"/>
          </p:cNvPicPr>
          <p:nvPr/>
        </p:nvPicPr>
        <p:blipFill>
          <a:blip r:embed="rId2"/>
          <a:srcRect/>
          <a:stretch>
            <a:fillRect/>
          </a:stretch>
        </p:blipFill>
        <p:spPr bwMode="auto">
          <a:xfrm>
            <a:off x="3929058" y="3474559"/>
            <a:ext cx="4976812" cy="3173892"/>
          </a:xfrm>
          <a:prstGeom prst="rect">
            <a:avLst/>
          </a:prstGeom>
          <a:noFill/>
        </p:spPr>
      </p:pic>
    </p:spTree>
    <p:extLst>
      <p:ext uri="{BB962C8B-B14F-4D97-AF65-F5344CB8AC3E}">
        <p14:creationId xmlns:p14="http://schemas.microsoft.com/office/powerpoint/2010/main" val="4890554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85720" y="214290"/>
            <a:ext cx="8643998" cy="2928958"/>
          </a:xfrm>
          <a:prstGeom prst="rect">
            <a:avLst/>
          </a:prstGeom>
        </p:spPr>
        <p:txBody>
          <a:bodyPr anchor="ctr" anchorCtr="0">
            <a:noAutofit/>
          </a:bodyPr>
          <a:lstStyle/>
          <a:p>
            <a:pPr algn="r" eaLnBrk="1" hangingPunct="1">
              <a:lnSpc>
                <a:spcPct val="150000"/>
              </a:lnSpc>
              <a:defRPr/>
            </a:pPr>
            <a:r>
              <a:rPr lang="zh-TW" altLang="en-US" sz="7200" b="0" kern="0" dirty="0" smtClean="0">
                <a:solidFill>
                  <a:srgbClr val="7030A0"/>
                </a:solidFill>
                <a:latin typeface="標楷體" pitchFamily="65" charset="-120"/>
                <a:ea typeface="全真顏體" pitchFamily="49" charset="-120"/>
              </a:rPr>
              <a:t>五專免試入學</a:t>
            </a:r>
            <a:endParaRPr lang="zh-TW" altLang="en-US" sz="7200" b="0" dirty="0">
              <a:solidFill>
                <a:srgbClr val="7030A0"/>
              </a:solidFill>
              <a:latin typeface="標楷體" pitchFamily="65" charset="-120"/>
              <a:ea typeface="全真顏體" pitchFamily="49" charset="-120"/>
            </a:endParaRPr>
          </a:p>
        </p:txBody>
      </p:sp>
      <p:sp>
        <p:nvSpPr>
          <p:cNvPr id="5"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433DB-B31C-49C9-BEC3-1A87A9E59357}" type="slidenum">
              <a:rPr lang="zh-TW" altLang="en-US" smtClean="0"/>
              <a:pPr/>
              <a:t>101</a:t>
            </a:fld>
            <a:endParaRPr lang="zh-TW" alt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96" y="3000372"/>
            <a:ext cx="1045138" cy="1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472" y="4857760"/>
            <a:ext cx="1192425" cy="14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571836" y="4714884"/>
            <a:ext cx="5572164" cy="1031051"/>
          </a:xfrm>
          <a:prstGeom prst="rect">
            <a:avLst/>
          </a:prstGeom>
        </p:spPr>
        <p:txBody>
          <a:bodyPr wrap="square">
            <a:spAutoFit/>
          </a:bodyPr>
          <a:lstStyle/>
          <a:p>
            <a:pPr algn="ctr">
              <a:spcBef>
                <a:spcPts val="600"/>
              </a:spcBef>
              <a:buFont typeface="Arial" pitchFamily="34" charset="0"/>
              <a:buNone/>
              <a:defRPr/>
            </a:pPr>
            <a:r>
              <a:rPr lang="zh-TW" altLang="en-US" sz="2800" b="1" dirty="0" smtClean="0">
                <a:latin typeface="標楷體" pitchFamily="65" charset="-120"/>
                <a:ea typeface="標楷體" pitchFamily="65" charset="-120"/>
              </a:rPr>
              <a:t>基隆市政府教育處</a:t>
            </a:r>
            <a:endParaRPr lang="en-US" altLang="zh-TW" sz="2800" b="1" dirty="0" smtClean="0">
              <a:latin typeface="標楷體" pitchFamily="65" charset="-120"/>
              <a:ea typeface="標楷體" pitchFamily="65" charset="-120"/>
            </a:endParaRPr>
          </a:p>
          <a:p>
            <a:pPr algn="ctr">
              <a:spcBef>
                <a:spcPts val="600"/>
              </a:spcBef>
              <a:buFont typeface="Arial" pitchFamily="34" charset="0"/>
              <a:buNone/>
              <a:defRPr/>
            </a:pPr>
            <a:r>
              <a:rPr lang="zh-TW" altLang="en-US" sz="2800" b="1" dirty="0" smtClean="0">
                <a:latin typeface="標楷體" pitchFamily="65" charset="-120"/>
                <a:ea typeface="標楷體" pitchFamily="65" charset="-120"/>
              </a:rPr>
              <a:t>十二年國民基本教育宣導團</a:t>
            </a:r>
            <a:endParaRPr lang="en-US" altLang="zh-TW" sz="2800" b="1" dirty="0" smtClean="0">
              <a:latin typeface="標楷體" pitchFamily="65" charset="-120"/>
              <a:ea typeface="標楷體" pitchFamily="65" charset="-120"/>
            </a:endParaRPr>
          </a:p>
        </p:txBody>
      </p:sp>
    </p:spTree>
    <p:extLst>
      <p:ext uri="{BB962C8B-B14F-4D97-AF65-F5344CB8AC3E}">
        <p14:creationId xmlns:p14="http://schemas.microsoft.com/office/powerpoint/2010/main" val="35210139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0"/>
            <a:ext cx="9144000" cy="1069514"/>
          </a:xfrm>
        </p:spPr>
        <p:txBody>
          <a:bodyPr/>
          <a:lstStyle/>
          <a:p>
            <a:pPr algn="ctr"/>
            <a:r>
              <a:rPr lang="zh-TW" altLang="en-US" sz="4800" b="0" dirty="0" smtClean="0">
                <a:solidFill>
                  <a:srgbClr val="7030A0"/>
                </a:solidFill>
                <a:latin typeface="標楷體" pitchFamily="65" charset="-120"/>
                <a:ea typeface="全真顏體" pitchFamily="49" charset="-120"/>
              </a:rPr>
              <a:t>五專免試入學</a:t>
            </a:r>
            <a:endParaRPr lang="zh-TW" altLang="en-US" sz="4800" b="0" dirty="0">
              <a:solidFill>
                <a:srgbClr val="7030A0"/>
              </a:solidFill>
              <a:latin typeface="標楷體" pitchFamily="65" charset="-120"/>
              <a:ea typeface="全真顏體" pitchFamily="49" charset="-120"/>
            </a:endParaRPr>
          </a:p>
        </p:txBody>
      </p:sp>
      <p:sp>
        <p:nvSpPr>
          <p:cNvPr id="5" name="矩形 4"/>
          <p:cNvSpPr/>
          <p:nvPr/>
        </p:nvSpPr>
        <p:spPr>
          <a:xfrm>
            <a:off x="214282" y="1142984"/>
            <a:ext cx="8715436" cy="4690195"/>
          </a:xfrm>
          <a:prstGeom prst="rect">
            <a:avLst/>
          </a:prstGeom>
        </p:spPr>
        <p:txBody>
          <a:bodyPr wrap="square">
            <a:spAutoFit/>
          </a:bodyPr>
          <a:lstStyle/>
          <a:p>
            <a:pPr>
              <a:lnSpc>
                <a:spcPct val="150000"/>
              </a:lnSpc>
              <a:spcBef>
                <a:spcPts val="600"/>
              </a:spcBef>
              <a:buFont typeface="Arial" pitchFamily="34" charset="0"/>
              <a:buNone/>
            </a:pP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一</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五專招生學校得訂定比序項目，</a:t>
            </a:r>
            <a:r>
              <a:rPr lang="zh-TW" altLang="en-US" sz="2400" b="1" dirty="0" smtClean="0">
                <a:solidFill>
                  <a:srgbClr val="C00000"/>
                </a:solidFill>
                <a:latin typeface="標楷體" pitchFamily="65" charset="-120"/>
                <a:ea typeface="標楷體" pitchFamily="65" charset="-120"/>
              </a:rPr>
              <a:t>以積分方式為分發依據。</a:t>
            </a:r>
          </a:p>
          <a:p>
            <a:pPr>
              <a:lnSpc>
                <a:spcPct val="150000"/>
              </a:lnSpc>
              <a:spcBef>
                <a:spcPts val="600"/>
              </a:spcBef>
              <a:buFont typeface="Arial" pitchFamily="34" charset="0"/>
              <a:buNone/>
            </a:pP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二</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參加免試入學學生</a:t>
            </a:r>
            <a:r>
              <a:rPr lang="zh-TW" altLang="en-US" sz="2400" b="1" dirty="0" smtClean="0">
                <a:solidFill>
                  <a:srgbClr val="C00000"/>
                </a:solidFill>
                <a:latin typeface="標楷體" pitchFamily="65" charset="-120"/>
                <a:ea typeface="標楷體" pitchFamily="65" charset="-120"/>
              </a:rPr>
              <a:t>得同時報名北、中、南各一所五專招生學校，</a:t>
            </a:r>
            <a:r>
              <a:rPr lang="zh-TW" altLang="en-US" sz="2400" dirty="0" smtClean="0">
                <a:solidFill>
                  <a:srgbClr val="000000"/>
                </a:solidFill>
                <a:latin typeface="標楷體" pitchFamily="65" charset="-120"/>
                <a:ea typeface="標楷體" pitchFamily="65" charset="-120"/>
              </a:rPr>
              <a:t>惟僅能</a:t>
            </a:r>
            <a:r>
              <a:rPr lang="zh-TW" altLang="en-US" sz="2400" b="1" dirty="0" smtClean="0">
                <a:solidFill>
                  <a:srgbClr val="C00000"/>
                </a:solidFill>
                <a:latin typeface="標楷體" pitchFamily="65" charset="-120"/>
                <a:ea typeface="標楷體" pitchFamily="65" charset="-120"/>
              </a:rPr>
              <a:t>擇</a:t>
            </a:r>
            <a:r>
              <a:rPr lang="zh-TW" altLang="en-US" sz="2400" dirty="0" smtClean="0">
                <a:solidFill>
                  <a:srgbClr val="000000"/>
                </a:solidFill>
                <a:latin typeface="標楷體" pitchFamily="65" charset="-120"/>
                <a:ea typeface="標楷體" pitchFamily="65" charset="-120"/>
              </a:rPr>
              <a:t>其中</a:t>
            </a:r>
            <a:r>
              <a:rPr lang="zh-TW" altLang="en-US" sz="2400" b="1" dirty="0" smtClean="0">
                <a:solidFill>
                  <a:srgbClr val="C00000"/>
                </a:solidFill>
                <a:latin typeface="標楷體" pitchFamily="65" charset="-120"/>
                <a:ea typeface="標楷體" pitchFamily="65" charset="-120"/>
              </a:rPr>
              <a:t>一</a:t>
            </a:r>
            <a:r>
              <a:rPr lang="zh-TW" altLang="en-US" sz="2400" dirty="0" smtClean="0">
                <a:solidFill>
                  <a:srgbClr val="000000"/>
                </a:solidFill>
                <a:latin typeface="標楷體" pitchFamily="65" charset="-120"/>
                <a:ea typeface="標楷體" pitchFamily="65" charset="-120"/>
              </a:rPr>
              <a:t>所學校參加現場登記分發報到。</a:t>
            </a:r>
            <a:endParaRPr lang="en-US" altLang="zh-TW" sz="2400" dirty="0" smtClean="0">
              <a:solidFill>
                <a:srgbClr val="000000"/>
              </a:solidFill>
              <a:latin typeface="標楷體" pitchFamily="65" charset="-120"/>
              <a:ea typeface="標楷體" pitchFamily="65" charset="-120"/>
            </a:endParaRPr>
          </a:p>
          <a:p>
            <a:pPr>
              <a:lnSpc>
                <a:spcPct val="150000"/>
              </a:lnSpc>
              <a:spcBef>
                <a:spcPts val="600"/>
              </a:spcBef>
              <a:buFont typeface="Arial" pitchFamily="34" charset="0"/>
              <a:buNone/>
            </a:pP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三</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學生登記人數未超過核定各科之招生名額時，全額錄取；若超過時，即依據比序項目進行比序，積分高者優先取得分發資格。</a:t>
            </a:r>
          </a:p>
          <a:p>
            <a:pPr>
              <a:lnSpc>
                <a:spcPct val="150000"/>
              </a:lnSpc>
              <a:spcBef>
                <a:spcPts val="600"/>
              </a:spcBef>
              <a:buFont typeface="Arial" pitchFamily="34" charset="0"/>
              <a:buNone/>
            </a:pP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四</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如學生積分完全相同並經同分比序順序後仍同分，且名額不足分配時，不予抽籤，逕報主管機關核准，增加名額。</a:t>
            </a:r>
            <a:endParaRPr lang="en-US" altLang="zh-TW" sz="2400"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44447723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FF0000"/>
                </a:solidFill>
                <a:latin typeface="Cambria Math" pitchFamily="18" charset="0"/>
                <a:ea typeface="金梅毛隸書" pitchFamily="49" charset="-120"/>
              </a:rPr>
              <a:t>五專招生資訊網</a:t>
            </a:r>
            <a:endParaRPr lang="zh-TW" altLang="en-US" sz="4800" dirty="0">
              <a:solidFill>
                <a:srgbClr val="FF0000"/>
              </a:solidFill>
              <a:latin typeface="Cambria Math" pitchFamily="18" charset="0"/>
              <a:ea typeface="金梅毛隸書" pitchFamily="49" charset="-120"/>
            </a:endParaRPr>
          </a:p>
        </p:txBody>
      </p:sp>
      <p:pic>
        <p:nvPicPr>
          <p:cNvPr id="1026" name="Picture 2">
            <a:hlinkClick r:id="rId2" action="ppaction://hlinkfile"/>
          </p:cNvPr>
          <p:cNvPicPr>
            <a:picLocks noChangeAspect="1" noChangeArrowheads="1"/>
          </p:cNvPicPr>
          <p:nvPr/>
        </p:nvPicPr>
        <p:blipFill>
          <a:blip r:embed="rId3"/>
          <a:srcRect/>
          <a:stretch>
            <a:fillRect/>
          </a:stretch>
        </p:blipFill>
        <p:spPr bwMode="auto">
          <a:xfrm>
            <a:off x="214282" y="1142984"/>
            <a:ext cx="8715436" cy="5492745"/>
          </a:xfrm>
          <a:prstGeom prst="rect">
            <a:avLst/>
          </a:prstGeom>
          <a:noFill/>
          <a:ln w="9525">
            <a:solidFill>
              <a:schemeClr val="tx1"/>
            </a:solid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ctr"/>
            <a:r>
              <a:rPr lang="en-US" altLang="zh-TW" dirty="0" smtClean="0">
                <a:solidFill>
                  <a:srgbClr val="002060"/>
                </a:solidFill>
                <a:latin typeface="Algerian" pitchFamily="82" charset="0"/>
                <a:ea typeface="全真顏體" pitchFamily="49" charset="-120"/>
              </a:rPr>
              <a:t>106</a:t>
            </a:r>
            <a:r>
              <a:rPr lang="zh-TW" altLang="en-US" dirty="0" smtClean="0">
                <a:solidFill>
                  <a:srgbClr val="002060"/>
                </a:solidFill>
                <a:latin typeface="標楷體" pitchFamily="65" charset="-120"/>
                <a:ea typeface="全真顏體" pitchFamily="49" charset="-120"/>
              </a:rPr>
              <a:t>學年度五專免試入學超額比序</a:t>
            </a:r>
            <a:endParaRPr lang="zh-TW" altLang="en-US" dirty="0">
              <a:solidFill>
                <a:srgbClr val="002060"/>
              </a:solidFill>
              <a:latin typeface="標楷體" pitchFamily="65" charset="-120"/>
              <a:ea typeface="全真顏體" pitchFamily="49" charset="-120"/>
            </a:endParaRPr>
          </a:p>
        </p:txBody>
      </p:sp>
      <p:sp>
        <p:nvSpPr>
          <p:cNvPr id="129026" name="投影片編號版面配置區 3"/>
          <p:cNvSpPr>
            <a:spLocks noGrp="1"/>
          </p:cNvSpPr>
          <p:nvPr>
            <p:ph type="sldNum" sz="quarter" idx="4294967295"/>
          </p:nvPr>
        </p:nvSpPr>
        <p:spPr bwMode="auto">
          <a:xfrm>
            <a:off x="0" y="6454775"/>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B638014-DA5B-4089-B3B1-A29F2898170E}" type="slidenum">
              <a:rPr lang="en-US" altLang="zh-TW" sz="1200" b="1" smtClean="0">
                <a:solidFill>
                  <a:srgbClr val="000000"/>
                </a:solidFill>
                <a:latin typeface="Arial" pitchFamily="34" charset="0"/>
              </a:rPr>
              <a:pPr>
                <a:spcBef>
                  <a:spcPct val="0"/>
                </a:spcBef>
                <a:buFontTx/>
                <a:buNone/>
              </a:pPr>
              <a:t>104</a:t>
            </a:fld>
            <a:endParaRPr lang="en-US" altLang="zh-TW" sz="1200" b="1" smtClean="0">
              <a:solidFill>
                <a:srgbClr val="000000"/>
              </a:solidFill>
              <a:latin typeface="Arial" pitchFamily="34" charset="0"/>
            </a:endParaRPr>
          </a:p>
        </p:txBody>
      </p:sp>
      <p:sp>
        <p:nvSpPr>
          <p:cNvPr id="2" name="圓角矩形 1"/>
          <p:cNvSpPr/>
          <p:nvPr/>
        </p:nvSpPr>
        <p:spPr>
          <a:xfrm>
            <a:off x="214282" y="1214422"/>
            <a:ext cx="8572560" cy="642942"/>
          </a:xfrm>
          <a:prstGeom prst="roundRect">
            <a:avLst/>
          </a:prstGeom>
        </p:spPr>
        <p:style>
          <a:lnRef idx="2">
            <a:schemeClr val="accent5"/>
          </a:lnRef>
          <a:fillRef idx="1">
            <a:schemeClr val="lt1"/>
          </a:fillRef>
          <a:effectRef idx="0">
            <a:schemeClr val="accent5"/>
          </a:effectRef>
          <a:fontRef idx="minor">
            <a:schemeClr val="dk1"/>
          </a:fontRef>
        </p:style>
        <p:txBody>
          <a:bodyPr lIns="36000" tIns="36000" rIns="36000" bIns="36000" anchor="ctr"/>
          <a:lstStyle/>
          <a:p>
            <a:pPr algn="ctr">
              <a:defRPr/>
            </a:pPr>
            <a:r>
              <a:rPr lang="zh-TW" altLang="en-US" sz="2000" b="1" dirty="0">
                <a:solidFill>
                  <a:srgbClr val="FF3300"/>
                </a:solidFill>
                <a:latin typeface="標楷體" pitchFamily="65" charset="-120"/>
                <a:ea typeface="標楷體" pitchFamily="65" charset="-120"/>
              </a:rPr>
              <a:t>服務學習時數與基北區認定不同，此為每學期滿</a:t>
            </a:r>
            <a:r>
              <a:rPr lang="en-US" altLang="zh-TW" sz="2000" b="1" dirty="0">
                <a:solidFill>
                  <a:srgbClr val="FF3300"/>
                </a:solidFill>
                <a:latin typeface="標楷體" pitchFamily="65" charset="-120"/>
                <a:ea typeface="標楷體" pitchFamily="65" charset="-120"/>
              </a:rPr>
              <a:t>8</a:t>
            </a:r>
            <a:r>
              <a:rPr lang="zh-TW" altLang="en-US" sz="2000" b="1" dirty="0">
                <a:solidFill>
                  <a:srgbClr val="FF3300"/>
                </a:solidFill>
                <a:latin typeface="標楷體" pitchFamily="65" charset="-120"/>
                <a:ea typeface="標楷體" pitchFamily="65" charset="-120"/>
              </a:rPr>
              <a:t>小時為</a:t>
            </a:r>
            <a:r>
              <a:rPr lang="en-US" altLang="zh-TW" sz="2000" b="1" dirty="0">
                <a:solidFill>
                  <a:srgbClr val="FF3300"/>
                </a:solidFill>
                <a:latin typeface="標楷體" pitchFamily="65" charset="-120"/>
                <a:ea typeface="標楷體" pitchFamily="65" charset="-120"/>
              </a:rPr>
              <a:t>1</a:t>
            </a:r>
            <a:r>
              <a:rPr lang="zh-TW" altLang="en-US" sz="2000" b="1" dirty="0">
                <a:solidFill>
                  <a:srgbClr val="FF3300"/>
                </a:solidFill>
                <a:latin typeface="標楷體" pitchFamily="65" charset="-120"/>
                <a:ea typeface="標楷體" pitchFamily="65" charset="-120"/>
              </a:rPr>
              <a:t>分，上限</a:t>
            </a:r>
            <a:r>
              <a:rPr lang="en-US" altLang="zh-TW" sz="2000" b="1" dirty="0">
                <a:solidFill>
                  <a:srgbClr val="FF3300"/>
                </a:solidFill>
                <a:latin typeface="標楷體" pitchFamily="65" charset="-120"/>
                <a:ea typeface="標楷體" pitchFamily="65" charset="-120"/>
              </a:rPr>
              <a:t>7</a:t>
            </a:r>
            <a:r>
              <a:rPr lang="zh-TW" altLang="en-US" sz="2000" b="1" dirty="0">
                <a:solidFill>
                  <a:srgbClr val="FF3300"/>
                </a:solidFill>
                <a:latin typeface="標楷體" pitchFamily="65" charset="-120"/>
                <a:ea typeface="標楷體" pitchFamily="65" charset="-120"/>
              </a:rPr>
              <a:t>分。</a:t>
            </a:r>
          </a:p>
        </p:txBody>
      </p:sp>
      <p:pic>
        <p:nvPicPr>
          <p:cNvPr id="9" name="Picture 2" descr="MX-M452N_20150203_191200_001"/>
          <p:cNvPicPr>
            <a:picLocks noChangeAspect="1" noChangeArrowheads="1"/>
          </p:cNvPicPr>
          <p:nvPr/>
        </p:nvPicPr>
        <p:blipFill>
          <a:blip r:embed="rId3"/>
          <a:srcRect l="18936" t="10695" r="10075" b="21658"/>
          <a:stretch>
            <a:fillRect/>
          </a:stretch>
        </p:blipFill>
        <p:spPr>
          <a:xfrm>
            <a:off x="0" y="1928802"/>
            <a:ext cx="8929718" cy="4929198"/>
          </a:xfrm>
          <a:prstGeom prst="rect">
            <a:avLst/>
          </a:prstGeom>
        </p:spPr>
      </p:pic>
    </p:spTree>
    <p:extLst>
      <p:ext uri="{BB962C8B-B14F-4D97-AF65-F5344CB8AC3E}">
        <p14:creationId xmlns:p14="http://schemas.microsoft.com/office/powerpoint/2010/main" val="200752292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idx="4294967295"/>
          </p:nvPr>
        </p:nvSpPr>
        <p:spPr>
          <a:xfrm>
            <a:off x="785786" y="214290"/>
            <a:ext cx="8121687" cy="2928958"/>
          </a:xfrm>
          <a:prstGeom prst="rect">
            <a:avLst/>
          </a:prstGeom>
        </p:spPr>
        <p:txBody>
          <a:bodyPr>
            <a:noAutofit/>
          </a:bodyPr>
          <a:lstStyle/>
          <a:p>
            <a:pPr algn="ctr">
              <a:lnSpc>
                <a:spcPct val="150000"/>
              </a:lnSpc>
            </a:pPr>
            <a:r>
              <a:rPr lang="zh-TW" altLang="en-US" sz="6000" b="0" dirty="0" smtClean="0">
                <a:solidFill>
                  <a:srgbClr val="7030A0"/>
                </a:solidFill>
                <a:latin typeface="標楷體" pitchFamily="65" charset="-120"/>
                <a:ea typeface="全真顏體" pitchFamily="49" charset="-120"/>
              </a:rPr>
              <a:t>綜合高中 </a:t>
            </a:r>
            <a:r>
              <a:rPr lang="en-US" altLang="zh-TW" sz="6000" b="0" dirty="0" smtClean="0">
                <a:solidFill>
                  <a:srgbClr val="7030A0"/>
                </a:solidFill>
                <a:latin typeface="標楷體" pitchFamily="65" charset="-120"/>
                <a:ea typeface="全真顏體" pitchFamily="49" charset="-120"/>
              </a:rPr>
              <a:t>-</a:t>
            </a:r>
            <a:r>
              <a:rPr lang="zh-TW" altLang="en-US" sz="6000" b="0" dirty="0" smtClean="0">
                <a:solidFill>
                  <a:srgbClr val="7030A0"/>
                </a:solidFill>
                <a:latin typeface="標楷體" pitchFamily="65" charset="-120"/>
                <a:ea typeface="全真顏體" pitchFamily="49" charset="-120"/>
              </a:rPr>
              <a:t> 簡介</a:t>
            </a:r>
            <a:r>
              <a:rPr lang="en-US" altLang="zh-TW" sz="6000" b="0" dirty="0">
                <a:solidFill>
                  <a:srgbClr val="7030A0"/>
                </a:solidFill>
                <a:latin typeface="標楷體" pitchFamily="65" charset="-120"/>
                <a:ea typeface="全真顏體" pitchFamily="49" charset="-120"/>
              </a:rPr>
              <a:t/>
            </a:r>
            <a:br>
              <a:rPr lang="en-US" altLang="zh-TW" sz="6000" b="0" dirty="0">
                <a:solidFill>
                  <a:srgbClr val="7030A0"/>
                </a:solidFill>
                <a:latin typeface="標楷體" pitchFamily="65" charset="-120"/>
                <a:ea typeface="全真顏體" pitchFamily="49" charset="-120"/>
              </a:rPr>
            </a:br>
            <a:r>
              <a:rPr lang="zh-TW" altLang="en-US" sz="6000" b="0" dirty="0" smtClean="0">
                <a:solidFill>
                  <a:srgbClr val="7030A0"/>
                </a:solidFill>
                <a:latin typeface="標楷體" pitchFamily="65" charset="-120"/>
                <a:ea typeface="全真顏體" pitchFamily="49" charset="-120"/>
              </a:rPr>
              <a:t>         </a:t>
            </a:r>
            <a:r>
              <a:rPr lang="en-US" altLang="zh-TW" sz="2400" b="0" dirty="0" smtClean="0">
                <a:solidFill>
                  <a:srgbClr val="FF0000"/>
                </a:solidFill>
                <a:ea typeface="全真顏體" pitchFamily="49" charset="-120"/>
              </a:rPr>
              <a:t/>
            </a:r>
            <a:br>
              <a:rPr lang="en-US" altLang="zh-TW" sz="2400" b="0" dirty="0" smtClean="0">
                <a:solidFill>
                  <a:srgbClr val="FF0000"/>
                </a:solidFill>
                <a:ea typeface="全真顏體" pitchFamily="49" charset="-120"/>
              </a:rPr>
            </a:br>
            <a:r>
              <a:rPr lang="zh-TW" altLang="en-US" sz="2400" b="0" dirty="0" smtClean="0">
                <a:solidFill>
                  <a:srgbClr val="FF0000"/>
                </a:solidFill>
                <a:ea typeface="全真顏體" pitchFamily="49" charset="-120"/>
              </a:rPr>
              <a:t>                                                 。</a:t>
            </a:r>
            <a:endParaRPr lang="zh-TW" altLang="en-US" sz="2400" b="0" dirty="0">
              <a:solidFill>
                <a:srgbClr val="FF0000"/>
              </a:solidFill>
              <a:latin typeface="標楷體" pitchFamily="65" charset="-120"/>
              <a:ea typeface="全真顏體" pitchFamily="49" charset="-120"/>
            </a:endParaRPr>
          </a:p>
        </p:txBody>
      </p:sp>
      <p:sp>
        <p:nvSpPr>
          <p:cNvPr id="4" name="投影片編號版面配置區 3"/>
          <p:cNvSpPr>
            <a:spLocks noGrp="1"/>
          </p:cNvSpPr>
          <p:nvPr>
            <p:ph type="sldNum" sz="quarter" idx="4294967295"/>
          </p:nvPr>
        </p:nvSpPr>
        <p:spPr>
          <a:xfrm>
            <a:off x="8501090" y="6356350"/>
            <a:ext cx="642910" cy="365125"/>
          </a:xfrm>
          <a:prstGeom prst="rect">
            <a:avLst/>
          </a:prstGeom>
        </p:spPr>
        <p:txBody>
          <a:bodyPr/>
          <a:lstStyle/>
          <a:p>
            <a:fld id="{47D433DB-B31C-49C9-BEC3-1A87A9E59357}" type="slidenum">
              <a:rPr lang="zh-TW" altLang="en-US" smtClean="0"/>
              <a:pPr/>
              <a:t>105</a:t>
            </a:fld>
            <a:endParaRPr lang="zh-TW" altLang="en-US" dirty="0"/>
          </a:p>
        </p:txBody>
      </p:sp>
      <p:sp>
        <p:nvSpPr>
          <p:cNvPr id="5" name="文字方塊 4"/>
          <p:cNvSpPr txBox="1"/>
          <p:nvPr/>
        </p:nvSpPr>
        <p:spPr>
          <a:xfrm>
            <a:off x="214282" y="2000240"/>
            <a:ext cx="857256" cy="830997"/>
          </a:xfrm>
          <a:prstGeom prst="rect">
            <a:avLst/>
          </a:prstGeom>
          <a:noFill/>
        </p:spPr>
        <p:txBody>
          <a:bodyPr wrap="square" rtlCol="0">
            <a:spAutoFit/>
          </a:bodyPr>
          <a:lstStyle/>
          <a:p>
            <a:pPr algn="ctr"/>
            <a:r>
              <a:rPr lang="zh-TW" altLang="en-US" sz="2400" dirty="0" smtClean="0">
                <a:solidFill>
                  <a:srgbClr val="7030A0"/>
                </a:solidFill>
                <a:latin typeface="標楷體" pitchFamily="65" charset="-120"/>
                <a:ea typeface="全真顏體" pitchFamily="49" charset="-120"/>
              </a:rPr>
              <a:t>高中</a:t>
            </a:r>
            <a:endParaRPr lang="en-US" altLang="zh-TW" sz="2400" dirty="0" smtClean="0">
              <a:solidFill>
                <a:srgbClr val="7030A0"/>
              </a:solidFill>
              <a:latin typeface="標楷體" pitchFamily="65" charset="-120"/>
              <a:ea typeface="全真顏體" pitchFamily="49" charset="-120"/>
            </a:endParaRPr>
          </a:p>
          <a:p>
            <a:pPr algn="ctr"/>
            <a:r>
              <a:rPr lang="zh-TW" altLang="en-US" sz="2400" dirty="0" smtClean="0">
                <a:solidFill>
                  <a:srgbClr val="7030A0"/>
                </a:solidFill>
                <a:latin typeface="標楷體" pitchFamily="65" charset="-120"/>
                <a:ea typeface="全真顏體" pitchFamily="49" charset="-120"/>
              </a:rPr>
              <a:t>？</a:t>
            </a:r>
            <a:endParaRPr lang="zh-TW" altLang="en-US" sz="2400" dirty="0"/>
          </a:p>
        </p:txBody>
      </p:sp>
      <p:sp>
        <p:nvSpPr>
          <p:cNvPr id="6" name="文字方塊 5"/>
          <p:cNvSpPr txBox="1"/>
          <p:nvPr/>
        </p:nvSpPr>
        <p:spPr>
          <a:xfrm>
            <a:off x="2428860" y="4857760"/>
            <a:ext cx="1214446" cy="1077218"/>
          </a:xfrm>
          <a:prstGeom prst="rect">
            <a:avLst/>
          </a:prstGeom>
          <a:noFill/>
        </p:spPr>
        <p:txBody>
          <a:bodyPr wrap="square" rtlCol="0">
            <a:spAutoFit/>
          </a:bodyPr>
          <a:lstStyle/>
          <a:p>
            <a:r>
              <a:rPr lang="zh-TW" altLang="en-US" sz="3200" dirty="0" smtClean="0">
                <a:solidFill>
                  <a:srgbClr val="FFFF00"/>
                </a:solidFill>
                <a:latin typeface="標楷體" pitchFamily="65" charset="-120"/>
                <a:ea typeface="全真顏體" pitchFamily="49" charset="-120"/>
              </a:rPr>
              <a:t>高職</a:t>
            </a:r>
            <a:endParaRPr lang="en-US" altLang="zh-TW" sz="3200" dirty="0" smtClean="0">
              <a:solidFill>
                <a:srgbClr val="FFFF00"/>
              </a:solidFill>
              <a:latin typeface="標楷體" pitchFamily="65" charset="-120"/>
              <a:ea typeface="全真顏體" pitchFamily="49" charset="-120"/>
            </a:endParaRPr>
          </a:p>
          <a:p>
            <a:r>
              <a:rPr lang="zh-TW" altLang="en-US" sz="3200" dirty="0" smtClean="0">
                <a:solidFill>
                  <a:srgbClr val="FFFF00"/>
                </a:solidFill>
                <a:latin typeface="標楷體" pitchFamily="65" charset="-120"/>
                <a:ea typeface="全真顏體" pitchFamily="49" charset="-120"/>
              </a:rPr>
              <a:t> ？</a:t>
            </a:r>
            <a:endParaRPr lang="zh-TW" altLang="en-US" sz="3200" dirty="0">
              <a:solidFill>
                <a:srgbClr val="FFFF00"/>
              </a:solidFill>
            </a:endParaRPr>
          </a:p>
        </p:txBody>
      </p:sp>
      <p:sp>
        <p:nvSpPr>
          <p:cNvPr id="7" name="文字方塊 6"/>
          <p:cNvSpPr txBox="1"/>
          <p:nvPr/>
        </p:nvSpPr>
        <p:spPr>
          <a:xfrm>
            <a:off x="3857620" y="3000372"/>
            <a:ext cx="1261884" cy="954107"/>
          </a:xfrm>
          <a:prstGeom prst="rect">
            <a:avLst/>
          </a:prstGeom>
          <a:noFill/>
        </p:spPr>
        <p:txBody>
          <a:bodyPr wrap="square" rtlCol="0">
            <a:spAutoFit/>
          </a:bodyPr>
          <a:lstStyle/>
          <a:p>
            <a:r>
              <a:rPr lang="zh-TW" altLang="en-US" sz="2800" dirty="0" smtClean="0">
                <a:solidFill>
                  <a:schemeClr val="bg1"/>
                </a:solidFill>
                <a:latin typeface="標楷體" pitchFamily="65" charset="-120"/>
                <a:ea typeface="全真顏體" pitchFamily="49" charset="-120"/>
              </a:rPr>
              <a:t> 五專</a:t>
            </a:r>
            <a:endParaRPr lang="en-US" altLang="zh-TW" sz="2800" dirty="0" smtClean="0">
              <a:solidFill>
                <a:schemeClr val="bg1"/>
              </a:solidFill>
              <a:latin typeface="標楷體" pitchFamily="65" charset="-120"/>
              <a:ea typeface="全真顏體" pitchFamily="49" charset="-120"/>
            </a:endParaRPr>
          </a:p>
          <a:p>
            <a:r>
              <a:rPr lang="zh-TW" altLang="en-US" sz="2800" dirty="0" smtClean="0">
                <a:solidFill>
                  <a:schemeClr val="bg1"/>
                </a:solidFill>
                <a:latin typeface="標楷體" pitchFamily="65" charset="-120"/>
                <a:ea typeface="全真顏體" pitchFamily="49" charset="-120"/>
              </a:rPr>
              <a:t>  ？</a:t>
            </a:r>
            <a:endParaRPr lang="zh-TW" altLang="en-US" sz="2800" dirty="0">
              <a:solidFill>
                <a:schemeClr val="bg1"/>
              </a:solidFill>
            </a:endParaRPr>
          </a:p>
        </p:txBody>
      </p:sp>
      <p:sp>
        <p:nvSpPr>
          <p:cNvPr id="8" name="文字方塊 7"/>
          <p:cNvSpPr txBox="1"/>
          <p:nvPr/>
        </p:nvSpPr>
        <p:spPr>
          <a:xfrm>
            <a:off x="1500166" y="2500306"/>
            <a:ext cx="1714512" cy="1569660"/>
          </a:xfrm>
          <a:prstGeom prst="rect">
            <a:avLst/>
          </a:prstGeom>
          <a:noFill/>
        </p:spPr>
        <p:txBody>
          <a:bodyPr wrap="square" rtlCol="0">
            <a:spAutoFit/>
          </a:bodyPr>
          <a:lstStyle/>
          <a:p>
            <a:r>
              <a:rPr lang="zh-TW" altLang="en-US" sz="3200" dirty="0" smtClean="0">
                <a:solidFill>
                  <a:schemeClr val="accent4">
                    <a:lumMod val="75000"/>
                  </a:schemeClr>
                </a:solidFill>
                <a:ea typeface="金梅毛隸書" pitchFamily="49" charset="-120"/>
              </a:rPr>
              <a:t>還不知如何選擇時</a:t>
            </a:r>
            <a:endParaRPr lang="zh-TW" altLang="en-US" sz="3200" dirty="0">
              <a:solidFill>
                <a:schemeClr val="accent4">
                  <a:lumMod val="75000"/>
                </a:schemeClr>
              </a:solidFill>
              <a:ea typeface="金梅毛隸書" pitchFamily="49" charset="-120"/>
            </a:endParaRPr>
          </a:p>
        </p:txBody>
      </p:sp>
      <p:sp>
        <p:nvSpPr>
          <p:cNvPr id="9" name="矩形 8"/>
          <p:cNvSpPr/>
          <p:nvPr/>
        </p:nvSpPr>
        <p:spPr>
          <a:xfrm>
            <a:off x="3571836" y="4714884"/>
            <a:ext cx="5572164" cy="1031051"/>
          </a:xfrm>
          <a:prstGeom prst="rect">
            <a:avLst/>
          </a:prstGeom>
        </p:spPr>
        <p:txBody>
          <a:bodyPr wrap="square">
            <a:spAutoFit/>
          </a:bodyPr>
          <a:lstStyle/>
          <a:p>
            <a:pPr algn="ctr">
              <a:spcBef>
                <a:spcPts val="600"/>
              </a:spcBef>
              <a:buFont typeface="Arial" pitchFamily="34" charset="0"/>
              <a:buNone/>
              <a:defRPr/>
            </a:pPr>
            <a:r>
              <a:rPr lang="zh-TW" altLang="en-US" sz="2800" b="1" dirty="0" smtClean="0">
                <a:latin typeface="標楷體" pitchFamily="65" charset="-120"/>
                <a:ea typeface="標楷體" pitchFamily="65" charset="-120"/>
              </a:rPr>
              <a:t>基隆市政府教育處</a:t>
            </a:r>
            <a:endParaRPr lang="en-US" altLang="zh-TW" sz="2800" b="1" dirty="0" smtClean="0">
              <a:latin typeface="標楷體" pitchFamily="65" charset="-120"/>
              <a:ea typeface="標楷體" pitchFamily="65" charset="-120"/>
            </a:endParaRPr>
          </a:p>
          <a:p>
            <a:pPr algn="ctr">
              <a:spcBef>
                <a:spcPts val="600"/>
              </a:spcBef>
              <a:buFont typeface="Arial" pitchFamily="34" charset="0"/>
              <a:buNone/>
              <a:defRPr/>
            </a:pPr>
            <a:r>
              <a:rPr lang="zh-TW" altLang="en-US" sz="2800" b="1" dirty="0" smtClean="0">
                <a:latin typeface="標楷體" pitchFamily="65" charset="-120"/>
                <a:ea typeface="標楷體" pitchFamily="65" charset="-120"/>
              </a:rPr>
              <a:t>十二年國民基本教育宣導團</a:t>
            </a:r>
            <a:endParaRPr lang="en-US" altLang="zh-TW" sz="2800" b="1" dirty="0" smtClean="0">
              <a:latin typeface="標楷體" pitchFamily="65" charset="-120"/>
              <a:ea typeface="標楷體" pitchFamily="65" charset="-120"/>
            </a:endParaRPr>
          </a:p>
        </p:txBody>
      </p:sp>
    </p:spTree>
    <p:extLst>
      <p:ext uri="{BB962C8B-B14F-4D97-AF65-F5344CB8AC3E}">
        <p14:creationId xmlns:p14="http://schemas.microsoft.com/office/powerpoint/2010/main" val="6186857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7463"/>
            <a:ext cx="9144000" cy="1068387"/>
          </a:xfrm>
        </p:spPr>
        <p:txBody>
          <a:bodyPr/>
          <a:lstStyle/>
          <a:p>
            <a:pPr algn="ctr">
              <a:defRPr/>
            </a:pPr>
            <a:r>
              <a:rPr lang="zh-TW" altLang="en-US" sz="4800" dirty="0" smtClean="0">
                <a:solidFill>
                  <a:schemeClr val="accent4">
                    <a:lumMod val="75000"/>
                  </a:schemeClr>
                </a:solidFill>
                <a:ea typeface="金梅毛隸書" pitchFamily="49" charset="-120"/>
              </a:rPr>
              <a:t>高中職→高級中等學校</a:t>
            </a:r>
            <a:endParaRPr lang="zh-TW" altLang="en-US" sz="4800" dirty="0">
              <a:solidFill>
                <a:schemeClr val="accent4">
                  <a:lumMod val="75000"/>
                </a:schemeClr>
              </a:solidFill>
              <a:latin typeface="標楷體" pitchFamily="65" charset="-120"/>
              <a:ea typeface="金梅毛隸書" pitchFamily="49" charset="-120"/>
            </a:endParaRPr>
          </a:p>
        </p:txBody>
      </p:sp>
      <p:graphicFrame>
        <p:nvGraphicFramePr>
          <p:cNvPr id="5" name="資料庫圖表 4"/>
          <p:cNvGraphicFramePr/>
          <p:nvPr/>
        </p:nvGraphicFramePr>
        <p:xfrm>
          <a:off x="285720" y="1214422"/>
          <a:ext cx="8748000" cy="54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7463"/>
            <a:ext cx="9144000" cy="1068387"/>
          </a:xfrm>
        </p:spPr>
        <p:txBody>
          <a:bodyPr/>
          <a:lstStyle/>
          <a:p>
            <a:pPr>
              <a:defRPr/>
            </a:pPr>
            <a:r>
              <a:rPr lang="zh-TW" altLang="en-US" sz="4400" dirty="0" smtClean="0">
                <a:solidFill>
                  <a:schemeClr val="accent4">
                    <a:lumMod val="75000"/>
                  </a:schemeClr>
                </a:solidFill>
                <a:ea typeface="金梅毛隸書" pitchFamily="49" charset="-120"/>
              </a:rPr>
              <a:t>高級中等學校</a:t>
            </a:r>
            <a:r>
              <a:rPr lang="zh-TW" altLang="en-US" sz="4400" dirty="0" smtClean="0">
                <a:solidFill>
                  <a:schemeClr val="accent4">
                    <a:lumMod val="75000"/>
                  </a:schemeClr>
                </a:solidFill>
                <a:ea typeface="文鼎粗隸" pitchFamily="49" charset="-120"/>
              </a:rPr>
              <a:t>十</a:t>
            </a:r>
            <a:r>
              <a:rPr lang="zh-TW" altLang="en-US" sz="4400" dirty="0" smtClean="0">
                <a:solidFill>
                  <a:schemeClr val="accent4">
                    <a:lumMod val="75000"/>
                  </a:schemeClr>
                </a:solidFill>
                <a:ea typeface="金梅毛隸書" pitchFamily="49" charset="-120"/>
              </a:rPr>
              <a:t>二年國教前後比較 </a:t>
            </a:r>
            <a:endParaRPr lang="zh-TW" altLang="en-US" sz="4400" dirty="0">
              <a:solidFill>
                <a:schemeClr val="accent4">
                  <a:lumMod val="75000"/>
                </a:schemeClr>
              </a:solidFill>
              <a:ea typeface="金梅毛隸書" pitchFamily="49" charset="-120"/>
            </a:endParaRPr>
          </a:p>
        </p:txBody>
      </p:sp>
      <p:pic>
        <p:nvPicPr>
          <p:cNvPr id="70658" name="Picture 2"/>
          <p:cNvPicPr>
            <a:picLocks noChangeAspect="1" noChangeArrowheads="1"/>
          </p:cNvPicPr>
          <p:nvPr/>
        </p:nvPicPr>
        <p:blipFill>
          <a:blip r:embed="rId2"/>
          <a:srcRect/>
          <a:stretch>
            <a:fillRect/>
          </a:stretch>
        </p:blipFill>
        <p:spPr bwMode="auto">
          <a:xfrm>
            <a:off x="285750" y="1643063"/>
            <a:ext cx="8542338" cy="42862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0659" name="Picture 3"/>
          <p:cNvPicPr>
            <a:picLocks noChangeAspect="1" noChangeArrowheads="1"/>
          </p:cNvPicPr>
          <p:nvPr/>
        </p:nvPicPr>
        <p:blipFill>
          <a:blip r:embed="rId3"/>
          <a:srcRect/>
          <a:stretch>
            <a:fillRect/>
          </a:stretch>
        </p:blipFill>
        <p:spPr bwMode="auto">
          <a:xfrm>
            <a:off x="5286375" y="5749925"/>
            <a:ext cx="3590925" cy="8794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0" y="17463"/>
            <a:ext cx="9144000" cy="1068387"/>
          </a:xfrm>
        </p:spPr>
        <p:txBody>
          <a:bodyPr/>
          <a:lstStyle/>
          <a:p>
            <a:pPr algn="ctr"/>
            <a:r>
              <a:rPr lang="zh-TW" altLang="en-US" dirty="0" smtClean="0">
                <a:solidFill>
                  <a:srgbClr val="C00000"/>
                </a:solidFill>
                <a:latin typeface="Arial" charset="0"/>
                <a:ea typeface="金梅毛隸書" pitchFamily="49" charset="-120"/>
                <a:cs typeface="Arial" charset="0"/>
              </a:rPr>
              <a:t>什麼是綜合高中</a:t>
            </a:r>
          </a:p>
        </p:txBody>
      </p:sp>
      <p:graphicFrame>
        <p:nvGraphicFramePr>
          <p:cNvPr id="5" name="表格 4"/>
          <p:cNvGraphicFramePr>
            <a:graphicFrameLocks noGrp="1"/>
          </p:cNvGraphicFramePr>
          <p:nvPr/>
        </p:nvGraphicFramePr>
        <p:xfrm>
          <a:off x="285750" y="1214438"/>
          <a:ext cx="8643939" cy="5324475"/>
        </p:xfrm>
        <a:graphic>
          <a:graphicData uri="http://schemas.openxmlformats.org/drawingml/2006/table">
            <a:tbl>
              <a:tblPr firstRow="1" bandRow="1">
                <a:tableStyleId>{5C22544A-7EE6-4342-B048-85BDC9FD1C3A}</a:tableStyleId>
              </a:tblPr>
              <a:tblGrid>
                <a:gridCol w="2881313"/>
                <a:gridCol w="2881313"/>
                <a:gridCol w="2881313"/>
              </a:tblGrid>
              <a:tr h="107292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solidFill>
                            <a:schemeClr val="bg1"/>
                          </a:solidFill>
                          <a:ea typeface="文鼎粗隸" pitchFamily="49" charset="-120"/>
                        </a:rPr>
                        <a:t>高三階段</a:t>
                      </a:r>
                      <a:endParaRPr lang="en-US" altLang="zh-TW" sz="3200" b="1" dirty="0" smtClean="0">
                        <a:solidFill>
                          <a:schemeClr val="bg1"/>
                        </a:solidFill>
                        <a:latin typeface="細明體" pitchFamily="49" charset="-120"/>
                        <a:ea typeface="標楷體" pitchFamily="65" charset="-120"/>
                      </a:endParaRPr>
                    </a:p>
                    <a:p>
                      <a:pPr algn="ctr"/>
                      <a:r>
                        <a:rPr lang="zh-TW" altLang="en-US" sz="2400" b="1" dirty="0" smtClean="0">
                          <a:solidFill>
                            <a:srgbClr val="FFFF00"/>
                          </a:solidFill>
                          <a:latin typeface="細明體" pitchFamily="49" charset="-120"/>
                          <a:ea typeface="標楷體" pitchFamily="65" charset="-120"/>
                        </a:rPr>
                        <a:t>朝學術導向或職業導向發展</a:t>
                      </a:r>
                      <a:endParaRPr lang="zh-TW" altLang="en-US" sz="2400" dirty="0">
                        <a:solidFill>
                          <a:srgbClr val="FFFF00"/>
                        </a:solidFill>
                      </a:endParaRPr>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216">
                <a:tc gridSpan="3">
                  <a:txBody>
                    <a:bodyPr/>
                    <a:lstStyle/>
                    <a:p>
                      <a:pPr algn="ctr"/>
                      <a:endParaRPr lang="zh-TW" altLang="en-US" sz="1800" dirty="0"/>
                    </a:p>
                  </a:txBody>
                  <a:tcPr marL="91439" marR="91439" marT="45716" marB="457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310">
                <a:tc gridSpan="3">
                  <a:txBody>
                    <a:bodyPr/>
                    <a:lstStyle/>
                    <a:p>
                      <a:pPr marL="0" marR="0" indent="0" algn="ctr" defTabSz="914400" rtl="0" eaLnBrk="1" fontAlgn="auto" latinLnBrk="0" hangingPunct="1">
                        <a:lnSpc>
                          <a:spcPct val="100000"/>
                        </a:lnSpc>
                        <a:spcBef>
                          <a:spcPct val="50000"/>
                        </a:spcBef>
                        <a:spcAft>
                          <a:spcPts val="0"/>
                        </a:spcAft>
                        <a:buClrTx/>
                        <a:buSzTx/>
                        <a:buFontTx/>
                        <a:buNone/>
                        <a:tabLst/>
                        <a:defRPr/>
                      </a:pPr>
                      <a:r>
                        <a:rPr lang="zh-TW" altLang="en-US" sz="3200" dirty="0" smtClean="0">
                          <a:solidFill>
                            <a:srgbClr val="0000FF"/>
                          </a:solidFill>
                          <a:ea typeface="文鼎粗隸" pitchFamily="49" charset="-120"/>
                        </a:rPr>
                        <a:t>高二階段</a:t>
                      </a:r>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9286">
                <a:tc>
                  <a:txBody>
                    <a:bodyPr/>
                    <a:lstStyle/>
                    <a:p>
                      <a:pPr algn="ctr">
                        <a:spcBef>
                          <a:spcPct val="50000"/>
                        </a:spcBef>
                      </a:pPr>
                      <a:r>
                        <a:rPr lang="zh-TW" altLang="en-US" sz="2400" b="0" i="0" kern="1200" dirty="0" smtClean="0">
                          <a:solidFill>
                            <a:srgbClr val="C00000"/>
                          </a:solidFill>
                          <a:latin typeface="+mn-lt"/>
                          <a:ea typeface="金梅毛隸書" pitchFamily="49" charset="-120"/>
                          <a:cs typeface="+mn-cs"/>
                        </a:rPr>
                        <a:t>學術學程（</a:t>
                      </a:r>
                      <a:r>
                        <a:rPr lang="zh-TW" altLang="en-US" sz="2400" b="0" i="0" kern="1200" dirty="0" smtClean="0">
                          <a:solidFill>
                            <a:srgbClr val="C00000"/>
                          </a:solidFill>
                          <a:latin typeface="+mn-lt"/>
                          <a:ea typeface="文鼎粗隸" pitchFamily="49" charset="-120"/>
                          <a:cs typeface="+mn-cs"/>
                        </a:rPr>
                        <a:t>以</a:t>
                      </a:r>
                      <a:r>
                        <a:rPr lang="zh-TW" altLang="en-US" sz="2400" b="0" i="0" kern="1200" dirty="0" smtClean="0">
                          <a:solidFill>
                            <a:srgbClr val="C00000"/>
                          </a:solidFill>
                          <a:latin typeface="+mn-lt"/>
                          <a:ea typeface="金梅毛隸書" pitchFamily="49" charset="-120"/>
                          <a:cs typeface="+mn-cs"/>
                        </a:rPr>
                        <a:t>升讀大學為主）</a:t>
                      </a:r>
                      <a:endParaRPr lang="zh-TW" altLang="en-US" sz="2400" dirty="0" smtClean="0">
                        <a:solidFill>
                          <a:srgbClr val="C00000"/>
                        </a:solidFill>
                        <a:ea typeface="金梅毛隸書" pitchFamily="49" charset="-120"/>
                      </a:endParaRPr>
                    </a:p>
                  </a:txBody>
                  <a:tcPr marL="91439" marR="91439"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2400" b="0" i="0" kern="1200" dirty="0" smtClean="0">
                          <a:solidFill>
                            <a:srgbClr val="C00000"/>
                          </a:solidFill>
                          <a:latin typeface="+mn-lt"/>
                          <a:ea typeface="金梅毛隸書" pitchFamily="49" charset="-120"/>
                          <a:cs typeface="+mn-cs"/>
                        </a:rPr>
                        <a:t>專門學程（</a:t>
                      </a:r>
                      <a:r>
                        <a:rPr lang="zh-TW" altLang="en-US" sz="2400" b="0" i="0" kern="1200" dirty="0" smtClean="0">
                          <a:solidFill>
                            <a:srgbClr val="C00000"/>
                          </a:solidFill>
                          <a:latin typeface="+mn-lt"/>
                          <a:ea typeface="文鼎粗隸" pitchFamily="49" charset="-120"/>
                          <a:cs typeface="+mn-cs"/>
                        </a:rPr>
                        <a:t>以</a:t>
                      </a:r>
                      <a:r>
                        <a:rPr lang="zh-TW" altLang="en-US" sz="2400" b="0" i="0" kern="1200" dirty="0" smtClean="0">
                          <a:solidFill>
                            <a:srgbClr val="C00000"/>
                          </a:solidFill>
                          <a:latin typeface="+mn-lt"/>
                          <a:ea typeface="金梅毛隸書" pitchFamily="49" charset="-120"/>
                          <a:cs typeface="+mn-cs"/>
                        </a:rPr>
                        <a:t>升讀科技大學、技術學院、或就業）</a:t>
                      </a:r>
                      <a:endParaRPr lang="zh-TW" altLang="en-US" sz="2400" dirty="0">
                        <a:solidFill>
                          <a:srgbClr val="C00000"/>
                        </a:solidFill>
                        <a:ea typeface="金梅毛隸書" pitchFamily="49" charset="-120"/>
                      </a:endParaRPr>
                    </a:p>
                  </a:txBody>
                  <a:tcPr marL="91439" marR="91439"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2400" b="0" i="0" kern="1200" dirty="0" smtClean="0">
                          <a:solidFill>
                            <a:srgbClr val="C00000"/>
                          </a:solidFill>
                          <a:latin typeface="+mn-lt"/>
                          <a:ea typeface="金梅毛隸書" pitchFamily="49" charset="-120"/>
                          <a:cs typeface="+mn-cs"/>
                        </a:rPr>
                        <a:t>跨學程（綜合學程）</a:t>
                      </a:r>
                      <a:endParaRPr lang="zh-TW" altLang="en-US" sz="2400" dirty="0">
                        <a:solidFill>
                          <a:srgbClr val="C00000"/>
                        </a:solidFill>
                        <a:ea typeface="金梅毛隸書" pitchFamily="49" charset="-120"/>
                      </a:endParaRPr>
                    </a:p>
                  </a:txBody>
                  <a:tcPr marL="91439" marR="91439"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7137">
                <a:tc>
                  <a:txBody>
                    <a:bodyPr/>
                    <a:lstStyle/>
                    <a:p>
                      <a:endParaRPr lang="zh-TW" altLang="en-US" sz="1800" dirty="0"/>
                    </a:p>
                  </a:txBody>
                  <a:tcPr marL="91439" marR="91439" marT="45716" marB="457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800" dirty="0"/>
                    </a:p>
                  </a:txBody>
                  <a:tcPr marL="91439" marR="91439" marT="45716" marB="457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ltLang="en-US" sz="1800"/>
                    </a:p>
                  </a:txBody>
                  <a:tcPr marL="91439" marR="91439" marT="45716" marB="4571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58598">
                <a:tc gridSpan="3">
                  <a:txBody>
                    <a:bodyPr/>
                    <a:lstStyle/>
                    <a:p>
                      <a:pPr algn="ctr"/>
                      <a:r>
                        <a:rPr lang="zh-TW" altLang="en-US" sz="3200" dirty="0" smtClean="0">
                          <a:solidFill>
                            <a:srgbClr val="0000FF"/>
                          </a:solidFill>
                          <a:latin typeface="標楷體" pitchFamily="65" charset="-120"/>
                          <a:ea typeface="文鼎粗隸" pitchFamily="49" charset="-120"/>
                        </a:rPr>
                        <a:t>高一階段</a:t>
                      </a:r>
                    </a:p>
                    <a:p>
                      <a:pPr lvl="1" algn="ctr"/>
                      <a:r>
                        <a:rPr lang="zh-TW" altLang="en-US" sz="2400" dirty="0" smtClean="0">
                          <a:ea typeface="文鼎粗隸" pitchFamily="49" charset="-120"/>
                        </a:rPr>
                        <a:t>不分學程，修習共同科目，藉由生涯規劃、職業試探等課程探索性向及能力</a:t>
                      </a:r>
                      <a:endParaRPr lang="zh-TW" altLang="en-US" sz="2400" dirty="0" smtClean="0">
                        <a:solidFill>
                          <a:srgbClr val="CC3300"/>
                        </a:solidFill>
                        <a:latin typeface="標楷體" pitchFamily="65" charset="-120"/>
                        <a:ea typeface="文鼎粗隸" pitchFamily="49" charset="-120"/>
                      </a:endParaRPr>
                    </a:p>
                  </a:txBody>
                  <a:tcPr marL="91439" marR="9143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向上箭號 5"/>
          <p:cNvSpPr/>
          <p:nvPr/>
        </p:nvSpPr>
        <p:spPr>
          <a:xfrm>
            <a:off x="4286250" y="2357438"/>
            <a:ext cx="285750" cy="428625"/>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向上箭號 6"/>
          <p:cNvSpPr/>
          <p:nvPr/>
        </p:nvSpPr>
        <p:spPr>
          <a:xfrm>
            <a:off x="4357688" y="4714875"/>
            <a:ext cx="285750" cy="428625"/>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0" y="17463"/>
            <a:ext cx="9144000" cy="1068387"/>
          </a:xfrm>
        </p:spPr>
        <p:txBody>
          <a:bodyPr/>
          <a:lstStyle/>
          <a:p>
            <a:pPr algn="ctr"/>
            <a:r>
              <a:rPr lang="zh-TW" altLang="en-US" sz="4800" dirty="0" smtClean="0">
                <a:solidFill>
                  <a:srgbClr val="C00000"/>
                </a:solidFill>
                <a:latin typeface="Arial" charset="0"/>
                <a:ea typeface="金梅毛隸書" pitchFamily="49" charset="-120"/>
                <a:cs typeface="Arial" charset="0"/>
              </a:rPr>
              <a:t>什麼是綜合高中</a:t>
            </a:r>
          </a:p>
        </p:txBody>
      </p:sp>
      <p:pic>
        <p:nvPicPr>
          <p:cNvPr id="15363" name="Picture 4" descr="A-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50" y="1428750"/>
            <a:ext cx="8382000" cy="521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協助孩子適性選擇</a:t>
            </a:r>
            <a:endParaRPr lang="zh-TW" altLang="en-US" sz="5400" b="0" dirty="0">
              <a:ea typeface="金梅毛隸書" pitchFamily="49" charset="-120"/>
            </a:endParaRPr>
          </a:p>
        </p:txBody>
      </p:sp>
      <p:sp>
        <p:nvSpPr>
          <p:cNvPr id="3" name="內容版面配置區 2"/>
          <p:cNvSpPr>
            <a:spLocks noGrp="1"/>
          </p:cNvSpPr>
          <p:nvPr>
            <p:ph idx="1"/>
          </p:nvPr>
        </p:nvSpPr>
        <p:spPr>
          <a:xfrm>
            <a:off x="428596" y="1142984"/>
            <a:ext cx="8229600" cy="785818"/>
          </a:xfrm>
        </p:spPr>
        <p:txBody>
          <a:bodyPr>
            <a:noAutofit/>
          </a:bodyPr>
          <a:lstStyle/>
          <a:p>
            <a:pPr marL="165100" indent="-165100" algn="just">
              <a:buSzPct val="25000"/>
            </a:pPr>
            <a:r>
              <a:rPr lang="zh-TW" altLang="zh-TW" sz="3200" dirty="0" smtClean="0">
                <a:solidFill>
                  <a:srgbClr val="C00000"/>
                </a:solidFill>
                <a:ea typeface="全真顏體" pitchFamily="49" charset="-120"/>
                <a:cs typeface="Arial" pitchFamily="34" charset="0"/>
                <a:sym typeface="Arial" pitchFamily="34" charset="0"/>
              </a:rPr>
              <a:t>❖</a:t>
            </a:r>
            <a:r>
              <a:rPr lang="zh-TW" altLang="en-US" sz="3200" dirty="0" smtClean="0">
                <a:solidFill>
                  <a:srgbClr val="000000"/>
                </a:solidFill>
                <a:ea typeface="全真顏體" pitchFamily="49" charset="-120"/>
                <a:cs typeface="Arial" pitchFamily="34" charset="0"/>
                <a:sym typeface="Arial" pitchFamily="34" charset="0"/>
              </a:rPr>
              <a:t>孩子國中畢業前，如何協助孩子適性入學？</a:t>
            </a:r>
            <a:endParaRPr lang="zh-TW" altLang="zh-TW" sz="3200" dirty="0">
              <a:solidFill>
                <a:srgbClr val="000000"/>
              </a:solidFill>
              <a:ea typeface="全真顏體" pitchFamily="49" charset="-120"/>
              <a:cs typeface="Arial" pitchFamily="34" charset="0"/>
              <a:sym typeface="Arial" pitchFamily="34" charset="0"/>
            </a:endParaRPr>
          </a:p>
        </p:txBody>
      </p:sp>
      <p:grpSp>
        <p:nvGrpSpPr>
          <p:cNvPr id="4" name="群組 3"/>
          <p:cNvGrpSpPr/>
          <p:nvPr/>
        </p:nvGrpSpPr>
        <p:grpSpPr>
          <a:xfrm>
            <a:off x="357158" y="1785926"/>
            <a:ext cx="8116887" cy="4764088"/>
            <a:chOff x="179388" y="1689100"/>
            <a:chExt cx="8116887" cy="4764088"/>
          </a:xfrm>
        </p:grpSpPr>
        <p:sp>
          <p:nvSpPr>
            <p:cNvPr id="5" name="Shape 628"/>
            <p:cNvSpPr>
              <a:spLocks noChangeArrowheads="1"/>
            </p:cNvSpPr>
            <p:nvPr/>
          </p:nvSpPr>
          <p:spPr bwMode="auto">
            <a:xfrm>
              <a:off x="1079500" y="1844675"/>
              <a:ext cx="7216775" cy="868363"/>
            </a:xfrm>
            <a:prstGeom prst="rect">
              <a:avLst/>
            </a:prstGeom>
            <a:solidFill>
              <a:srgbClr val="FFFFCC"/>
            </a:solidFill>
            <a:ln w="25400">
              <a:solidFill>
                <a:schemeClr val="tx1"/>
              </a:solidFill>
              <a:round/>
              <a:headEnd/>
              <a:tailEnd/>
            </a:ln>
          </p:spPr>
          <p:txBody>
            <a:bodyPr lIns="91425" tIns="45700" rIns="91425" bIns="45700" anchor="ctr"/>
            <a:lstStyle/>
            <a:p>
              <a:pPr marL="633413" indent="-633413" algn="ctr" eaLnBrk="1" hangingPunct="1">
                <a:buSzPct val="25000"/>
              </a:pPr>
              <a:r>
                <a:rPr lang="zh-TW" altLang="zh-TW" sz="3000" dirty="0">
                  <a:solidFill>
                    <a:srgbClr val="000000"/>
                  </a:solidFill>
                  <a:ea typeface="文鼎粗隸" pitchFamily="49" charset="-120"/>
                  <a:cs typeface="Arial" pitchFamily="34" charset="0"/>
                  <a:sym typeface="Arial" pitchFamily="34" charset="0"/>
                </a:rPr>
                <a:t>親師生共同完成「</a:t>
              </a:r>
              <a:r>
                <a:rPr lang="zh-TW" altLang="zh-TW" sz="3000" b="1" dirty="0">
                  <a:solidFill>
                    <a:srgbClr val="FF0000"/>
                  </a:solidFill>
                  <a:ea typeface="文鼎粗隸" pitchFamily="49" charset="-120"/>
                  <a:cs typeface="Arial" pitchFamily="34" charset="0"/>
                  <a:sym typeface="Arial" pitchFamily="34" charset="0"/>
                </a:rPr>
                <a:t>國中學生生涯輔導紀錄手冊</a:t>
              </a:r>
              <a:r>
                <a:rPr lang="zh-TW" altLang="zh-TW" sz="3000" dirty="0">
                  <a:solidFill>
                    <a:srgbClr val="000000"/>
                  </a:solidFill>
                  <a:ea typeface="文鼎粗隸" pitchFamily="49" charset="-120"/>
                  <a:cs typeface="Arial" pitchFamily="34" charset="0"/>
                  <a:sym typeface="Arial" pitchFamily="34" charset="0"/>
                </a:rPr>
                <a:t>」生涯發展規劃書</a:t>
              </a:r>
            </a:p>
          </p:txBody>
        </p:sp>
        <p:sp>
          <p:nvSpPr>
            <p:cNvPr id="6" name="Shape 629"/>
            <p:cNvSpPr>
              <a:spLocks noChangeArrowheads="1"/>
            </p:cNvSpPr>
            <p:nvPr/>
          </p:nvSpPr>
          <p:spPr bwMode="auto">
            <a:xfrm>
              <a:off x="1066800" y="3141663"/>
              <a:ext cx="7216775" cy="939800"/>
            </a:xfrm>
            <a:prstGeom prst="rect">
              <a:avLst/>
            </a:prstGeom>
            <a:solidFill>
              <a:srgbClr val="E0B2B1"/>
            </a:solidFill>
            <a:ln w="25400">
              <a:solidFill>
                <a:schemeClr val="tx1"/>
              </a:solidFill>
              <a:round/>
              <a:headEnd/>
              <a:tailEnd/>
            </a:ln>
          </p:spPr>
          <p:txBody>
            <a:bodyPr lIns="91425" tIns="45700" rIns="91425" bIns="45700" anchor="ctr"/>
            <a:lstStyle/>
            <a:p>
              <a:pPr algn="ctr" eaLnBrk="1" hangingPunct="1">
                <a:buSzPct val="25000"/>
              </a:pPr>
              <a:r>
                <a:rPr lang="zh-TW" altLang="zh-TW" sz="3000" dirty="0" smtClean="0">
                  <a:solidFill>
                    <a:srgbClr val="000000"/>
                  </a:solidFill>
                  <a:ea typeface="文鼎粗隸" pitchFamily="49" charset="-120"/>
                  <a:cs typeface="Arial" pitchFamily="34" charset="0"/>
                  <a:sym typeface="Arial" pitchFamily="34" charset="0"/>
                </a:rPr>
                <a:t>認識</a:t>
              </a:r>
              <a:r>
                <a:rPr lang="zh-TW" altLang="en-US" sz="3000" dirty="0" smtClean="0">
                  <a:solidFill>
                    <a:srgbClr val="000000"/>
                  </a:solidFill>
                  <a:ea typeface="文鼎粗隸" pitchFamily="49" charset="-120"/>
                  <a:cs typeface="Arial" pitchFamily="34" charset="0"/>
                  <a:sym typeface="Arial" pitchFamily="34" charset="0"/>
                </a:rPr>
                <a:t>各就學區</a:t>
              </a:r>
              <a:r>
                <a:rPr lang="zh-TW" altLang="zh-TW" sz="3000" dirty="0" smtClean="0">
                  <a:solidFill>
                    <a:srgbClr val="000000"/>
                  </a:solidFill>
                  <a:ea typeface="文鼎粗隸" pitchFamily="49" charset="-120"/>
                  <a:cs typeface="Arial" pitchFamily="34" charset="0"/>
                  <a:sym typeface="Arial" pitchFamily="34" charset="0"/>
                </a:rPr>
                <a:t>免試</a:t>
              </a:r>
              <a:r>
                <a:rPr lang="zh-TW" altLang="zh-TW" sz="3000" dirty="0">
                  <a:solidFill>
                    <a:srgbClr val="000000"/>
                  </a:solidFill>
                  <a:ea typeface="文鼎粗隸" pitchFamily="49" charset="-120"/>
                  <a:cs typeface="Arial" pitchFamily="34" charset="0"/>
                  <a:sym typeface="Arial" pitchFamily="34" charset="0"/>
                </a:rPr>
                <a:t>入學（含超額比序）</a:t>
              </a:r>
            </a:p>
            <a:p>
              <a:pPr algn="ctr" eaLnBrk="1" hangingPunct="1">
                <a:buSzPct val="25000"/>
              </a:pPr>
              <a:r>
                <a:rPr lang="zh-TW" altLang="zh-TW" sz="3000" dirty="0">
                  <a:solidFill>
                    <a:srgbClr val="000000"/>
                  </a:solidFill>
                  <a:ea typeface="文鼎粗隸" pitchFamily="49" charset="-120"/>
                  <a:cs typeface="Arial" pitchFamily="34" charset="0"/>
                  <a:sym typeface="Arial" pitchFamily="34" charset="0"/>
                </a:rPr>
                <a:t>及特色招生</a:t>
              </a:r>
            </a:p>
          </p:txBody>
        </p:sp>
        <p:sp>
          <p:nvSpPr>
            <p:cNvPr id="7" name="Shape 630"/>
            <p:cNvSpPr>
              <a:spLocks noChangeArrowheads="1"/>
            </p:cNvSpPr>
            <p:nvPr/>
          </p:nvSpPr>
          <p:spPr bwMode="auto">
            <a:xfrm>
              <a:off x="1062038" y="4508500"/>
              <a:ext cx="7216775" cy="936625"/>
            </a:xfrm>
            <a:prstGeom prst="rect">
              <a:avLst/>
            </a:prstGeom>
            <a:solidFill>
              <a:srgbClr val="D18D8B"/>
            </a:solidFill>
            <a:ln w="25400">
              <a:solidFill>
                <a:schemeClr val="tx1"/>
              </a:solidFill>
              <a:round/>
              <a:headEnd/>
              <a:tailEnd/>
            </a:ln>
          </p:spPr>
          <p:txBody>
            <a:bodyPr lIns="91425" tIns="45700" rIns="91425" bIns="45700" anchor="ctr"/>
            <a:lstStyle/>
            <a:p>
              <a:pPr algn="ctr" eaLnBrk="1" hangingPunct="1">
                <a:buSzPct val="25000"/>
              </a:pPr>
              <a:r>
                <a:rPr lang="zh-TW" altLang="zh-TW" sz="3000" dirty="0">
                  <a:solidFill>
                    <a:srgbClr val="000000"/>
                  </a:solidFill>
                  <a:ea typeface="文鼎粗隸" pitchFamily="49" charset="-120"/>
                  <a:cs typeface="Arial" pitchFamily="34" charset="0"/>
                  <a:sym typeface="Arial" pitchFamily="34" charset="0"/>
                </a:rPr>
                <a:t>認識全國五專、</a:t>
              </a:r>
            </a:p>
            <a:p>
              <a:pPr algn="ctr" eaLnBrk="1" hangingPunct="1">
                <a:buSzPct val="25000"/>
              </a:pPr>
              <a:r>
                <a:rPr lang="zh-TW" altLang="zh-TW" sz="3000" dirty="0" smtClean="0">
                  <a:solidFill>
                    <a:srgbClr val="000000"/>
                  </a:solidFill>
                  <a:ea typeface="文鼎粗隸" pitchFamily="49" charset="-120"/>
                  <a:cs typeface="Arial" pitchFamily="34" charset="0"/>
                  <a:sym typeface="Arial" pitchFamily="34" charset="0"/>
                </a:rPr>
                <a:t>各就</a:t>
              </a:r>
              <a:r>
                <a:rPr lang="zh-TW" altLang="zh-TW" sz="3000" dirty="0">
                  <a:solidFill>
                    <a:srgbClr val="000000"/>
                  </a:solidFill>
                  <a:ea typeface="文鼎粗隸" pitchFamily="49" charset="-120"/>
                  <a:cs typeface="Arial" pitchFamily="34" charset="0"/>
                  <a:sym typeface="Arial" pitchFamily="34" charset="0"/>
                </a:rPr>
                <a:t>學區高</a:t>
              </a:r>
              <a:r>
                <a:rPr lang="zh-TW" altLang="en-US" sz="3000" dirty="0">
                  <a:solidFill>
                    <a:srgbClr val="000000"/>
                  </a:solidFill>
                  <a:ea typeface="文鼎粗隸" pitchFamily="49" charset="-120"/>
                  <a:cs typeface="Arial" pitchFamily="34" charset="0"/>
                  <a:sym typeface="Arial" pitchFamily="34" charset="0"/>
                </a:rPr>
                <a:t>級中等學校</a:t>
              </a:r>
              <a:endParaRPr lang="zh-TW" altLang="zh-TW" sz="3000" dirty="0">
                <a:solidFill>
                  <a:srgbClr val="000000"/>
                </a:solidFill>
                <a:ea typeface="文鼎粗隸" pitchFamily="49" charset="-120"/>
                <a:cs typeface="Arial" pitchFamily="34" charset="0"/>
                <a:sym typeface="Arial" pitchFamily="34" charset="0"/>
              </a:endParaRPr>
            </a:p>
          </p:txBody>
        </p:sp>
        <p:sp>
          <p:nvSpPr>
            <p:cNvPr id="8" name="Shape 631"/>
            <p:cNvSpPr>
              <a:spLocks noChangeArrowheads="1"/>
            </p:cNvSpPr>
            <p:nvPr/>
          </p:nvSpPr>
          <p:spPr bwMode="auto">
            <a:xfrm>
              <a:off x="1042988" y="5876925"/>
              <a:ext cx="7218362" cy="576263"/>
            </a:xfrm>
            <a:prstGeom prst="rect">
              <a:avLst/>
            </a:prstGeom>
            <a:solidFill>
              <a:srgbClr val="FFC000"/>
            </a:solidFill>
            <a:ln w="25400">
              <a:solidFill>
                <a:schemeClr val="tx1"/>
              </a:solidFill>
              <a:round/>
              <a:headEnd/>
              <a:tailEnd/>
            </a:ln>
          </p:spPr>
          <p:txBody>
            <a:bodyPr lIns="91425" tIns="45700" rIns="91425" bIns="45700"/>
            <a:lstStyle/>
            <a:p>
              <a:pPr algn="ctr" eaLnBrk="1" hangingPunct="1">
                <a:buSzPct val="25000"/>
              </a:pPr>
              <a:r>
                <a:rPr lang="zh-TW" altLang="zh-TW" sz="3000" dirty="0">
                  <a:solidFill>
                    <a:srgbClr val="000000"/>
                  </a:solidFill>
                  <a:ea typeface="文鼎粗隸" pitchFamily="49" charset="-120"/>
                  <a:cs typeface="Arial" pitchFamily="34" charset="0"/>
                  <a:sym typeface="Arial" pitchFamily="34" charset="0"/>
                </a:rPr>
                <a:t>教育部或</a:t>
              </a:r>
              <a:r>
                <a:rPr lang="zh-TW" altLang="zh-TW" sz="3000" dirty="0" smtClean="0">
                  <a:solidFill>
                    <a:srgbClr val="000000"/>
                  </a:solidFill>
                  <a:ea typeface="文鼎粗隸" pitchFamily="49" charset="-120"/>
                  <a:cs typeface="Arial" pitchFamily="34" charset="0"/>
                  <a:sym typeface="Arial" pitchFamily="34" charset="0"/>
                </a:rPr>
                <a:t>各</a:t>
              </a:r>
              <a:r>
                <a:rPr lang="zh-TW" altLang="en-US" sz="3000" dirty="0" smtClean="0">
                  <a:solidFill>
                    <a:srgbClr val="000000"/>
                  </a:solidFill>
                  <a:ea typeface="文鼎粗隸" pitchFamily="49" charset="-120"/>
                  <a:cs typeface="Arial" pitchFamily="34" charset="0"/>
                  <a:sym typeface="Arial" pitchFamily="34" charset="0"/>
                </a:rPr>
                <a:t>就學區</a:t>
              </a:r>
              <a:r>
                <a:rPr lang="zh-TW" altLang="zh-TW" sz="3000" dirty="0" smtClean="0">
                  <a:solidFill>
                    <a:srgbClr val="000000"/>
                  </a:solidFill>
                  <a:ea typeface="文鼎粗隸" pitchFamily="49" charset="-120"/>
                  <a:cs typeface="Arial" pitchFamily="34" charset="0"/>
                  <a:sym typeface="Arial" pitchFamily="34" charset="0"/>
                </a:rPr>
                <a:t>志願</a:t>
              </a:r>
              <a:r>
                <a:rPr lang="zh-TW" altLang="zh-TW" sz="3000" dirty="0">
                  <a:solidFill>
                    <a:srgbClr val="000000"/>
                  </a:solidFill>
                  <a:ea typeface="文鼎粗隸" pitchFamily="49" charset="-120"/>
                  <a:cs typeface="Arial" pitchFamily="34" charset="0"/>
                  <a:sym typeface="Arial" pitchFamily="34" charset="0"/>
                </a:rPr>
                <a:t>選填試探系統</a:t>
              </a:r>
            </a:p>
          </p:txBody>
        </p:sp>
        <p:sp>
          <p:nvSpPr>
            <p:cNvPr id="9" name="Shape 633"/>
            <p:cNvSpPr>
              <a:spLocks noChangeArrowheads="1"/>
            </p:cNvSpPr>
            <p:nvPr/>
          </p:nvSpPr>
          <p:spPr bwMode="auto">
            <a:xfrm rot="5400000">
              <a:off x="4494213" y="2752725"/>
              <a:ext cx="361950"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pPr eaLnBrk="1" hangingPunct="1"/>
              <a:endParaRPr lang="zh-TW" altLang="zh-TW">
                <a:solidFill>
                  <a:srgbClr val="000000"/>
                </a:solidFill>
              </a:endParaRPr>
            </a:p>
          </p:txBody>
        </p:sp>
        <p:sp>
          <p:nvSpPr>
            <p:cNvPr id="10" name="Shape 634"/>
            <p:cNvSpPr>
              <a:spLocks noChangeArrowheads="1"/>
            </p:cNvSpPr>
            <p:nvPr/>
          </p:nvSpPr>
          <p:spPr bwMode="auto">
            <a:xfrm rot="5400000">
              <a:off x="4490243" y="4120357"/>
              <a:ext cx="360363"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pPr eaLnBrk="1" hangingPunct="1"/>
              <a:endParaRPr lang="zh-TW" altLang="zh-TW">
                <a:solidFill>
                  <a:srgbClr val="000000"/>
                </a:solidFill>
              </a:endParaRPr>
            </a:p>
          </p:txBody>
        </p:sp>
        <p:sp>
          <p:nvSpPr>
            <p:cNvPr id="11" name="Shape 635"/>
            <p:cNvSpPr>
              <a:spLocks noChangeArrowheads="1"/>
            </p:cNvSpPr>
            <p:nvPr/>
          </p:nvSpPr>
          <p:spPr bwMode="auto">
            <a:xfrm rot="5400000">
              <a:off x="4489450" y="5487988"/>
              <a:ext cx="361950"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p>
              <a:pPr eaLnBrk="1" hangingPunct="1"/>
              <a:endParaRPr lang="zh-TW" altLang="zh-TW">
                <a:solidFill>
                  <a:srgbClr val="000000"/>
                </a:solidFill>
              </a:endParaRPr>
            </a:p>
          </p:txBody>
        </p:sp>
        <p:sp>
          <p:nvSpPr>
            <p:cNvPr id="12" name="Shape 637"/>
            <p:cNvSpPr>
              <a:spLocks noChangeArrowheads="1"/>
            </p:cNvSpPr>
            <p:nvPr/>
          </p:nvSpPr>
          <p:spPr bwMode="auto">
            <a:xfrm>
              <a:off x="179388" y="1689100"/>
              <a:ext cx="1079500" cy="1092200"/>
            </a:xfrm>
            <a:prstGeom prst="rect">
              <a:avLst/>
            </a:prstGeom>
            <a:blipFill dpi="0" rotWithShape="1">
              <a:blip r:embed="rId2"/>
              <a:srcRect/>
              <a:stretch>
                <a:fillRect/>
              </a:stretch>
            </a:blipFill>
            <a:ln w="9525">
              <a:noFill/>
              <a:miter lim="800000"/>
              <a:headEnd/>
              <a:tailEnd/>
            </a:ln>
          </p:spPr>
          <p:txBody>
            <a:bodyPr/>
            <a:lstStyle/>
            <a:p>
              <a:pPr eaLnBrk="1" hangingPunct="1"/>
              <a:endParaRPr lang="zh-TW" altLang="en-US">
                <a:solidFill>
                  <a:srgbClr val="000000"/>
                </a:solidFill>
              </a:endParaRPr>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標題 1"/>
          <p:cNvSpPr>
            <a:spLocks noGrp="1"/>
          </p:cNvSpPr>
          <p:nvPr>
            <p:ph type="title"/>
          </p:nvPr>
        </p:nvSpPr>
        <p:spPr>
          <a:xfrm>
            <a:off x="0" y="17463"/>
            <a:ext cx="9144000" cy="1068387"/>
          </a:xfrm>
        </p:spPr>
        <p:txBody>
          <a:bodyPr/>
          <a:lstStyle/>
          <a:p>
            <a:pPr algn="ctr"/>
            <a:r>
              <a:rPr lang="zh-TW" altLang="en-US" dirty="0" smtClean="0">
                <a:solidFill>
                  <a:srgbClr val="002060"/>
                </a:solidFill>
                <a:latin typeface="Arial" charset="0"/>
                <a:ea typeface="文鼎粗隸" pitchFamily="49" charset="-120"/>
                <a:cs typeface="Arial" charset="0"/>
              </a:rPr>
              <a:t>綜合高中的優點</a:t>
            </a:r>
          </a:p>
        </p:txBody>
      </p:sp>
      <p:grpSp>
        <p:nvGrpSpPr>
          <p:cNvPr id="2" name="群組 4"/>
          <p:cNvGrpSpPr>
            <a:grpSpLocks/>
          </p:cNvGrpSpPr>
          <p:nvPr/>
        </p:nvGrpSpPr>
        <p:grpSpPr bwMode="auto">
          <a:xfrm>
            <a:off x="214313" y="1484313"/>
            <a:ext cx="8702675" cy="4462462"/>
            <a:chOff x="214282" y="1484313"/>
            <a:chExt cx="8702746" cy="4462462"/>
          </a:xfrm>
        </p:grpSpPr>
        <p:sp>
          <p:nvSpPr>
            <p:cNvPr id="17412" name="Text Box 3"/>
            <p:cNvSpPr txBox="1">
              <a:spLocks noChangeArrowheads="1"/>
            </p:cNvSpPr>
            <p:nvPr/>
          </p:nvSpPr>
          <p:spPr bwMode="auto">
            <a:xfrm>
              <a:off x="214282" y="2857500"/>
              <a:ext cx="2879748" cy="1692275"/>
            </a:xfrm>
            <a:prstGeom prst="rect">
              <a:avLst/>
            </a:prstGeom>
            <a:solidFill>
              <a:srgbClr val="CCFFFF"/>
            </a:solidFill>
            <a:ln w="25400">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r>
                <a:rPr lang="zh-TW" altLang="en-US" sz="2400">
                  <a:ea typeface="文鼎粗隸" pitchFamily="49" charset="-120"/>
                </a:rPr>
                <a:t>個人的學習檔案</a:t>
              </a:r>
              <a:endParaRPr lang="en-US" altLang="zh-TW" sz="2400">
                <a:ea typeface="文鼎粗隸" pitchFamily="49" charset="-120"/>
              </a:endParaRPr>
            </a:p>
            <a:p>
              <a:pPr algn="ctr"/>
              <a:r>
                <a:rPr lang="zh-TW" altLang="en-US" sz="2000">
                  <a:solidFill>
                    <a:srgbClr val="002060"/>
                  </a:solidFill>
                  <a:latin typeface="標楷體" pitchFamily="65" charset="-120"/>
                  <a:ea typeface="標楷體" pitchFamily="65" charset="-120"/>
                </a:rPr>
                <a:t>藉此讓學生可以不斷反複思考自己的學習歷程，並循此摸索出未來的方向</a:t>
              </a:r>
            </a:p>
          </p:txBody>
        </p:sp>
        <p:sp>
          <p:nvSpPr>
            <p:cNvPr id="17413" name="AutoShape 4"/>
            <p:cNvSpPr>
              <a:spLocks noChangeArrowheads="1"/>
            </p:cNvSpPr>
            <p:nvPr/>
          </p:nvSpPr>
          <p:spPr bwMode="auto">
            <a:xfrm flipH="1">
              <a:off x="1547793" y="1700213"/>
              <a:ext cx="1512899" cy="1223962"/>
            </a:xfrm>
            <a:custGeom>
              <a:avLst/>
              <a:gdLst>
                <a:gd name="T0" fmla="*/ 2147483647 w 21600"/>
                <a:gd name="T1" fmla="*/ 579498918 h 21600"/>
                <a:gd name="T2" fmla="*/ 2147483647 w 21600"/>
                <a:gd name="T3" fmla="*/ 491253468 h 21600"/>
                <a:gd name="T4" fmla="*/ 2147483647 w 21600"/>
                <a:gd name="T5" fmla="*/ 1272166440 h 21600"/>
                <a:gd name="T6" fmla="*/ 2147483647 w 21600"/>
                <a:gd name="T7" fmla="*/ 1965016989 h 21600"/>
                <a:gd name="T8" fmla="*/ 2147483647 w 21600"/>
                <a:gd name="T9" fmla="*/ 2147483647 h 21600"/>
                <a:gd name="T10" fmla="*/ 2147483647 w 21600"/>
                <a:gd name="T11" fmla="*/ 196501698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29"/>
                    <a:pt x="13801" y="5417"/>
                    <a:pt x="10831" y="5400"/>
                  </a:cubicBezTo>
                  <a:lnTo>
                    <a:pt x="10862" y="0"/>
                  </a:lnTo>
                  <a:cubicBezTo>
                    <a:pt x="16802" y="34"/>
                    <a:pt x="21599" y="4859"/>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zh-TW" altLang="en-US"/>
            </a:p>
          </p:txBody>
        </p:sp>
        <p:sp>
          <p:nvSpPr>
            <p:cNvPr id="17414" name="AutoShape 5"/>
            <p:cNvSpPr>
              <a:spLocks noChangeArrowheads="1"/>
            </p:cNvSpPr>
            <p:nvPr/>
          </p:nvSpPr>
          <p:spPr bwMode="auto">
            <a:xfrm rot="4957731" flipV="1">
              <a:off x="1368409" y="4327519"/>
              <a:ext cx="1438275" cy="1368436"/>
            </a:xfrm>
            <a:custGeom>
              <a:avLst/>
              <a:gdLst>
                <a:gd name="T0" fmla="*/ 2147483647 w 21600"/>
                <a:gd name="T1" fmla="*/ 697224794 h 21600"/>
                <a:gd name="T2" fmla="*/ 2147483647 w 21600"/>
                <a:gd name="T3" fmla="*/ 699765397 h 21600"/>
                <a:gd name="T4" fmla="*/ 2147483647 w 21600"/>
                <a:gd name="T5" fmla="*/ 1721701365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595" y="5399"/>
                    <a:pt x="10391" y="5411"/>
                    <a:pt x="10188" y="5434"/>
                  </a:cubicBezTo>
                  <a:lnTo>
                    <a:pt x="9577" y="69"/>
                  </a:lnTo>
                  <a:cubicBezTo>
                    <a:pt x="9983" y="23"/>
                    <a:pt x="1039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zh-TW" altLang="en-US"/>
            </a:p>
          </p:txBody>
        </p:sp>
        <p:sp>
          <p:nvSpPr>
            <p:cNvPr id="17415" name="AutoShape 6"/>
            <p:cNvSpPr>
              <a:spLocks noChangeArrowheads="1"/>
            </p:cNvSpPr>
            <p:nvPr/>
          </p:nvSpPr>
          <p:spPr bwMode="auto">
            <a:xfrm flipV="1">
              <a:off x="6372244" y="4508500"/>
              <a:ext cx="1511312" cy="1438275"/>
            </a:xfrm>
            <a:custGeom>
              <a:avLst/>
              <a:gdLst>
                <a:gd name="T0" fmla="*/ 2147483647 w 21600"/>
                <a:gd name="T1" fmla="*/ 921716603 h 21600"/>
                <a:gd name="T2" fmla="*/ 2147483647 w 21600"/>
                <a:gd name="T3" fmla="*/ 797126763 h 21600"/>
                <a:gd name="T4" fmla="*/ 2147483647 w 21600"/>
                <a:gd name="T5" fmla="*/ 2055116323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0" y="5399"/>
                    <a:pt x="10761" y="5400"/>
                    <a:pt x="10742" y="5400"/>
                  </a:cubicBezTo>
                  <a:lnTo>
                    <a:pt x="10685" y="0"/>
                  </a:lnTo>
                  <a:cubicBezTo>
                    <a:pt x="10723" y="0"/>
                    <a:pt x="1076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zh-TW" altLang="en-US"/>
            </a:p>
          </p:txBody>
        </p:sp>
        <p:sp>
          <p:nvSpPr>
            <p:cNvPr id="17416" name="AutoShape 7"/>
            <p:cNvSpPr>
              <a:spLocks noChangeArrowheads="1"/>
            </p:cNvSpPr>
            <p:nvPr/>
          </p:nvSpPr>
          <p:spPr bwMode="auto">
            <a:xfrm rot="16200000" flipV="1">
              <a:off x="6623078" y="1809744"/>
              <a:ext cx="1511300" cy="1438287"/>
            </a:xfrm>
            <a:custGeom>
              <a:avLst/>
              <a:gdLst>
                <a:gd name="T0" fmla="*/ 2147483647 w 21600"/>
                <a:gd name="T1" fmla="*/ 921724293 h 21600"/>
                <a:gd name="T2" fmla="*/ 2147483647 w 21600"/>
                <a:gd name="T3" fmla="*/ 797133414 h 21600"/>
                <a:gd name="T4" fmla="*/ 2147483647 w 21600"/>
                <a:gd name="T5" fmla="*/ 2055133469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0" y="5399"/>
                    <a:pt x="10761" y="5400"/>
                    <a:pt x="10742" y="5400"/>
                  </a:cubicBezTo>
                  <a:lnTo>
                    <a:pt x="10685" y="0"/>
                  </a:lnTo>
                  <a:cubicBezTo>
                    <a:pt x="10723" y="0"/>
                    <a:pt x="10761"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endParaRPr lang="zh-TW" altLang="en-US"/>
            </a:p>
          </p:txBody>
        </p:sp>
        <p:sp>
          <p:nvSpPr>
            <p:cNvPr id="17417" name="Text Box 8"/>
            <p:cNvSpPr txBox="1">
              <a:spLocks noChangeArrowheads="1"/>
            </p:cNvSpPr>
            <p:nvPr/>
          </p:nvSpPr>
          <p:spPr bwMode="auto">
            <a:xfrm>
              <a:off x="3348033" y="4724400"/>
              <a:ext cx="2736872" cy="1077913"/>
            </a:xfrm>
            <a:prstGeom prst="rect">
              <a:avLst/>
            </a:prstGeom>
            <a:solidFill>
              <a:srgbClr val="CCFFFF"/>
            </a:solidFill>
            <a:ln w="25400">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r>
                <a:rPr lang="zh-TW" altLang="en-US" sz="2400">
                  <a:ea typeface="文鼎粗隸" pitchFamily="49" charset="-120"/>
                </a:rPr>
                <a:t>適性的諮商輔導</a:t>
              </a:r>
              <a:endParaRPr lang="en-US" altLang="zh-TW" sz="2400">
                <a:ea typeface="文鼎粗隸" pitchFamily="49" charset="-120"/>
              </a:endParaRPr>
            </a:p>
            <a:p>
              <a:r>
                <a:rPr lang="zh-TW" altLang="en-US" sz="2000">
                  <a:solidFill>
                    <a:srgbClr val="000099"/>
                  </a:solidFill>
                  <a:latin typeface="標楷體" pitchFamily="65" charset="-120"/>
                  <a:ea typeface="標楷體" pitchFamily="65" charset="-120"/>
                </a:rPr>
                <a:t>有完整的學習、生活、及生涯輔導，協助學生</a:t>
              </a:r>
            </a:p>
          </p:txBody>
        </p:sp>
        <p:sp>
          <p:nvSpPr>
            <p:cNvPr id="17418" name="Text Box 9"/>
            <p:cNvSpPr txBox="1">
              <a:spLocks noChangeArrowheads="1"/>
            </p:cNvSpPr>
            <p:nvPr/>
          </p:nvSpPr>
          <p:spPr bwMode="auto">
            <a:xfrm>
              <a:off x="3276600" y="1484313"/>
              <a:ext cx="2736850" cy="1077218"/>
            </a:xfrm>
            <a:prstGeom prst="rect">
              <a:avLst/>
            </a:prstGeom>
            <a:solidFill>
              <a:srgbClr val="CCFFFF"/>
            </a:solidFill>
            <a:ln w="25400">
              <a:solidFill>
                <a:schemeClr val="tx1"/>
              </a:solidFill>
              <a:miter lim="800000"/>
              <a:headEnd/>
              <a:tailEnd/>
            </a:ln>
          </p:spPr>
          <p:txBody>
            <a:bodyPr>
              <a:spAutoFit/>
            </a:bodyPr>
            <a:lstStyle/>
            <a:p>
              <a:pPr algn="ctr"/>
              <a:r>
                <a:rPr lang="zh-TW" altLang="en-US" sz="2400">
                  <a:ea typeface="文鼎粗隸" pitchFamily="49" charset="-120"/>
                </a:rPr>
                <a:t>彈性的選課機制</a:t>
              </a:r>
              <a:endParaRPr lang="en-US" altLang="zh-TW" sz="2400">
                <a:ea typeface="文鼎粗隸" pitchFamily="49" charset="-120"/>
              </a:endParaRPr>
            </a:p>
            <a:p>
              <a:pPr algn="ctr"/>
              <a:r>
                <a:rPr lang="zh-TW" altLang="en-US" sz="2000">
                  <a:solidFill>
                    <a:srgbClr val="000099"/>
                  </a:solidFill>
                  <a:ea typeface="標楷體" pitchFamily="65" charset="-120"/>
                </a:rPr>
                <a:t>提供統整、試探、分化及專精的課程設計</a:t>
              </a:r>
            </a:p>
          </p:txBody>
        </p:sp>
        <p:sp>
          <p:nvSpPr>
            <p:cNvPr id="17419" name="Text Box 10"/>
            <p:cNvSpPr txBox="1">
              <a:spLocks noChangeArrowheads="1"/>
            </p:cNvSpPr>
            <p:nvPr/>
          </p:nvSpPr>
          <p:spPr bwMode="auto">
            <a:xfrm>
              <a:off x="6143636" y="3000372"/>
              <a:ext cx="2773392" cy="1384995"/>
            </a:xfrm>
            <a:prstGeom prst="rect">
              <a:avLst/>
            </a:prstGeom>
            <a:solidFill>
              <a:srgbClr val="CCFFFF"/>
            </a:solidFill>
            <a:ln w="25400">
              <a:solidFill>
                <a:schemeClr val="tx1"/>
              </a:solidFill>
              <a:miter lim="800000"/>
              <a:headEnd/>
              <a:tailEnd/>
            </a:ln>
          </p:spPr>
          <p:txBody>
            <a:bodyPr>
              <a:spAutoFit/>
            </a:bodyPr>
            <a:lstStyle/>
            <a:p>
              <a:pPr algn="ctr"/>
              <a:r>
                <a:rPr lang="zh-TW" altLang="en-US" sz="2400">
                  <a:ea typeface="文鼎粗隸" pitchFamily="49" charset="-120"/>
                </a:rPr>
                <a:t>多元的課程安排</a:t>
              </a:r>
            </a:p>
            <a:p>
              <a:r>
                <a:rPr lang="zh-TW" altLang="en-US" sz="2000">
                  <a:solidFill>
                    <a:srgbClr val="002060"/>
                  </a:solidFill>
                  <a:latin typeface="標楷體" pitchFamily="65" charset="-120"/>
                  <a:ea typeface="標楷體" pitchFamily="65" charset="-120"/>
                </a:rPr>
                <a:t>分為必修及選修科目，並發展具特色的課程與教材</a:t>
              </a:r>
              <a:endParaRPr lang="en-US" altLang="zh-TW" sz="2000">
                <a:solidFill>
                  <a:srgbClr val="002060"/>
                </a:solidFill>
                <a:latin typeface="標楷體" pitchFamily="65" charset="-120"/>
                <a:ea typeface="標楷體" pitchFamily="65" charset="-120"/>
              </a:endParaRPr>
            </a:p>
          </p:txBody>
        </p:sp>
        <p:sp>
          <p:nvSpPr>
            <p:cNvPr id="17420" name="Rectangle 11"/>
            <p:cNvSpPr>
              <a:spLocks noChangeArrowheads="1"/>
            </p:cNvSpPr>
            <p:nvPr/>
          </p:nvSpPr>
          <p:spPr bwMode="auto">
            <a:xfrm>
              <a:off x="3348038" y="2781300"/>
              <a:ext cx="2663825" cy="503238"/>
            </a:xfrm>
            <a:prstGeom prst="rect">
              <a:avLst/>
            </a:prstGeom>
            <a:solidFill>
              <a:schemeClr val="accent1"/>
            </a:solidFill>
            <a:ln w="9525">
              <a:solidFill>
                <a:schemeClr val="tx1"/>
              </a:solidFill>
              <a:miter lim="800000"/>
              <a:headEnd/>
              <a:tailEnd/>
            </a:ln>
          </p:spPr>
          <p:txBody>
            <a:bodyPr wrap="none" anchor="ctr"/>
            <a:lstStyle/>
            <a:p>
              <a:pPr algn="ctr"/>
              <a:r>
                <a:rPr lang="zh-TW" altLang="en-US" sz="2800">
                  <a:ea typeface="文鼎粗隸" pitchFamily="49" charset="-120"/>
                </a:rPr>
                <a:t>跑班選修課程</a:t>
              </a:r>
            </a:p>
          </p:txBody>
        </p:sp>
        <p:sp>
          <p:nvSpPr>
            <p:cNvPr id="17421" name="Rectangle 12"/>
            <p:cNvSpPr>
              <a:spLocks noChangeArrowheads="1"/>
            </p:cNvSpPr>
            <p:nvPr/>
          </p:nvSpPr>
          <p:spPr bwMode="auto">
            <a:xfrm>
              <a:off x="3348038" y="4078288"/>
              <a:ext cx="2663825" cy="503237"/>
            </a:xfrm>
            <a:prstGeom prst="rect">
              <a:avLst/>
            </a:prstGeom>
            <a:solidFill>
              <a:schemeClr val="accent1"/>
            </a:solidFill>
            <a:ln w="9525">
              <a:solidFill>
                <a:schemeClr val="tx1"/>
              </a:solidFill>
              <a:miter lim="800000"/>
              <a:headEnd/>
              <a:tailEnd/>
            </a:ln>
          </p:spPr>
          <p:txBody>
            <a:bodyPr wrap="none" anchor="ctr"/>
            <a:lstStyle/>
            <a:p>
              <a:pPr algn="ctr"/>
              <a:r>
                <a:rPr lang="zh-TW" altLang="en-US" sz="2800">
                  <a:ea typeface="文鼎粗隸" pitchFamily="49" charset="-120"/>
                </a:rPr>
                <a:t>生涯規劃課程</a:t>
              </a: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0" y="17463"/>
            <a:ext cx="9144000" cy="1068387"/>
          </a:xfrm>
        </p:spPr>
        <p:txBody>
          <a:bodyPr/>
          <a:lstStyle/>
          <a:p>
            <a:pPr algn="ctr"/>
            <a:r>
              <a:rPr lang="zh-TW" altLang="en-US" dirty="0" smtClean="0">
                <a:solidFill>
                  <a:srgbClr val="002060"/>
                </a:solidFill>
                <a:latin typeface="標楷體" pitchFamily="65" charset="-120"/>
                <a:ea typeface="文鼎粗隸" pitchFamily="49" charset="-120"/>
                <a:cs typeface="Arial" charset="0"/>
              </a:rPr>
              <a:t>綜合高中學生進路圖</a:t>
            </a:r>
            <a:endParaRPr lang="zh-TW" altLang="en-US" dirty="0" smtClean="0">
              <a:solidFill>
                <a:srgbClr val="002060"/>
              </a:solidFill>
              <a:latin typeface="Arial" charset="0"/>
              <a:ea typeface="文鼎粗隸" pitchFamily="49" charset="-120"/>
              <a:cs typeface="Arial" charset="0"/>
            </a:endParaRPr>
          </a:p>
        </p:txBody>
      </p:sp>
      <p:grpSp>
        <p:nvGrpSpPr>
          <p:cNvPr id="2" name="Group 9"/>
          <p:cNvGrpSpPr>
            <a:grpSpLocks/>
          </p:cNvGrpSpPr>
          <p:nvPr/>
        </p:nvGrpSpPr>
        <p:grpSpPr bwMode="auto">
          <a:xfrm>
            <a:off x="612775" y="1340768"/>
            <a:ext cx="7969250" cy="5231482"/>
            <a:chOff x="249" y="805"/>
            <a:chExt cx="5271" cy="3275"/>
          </a:xfrm>
        </p:grpSpPr>
        <p:sp>
          <p:nvSpPr>
            <p:cNvPr id="18436" name="Line 3"/>
            <p:cNvSpPr>
              <a:spLocks noChangeShapeType="1"/>
            </p:cNvSpPr>
            <p:nvPr/>
          </p:nvSpPr>
          <p:spPr bwMode="auto">
            <a:xfrm>
              <a:off x="1791" y="3456"/>
              <a:ext cx="2178" cy="0"/>
            </a:xfrm>
            <a:prstGeom prst="line">
              <a:avLst/>
            </a:prstGeom>
            <a:noFill/>
            <a:ln w="19050">
              <a:solidFill>
                <a:srgbClr val="800000"/>
              </a:solidFill>
              <a:round/>
              <a:headEnd/>
              <a:tailEnd/>
            </a:ln>
          </p:spPr>
          <p:txBody>
            <a:bodyPr wrap="none"/>
            <a:lstStyle/>
            <a:p>
              <a:endParaRPr lang="zh-TW" altLang="en-US"/>
            </a:p>
          </p:txBody>
        </p:sp>
        <p:sp>
          <p:nvSpPr>
            <p:cNvPr id="18437" name="Line 4"/>
            <p:cNvSpPr>
              <a:spLocks noChangeShapeType="1"/>
            </p:cNvSpPr>
            <p:nvPr/>
          </p:nvSpPr>
          <p:spPr bwMode="auto">
            <a:xfrm>
              <a:off x="2834" y="1392"/>
              <a:ext cx="0" cy="2404"/>
            </a:xfrm>
            <a:prstGeom prst="line">
              <a:avLst/>
            </a:prstGeom>
            <a:noFill/>
            <a:ln w="19050">
              <a:solidFill>
                <a:srgbClr val="A50021"/>
              </a:solidFill>
              <a:miter lim="800000"/>
              <a:headEnd/>
              <a:tailEnd/>
            </a:ln>
          </p:spPr>
          <p:txBody>
            <a:bodyPr wrap="none"/>
            <a:lstStyle/>
            <a:p>
              <a:endParaRPr lang="zh-TW" altLang="en-US"/>
            </a:p>
          </p:txBody>
        </p:sp>
        <p:sp>
          <p:nvSpPr>
            <p:cNvPr id="18438" name="AutoShape 5"/>
            <p:cNvSpPr>
              <a:spLocks noChangeArrowheads="1"/>
            </p:cNvSpPr>
            <p:nvPr/>
          </p:nvSpPr>
          <p:spPr bwMode="auto">
            <a:xfrm>
              <a:off x="1843" y="3744"/>
              <a:ext cx="1980" cy="336"/>
            </a:xfrm>
            <a:prstGeom prst="flowChartTerminator">
              <a:avLst/>
            </a:prstGeom>
            <a:solidFill>
              <a:srgbClr val="FFCCFF"/>
            </a:solidFill>
            <a:ln w="9525">
              <a:noFill/>
              <a:miter lim="800000"/>
              <a:headEnd/>
              <a:tailEnd/>
            </a:ln>
            <a:effectLst>
              <a:prstShdw prst="shdw17" dist="17961" dir="2700000">
                <a:srgbClr val="997A99"/>
              </a:prstShdw>
            </a:effectLst>
          </p:spPr>
          <p:txBody>
            <a:bodyPr wrap="none" anchor="ctr"/>
            <a:lstStyle/>
            <a:p>
              <a:pPr algn="ctr"/>
              <a:endParaRPr lang="zh-TW" altLang="zh-TW">
                <a:solidFill>
                  <a:srgbClr val="A50021"/>
                </a:solidFill>
                <a:ea typeface="標楷體" pitchFamily="65" charset="-120"/>
              </a:endParaRPr>
            </a:p>
          </p:txBody>
        </p:sp>
        <p:sp>
          <p:nvSpPr>
            <p:cNvPr id="18439" name="AutoShape 6"/>
            <p:cNvSpPr>
              <a:spLocks noChangeArrowheads="1"/>
            </p:cNvSpPr>
            <p:nvPr/>
          </p:nvSpPr>
          <p:spPr bwMode="auto">
            <a:xfrm>
              <a:off x="3923" y="3285"/>
              <a:ext cx="726" cy="363"/>
            </a:xfrm>
            <a:prstGeom prst="flowChartTerminator">
              <a:avLst/>
            </a:prstGeom>
            <a:solidFill>
              <a:srgbClr val="FFCCFF"/>
            </a:solidFill>
            <a:ln w="9525">
              <a:noFill/>
              <a:miter lim="800000"/>
              <a:headEnd/>
              <a:tailEnd/>
            </a:ln>
            <a:effectLst>
              <a:prstShdw prst="shdw17" dist="17961" dir="2700000">
                <a:srgbClr val="997A99"/>
              </a:prstShdw>
            </a:effectLst>
          </p:spPr>
          <p:txBody>
            <a:bodyPr wrap="none" anchor="ctr"/>
            <a:lstStyle/>
            <a:p>
              <a:pPr algn="ctr"/>
              <a:endParaRPr lang="zh-TW" altLang="zh-TW">
                <a:solidFill>
                  <a:srgbClr val="A50021"/>
                </a:solidFill>
                <a:ea typeface="標楷體" pitchFamily="65" charset="-120"/>
              </a:endParaRPr>
            </a:p>
          </p:txBody>
        </p:sp>
        <p:sp>
          <p:nvSpPr>
            <p:cNvPr id="18440" name="AutoShape 7"/>
            <p:cNvSpPr>
              <a:spLocks noChangeArrowheads="1"/>
            </p:cNvSpPr>
            <p:nvPr/>
          </p:nvSpPr>
          <p:spPr bwMode="auto">
            <a:xfrm>
              <a:off x="2472" y="3189"/>
              <a:ext cx="726" cy="363"/>
            </a:xfrm>
            <a:prstGeom prst="flowChartTerminator">
              <a:avLst/>
            </a:prstGeom>
            <a:solidFill>
              <a:srgbClr val="FFCCFF"/>
            </a:solidFill>
            <a:ln w="9525">
              <a:noFill/>
              <a:miter lim="800000"/>
              <a:headEnd/>
              <a:tailEnd/>
            </a:ln>
            <a:effectLst>
              <a:prstShdw prst="shdw17" dist="17961" dir="2700000">
                <a:srgbClr val="997A99"/>
              </a:prstShdw>
            </a:effectLst>
          </p:spPr>
          <p:txBody>
            <a:bodyPr wrap="none" anchor="ctr"/>
            <a:lstStyle/>
            <a:p>
              <a:pPr algn="ctr"/>
              <a:endParaRPr lang="zh-TW" altLang="zh-TW">
                <a:solidFill>
                  <a:srgbClr val="A50021"/>
                </a:solidFill>
                <a:ea typeface="標楷體" pitchFamily="65" charset="-120"/>
              </a:endParaRPr>
            </a:p>
          </p:txBody>
        </p:sp>
        <p:sp>
          <p:nvSpPr>
            <p:cNvPr id="18441" name="AutoShape 8"/>
            <p:cNvSpPr>
              <a:spLocks noChangeArrowheads="1"/>
            </p:cNvSpPr>
            <p:nvPr/>
          </p:nvSpPr>
          <p:spPr bwMode="auto">
            <a:xfrm>
              <a:off x="1066" y="3285"/>
              <a:ext cx="726" cy="363"/>
            </a:xfrm>
            <a:prstGeom prst="flowChartTerminator">
              <a:avLst/>
            </a:prstGeom>
            <a:solidFill>
              <a:srgbClr val="FFCCFF"/>
            </a:solidFill>
            <a:ln w="9525">
              <a:noFill/>
              <a:miter lim="800000"/>
              <a:headEnd/>
              <a:tailEnd/>
            </a:ln>
            <a:effectLst>
              <a:prstShdw prst="shdw17" dist="17961" dir="2700000">
                <a:srgbClr val="997A99"/>
              </a:prstShdw>
            </a:effectLst>
          </p:spPr>
          <p:txBody>
            <a:bodyPr wrap="none" anchor="ctr"/>
            <a:lstStyle/>
            <a:p>
              <a:pPr algn="ctr"/>
              <a:endParaRPr lang="zh-TW" altLang="zh-TW">
                <a:solidFill>
                  <a:srgbClr val="A50021"/>
                </a:solidFill>
                <a:ea typeface="標楷體" pitchFamily="65" charset="-120"/>
              </a:endParaRPr>
            </a:p>
          </p:txBody>
        </p:sp>
        <p:sp>
          <p:nvSpPr>
            <p:cNvPr id="18442" name="Line 9"/>
            <p:cNvSpPr>
              <a:spLocks noChangeShapeType="1"/>
            </p:cNvSpPr>
            <p:nvPr/>
          </p:nvSpPr>
          <p:spPr bwMode="auto">
            <a:xfrm>
              <a:off x="1152" y="1392"/>
              <a:ext cx="0" cy="680"/>
            </a:xfrm>
            <a:prstGeom prst="line">
              <a:avLst/>
            </a:prstGeom>
            <a:noFill/>
            <a:ln w="19050">
              <a:solidFill>
                <a:srgbClr val="A50021"/>
              </a:solidFill>
              <a:miter lim="800000"/>
              <a:headEnd/>
              <a:tailEnd/>
            </a:ln>
          </p:spPr>
          <p:txBody>
            <a:bodyPr wrap="none"/>
            <a:lstStyle/>
            <a:p>
              <a:endParaRPr lang="zh-TW" altLang="en-US"/>
            </a:p>
          </p:txBody>
        </p:sp>
        <p:sp>
          <p:nvSpPr>
            <p:cNvPr id="18443" name="Line 10"/>
            <p:cNvSpPr>
              <a:spLocks noChangeShapeType="1"/>
            </p:cNvSpPr>
            <p:nvPr/>
          </p:nvSpPr>
          <p:spPr bwMode="auto">
            <a:xfrm>
              <a:off x="2154" y="1555"/>
              <a:ext cx="0" cy="317"/>
            </a:xfrm>
            <a:prstGeom prst="line">
              <a:avLst/>
            </a:prstGeom>
            <a:noFill/>
            <a:ln w="19050">
              <a:solidFill>
                <a:srgbClr val="A50021"/>
              </a:solidFill>
              <a:miter lim="800000"/>
              <a:headEnd/>
              <a:tailEnd/>
            </a:ln>
          </p:spPr>
          <p:txBody>
            <a:bodyPr wrap="none"/>
            <a:lstStyle/>
            <a:p>
              <a:endParaRPr lang="zh-TW" altLang="en-US"/>
            </a:p>
          </p:txBody>
        </p:sp>
        <p:sp>
          <p:nvSpPr>
            <p:cNvPr id="18444" name="Line 11"/>
            <p:cNvSpPr>
              <a:spLocks noChangeShapeType="1"/>
            </p:cNvSpPr>
            <p:nvPr/>
          </p:nvSpPr>
          <p:spPr bwMode="auto">
            <a:xfrm>
              <a:off x="1655" y="1555"/>
              <a:ext cx="0" cy="317"/>
            </a:xfrm>
            <a:prstGeom prst="line">
              <a:avLst/>
            </a:prstGeom>
            <a:noFill/>
            <a:ln w="19050">
              <a:solidFill>
                <a:srgbClr val="A50021"/>
              </a:solidFill>
              <a:miter lim="800000"/>
              <a:headEnd/>
              <a:tailEnd/>
            </a:ln>
          </p:spPr>
          <p:txBody>
            <a:bodyPr wrap="none"/>
            <a:lstStyle/>
            <a:p>
              <a:endParaRPr lang="zh-TW" altLang="en-US"/>
            </a:p>
          </p:txBody>
        </p:sp>
        <p:sp>
          <p:nvSpPr>
            <p:cNvPr id="18445" name="Line 12"/>
            <p:cNvSpPr>
              <a:spLocks noChangeShapeType="1"/>
            </p:cNvSpPr>
            <p:nvPr/>
          </p:nvSpPr>
          <p:spPr bwMode="auto">
            <a:xfrm>
              <a:off x="793" y="1555"/>
              <a:ext cx="0" cy="317"/>
            </a:xfrm>
            <a:prstGeom prst="line">
              <a:avLst/>
            </a:prstGeom>
            <a:noFill/>
            <a:ln w="19050">
              <a:solidFill>
                <a:srgbClr val="A50021"/>
              </a:solidFill>
              <a:miter lim="800000"/>
              <a:headEnd/>
              <a:tailEnd/>
            </a:ln>
          </p:spPr>
          <p:txBody>
            <a:bodyPr wrap="none"/>
            <a:lstStyle/>
            <a:p>
              <a:endParaRPr lang="zh-TW" altLang="en-US"/>
            </a:p>
          </p:txBody>
        </p:sp>
        <p:sp>
          <p:nvSpPr>
            <p:cNvPr id="18446" name="Line 13"/>
            <p:cNvSpPr>
              <a:spLocks noChangeShapeType="1"/>
            </p:cNvSpPr>
            <p:nvPr/>
          </p:nvSpPr>
          <p:spPr bwMode="auto">
            <a:xfrm>
              <a:off x="385" y="1555"/>
              <a:ext cx="0" cy="317"/>
            </a:xfrm>
            <a:prstGeom prst="line">
              <a:avLst/>
            </a:prstGeom>
            <a:noFill/>
            <a:ln w="19050">
              <a:solidFill>
                <a:srgbClr val="A50021"/>
              </a:solidFill>
              <a:miter lim="800000"/>
              <a:headEnd/>
              <a:tailEnd/>
            </a:ln>
          </p:spPr>
          <p:txBody>
            <a:bodyPr wrap="none"/>
            <a:lstStyle/>
            <a:p>
              <a:endParaRPr lang="zh-TW" altLang="en-US"/>
            </a:p>
          </p:txBody>
        </p:sp>
        <p:sp>
          <p:nvSpPr>
            <p:cNvPr id="18447" name="AutoShape 14"/>
            <p:cNvSpPr>
              <a:spLocks noChangeArrowheads="1"/>
            </p:cNvSpPr>
            <p:nvPr/>
          </p:nvSpPr>
          <p:spPr bwMode="auto">
            <a:xfrm>
              <a:off x="3379" y="893"/>
              <a:ext cx="499" cy="499"/>
            </a:xfrm>
            <a:prstGeom prst="flowChartAlternateProcess">
              <a:avLst/>
            </a:prstGeom>
            <a:solidFill>
              <a:srgbClr val="CCF8A0"/>
            </a:solidFill>
            <a:ln w="9525">
              <a:noFill/>
              <a:miter lim="800000"/>
              <a:headEnd/>
              <a:tailEnd/>
            </a:ln>
            <a:effectLst>
              <a:prstShdw prst="shdw17" dist="17961" dir="2700000">
                <a:srgbClr val="7A9560"/>
              </a:prstShdw>
            </a:effectLst>
          </p:spPr>
          <p:txBody>
            <a:bodyPr wrap="none" anchor="ctr"/>
            <a:lstStyle/>
            <a:p>
              <a:pPr algn="dist"/>
              <a:endParaRPr lang="zh-TW" altLang="zh-TW"/>
            </a:p>
          </p:txBody>
        </p:sp>
        <p:sp>
          <p:nvSpPr>
            <p:cNvPr id="18448" name="Line 15"/>
            <p:cNvSpPr>
              <a:spLocks noChangeShapeType="1"/>
            </p:cNvSpPr>
            <p:nvPr/>
          </p:nvSpPr>
          <p:spPr bwMode="auto">
            <a:xfrm flipV="1">
              <a:off x="4560" y="1408"/>
              <a:ext cx="0" cy="416"/>
            </a:xfrm>
            <a:prstGeom prst="line">
              <a:avLst/>
            </a:prstGeom>
            <a:noFill/>
            <a:ln w="19050">
              <a:solidFill>
                <a:srgbClr val="A50021"/>
              </a:solidFill>
              <a:miter lim="800000"/>
              <a:headEnd/>
              <a:tailEnd/>
            </a:ln>
          </p:spPr>
          <p:txBody>
            <a:bodyPr wrap="none"/>
            <a:lstStyle/>
            <a:p>
              <a:endParaRPr lang="zh-TW" altLang="en-US"/>
            </a:p>
          </p:txBody>
        </p:sp>
        <p:sp>
          <p:nvSpPr>
            <p:cNvPr id="18449" name="Text Box 16"/>
            <p:cNvSpPr txBox="1">
              <a:spLocks noChangeArrowheads="1"/>
            </p:cNvSpPr>
            <p:nvPr/>
          </p:nvSpPr>
          <p:spPr bwMode="auto">
            <a:xfrm>
              <a:off x="3333" y="897"/>
              <a:ext cx="545" cy="543"/>
            </a:xfrm>
            <a:prstGeom prst="rect">
              <a:avLst/>
            </a:prstGeom>
            <a:noFill/>
            <a:ln w="38100">
              <a:noFill/>
              <a:miter lim="800000"/>
              <a:headEnd/>
              <a:tailEnd/>
            </a:ln>
          </p:spPr>
          <p:txBody>
            <a:bodyPr vert="eaVert" lIns="72000" tIns="72000" rIns="72000" bIns="72000"/>
            <a:lstStyle/>
            <a:p>
              <a:pPr algn="ctr"/>
              <a:r>
                <a:rPr lang="zh-TW" altLang="en-US" sz="2000">
                  <a:solidFill>
                    <a:srgbClr val="A50021"/>
                  </a:solidFill>
                  <a:latin typeface="標楷體" pitchFamily="65" charset="-120"/>
                  <a:ea typeface="標楷體" pitchFamily="65" charset="-120"/>
                </a:rPr>
                <a:t>政府機關</a:t>
              </a:r>
            </a:p>
          </p:txBody>
        </p:sp>
        <p:sp>
          <p:nvSpPr>
            <p:cNvPr id="18450" name="Line 17"/>
            <p:cNvSpPr>
              <a:spLocks noChangeShapeType="1"/>
            </p:cNvSpPr>
            <p:nvPr/>
          </p:nvSpPr>
          <p:spPr bwMode="auto">
            <a:xfrm flipV="1">
              <a:off x="4105" y="1536"/>
              <a:ext cx="1273" cy="0"/>
            </a:xfrm>
            <a:prstGeom prst="line">
              <a:avLst/>
            </a:prstGeom>
            <a:noFill/>
            <a:ln w="19050">
              <a:solidFill>
                <a:srgbClr val="A50021"/>
              </a:solidFill>
              <a:miter lim="800000"/>
              <a:headEnd/>
              <a:tailEnd/>
            </a:ln>
          </p:spPr>
          <p:txBody>
            <a:bodyPr wrap="none"/>
            <a:lstStyle/>
            <a:p>
              <a:endParaRPr lang="zh-TW" altLang="en-US"/>
            </a:p>
          </p:txBody>
        </p:sp>
        <p:sp>
          <p:nvSpPr>
            <p:cNvPr id="18451" name="Line 18"/>
            <p:cNvSpPr>
              <a:spLocks noChangeShapeType="1"/>
            </p:cNvSpPr>
            <p:nvPr/>
          </p:nvSpPr>
          <p:spPr bwMode="auto">
            <a:xfrm flipV="1">
              <a:off x="4105" y="1545"/>
              <a:ext cx="0" cy="317"/>
            </a:xfrm>
            <a:prstGeom prst="line">
              <a:avLst/>
            </a:prstGeom>
            <a:noFill/>
            <a:ln w="19050">
              <a:solidFill>
                <a:srgbClr val="A50021"/>
              </a:solidFill>
              <a:miter lim="800000"/>
              <a:headEnd/>
              <a:tailEnd/>
            </a:ln>
          </p:spPr>
          <p:txBody>
            <a:bodyPr wrap="none"/>
            <a:lstStyle/>
            <a:p>
              <a:endParaRPr lang="zh-TW" altLang="en-US"/>
            </a:p>
          </p:txBody>
        </p:sp>
        <p:sp>
          <p:nvSpPr>
            <p:cNvPr id="18452" name="Line 19"/>
            <p:cNvSpPr>
              <a:spLocks noChangeShapeType="1"/>
            </p:cNvSpPr>
            <p:nvPr/>
          </p:nvSpPr>
          <p:spPr bwMode="auto">
            <a:xfrm flipV="1">
              <a:off x="4970" y="1536"/>
              <a:ext cx="0" cy="310"/>
            </a:xfrm>
            <a:prstGeom prst="line">
              <a:avLst/>
            </a:prstGeom>
            <a:noFill/>
            <a:ln w="19050">
              <a:solidFill>
                <a:srgbClr val="A50021"/>
              </a:solidFill>
              <a:miter lim="800000"/>
              <a:headEnd/>
              <a:tailEnd/>
            </a:ln>
          </p:spPr>
          <p:txBody>
            <a:bodyPr wrap="none"/>
            <a:lstStyle/>
            <a:p>
              <a:endParaRPr lang="zh-TW" altLang="en-US"/>
            </a:p>
          </p:txBody>
        </p:sp>
        <p:sp>
          <p:nvSpPr>
            <p:cNvPr id="18453" name="Line 20"/>
            <p:cNvSpPr>
              <a:spLocks noChangeShapeType="1"/>
            </p:cNvSpPr>
            <p:nvPr/>
          </p:nvSpPr>
          <p:spPr bwMode="auto">
            <a:xfrm flipH="1" flipV="1">
              <a:off x="5386" y="1536"/>
              <a:ext cx="2" cy="313"/>
            </a:xfrm>
            <a:prstGeom prst="line">
              <a:avLst/>
            </a:prstGeom>
            <a:noFill/>
            <a:ln w="19050">
              <a:solidFill>
                <a:srgbClr val="A50021"/>
              </a:solidFill>
              <a:miter lim="800000"/>
              <a:headEnd/>
              <a:tailEnd/>
            </a:ln>
          </p:spPr>
          <p:txBody>
            <a:bodyPr wrap="none"/>
            <a:lstStyle/>
            <a:p>
              <a:endParaRPr lang="zh-TW" altLang="en-US"/>
            </a:p>
          </p:txBody>
        </p:sp>
        <p:sp>
          <p:nvSpPr>
            <p:cNvPr id="18454" name="Line 21"/>
            <p:cNvSpPr>
              <a:spLocks noChangeShapeType="1"/>
            </p:cNvSpPr>
            <p:nvPr/>
          </p:nvSpPr>
          <p:spPr bwMode="auto">
            <a:xfrm flipV="1">
              <a:off x="3609" y="1392"/>
              <a:ext cx="0" cy="480"/>
            </a:xfrm>
            <a:prstGeom prst="line">
              <a:avLst/>
            </a:prstGeom>
            <a:noFill/>
            <a:ln w="19050">
              <a:solidFill>
                <a:srgbClr val="A50021"/>
              </a:solidFill>
              <a:miter lim="800000"/>
              <a:headEnd/>
              <a:tailEnd/>
            </a:ln>
          </p:spPr>
          <p:txBody>
            <a:bodyPr wrap="none"/>
            <a:lstStyle/>
            <a:p>
              <a:endParaRPr lang="zh-TW" altLang="en-US"/>
            </a:p>
          </p:txBody>
        </p:sp>
        <p:sp>
          <p:nvSpPr>
            <p:cNvPr id="18455" name="Line 22"/>
            <p:cNvSpPr>
              <a:spLocks noChangeShapeType="1"/>
            </p:cNvSpPr>
            <p:nvPr/>
          </p:nvSpPr>
          <p:spPr bwMode="auto">
            <a:xfrm flipV="1">
              <a:off x="4289" y="1166"/>
              <a:ext cx="0" cy="136"/>
            </a:xfrm>
            <a:prstGeom prst="line">
              <a:avLst/>
            </a:prstGeom>
            <a:noFill/>
            <a:ln w="19050">
              <a:solidFill>
                <a:srgbClr val="A50021"/>
              </a:solidFill>
              <a:miter lim="800000"/>
              <a:headEnd/>
              <a:tailEnd/>
            </a:ln>
          </p:spPr>
          <p:txBody>
            <a:bodyPr wrap="none"/>
            <a:lstStyle/>
            <a:p>
              <a:endParaRPr lang="zh-TW" altLang="en-US"/>
            </a:p>
          </p:txBody>
        </p:sp>
        <p:sp>
          <p:nvSpPr>
            <p:cNvPr id="18456" name="Line 23"/>
            <p:cNvSpPr>
              <a:spLocks noChangeShapeType="1"/>
            </p:cNvSpPr>
            <p:nvPr/>
          </p:nvSpPr>
          <p:spPr bwMode="auto">
            <a:xfrm flipV="1">
              <a:off x="5136" y="1355"/>
              <a:ext cx="0" cy="181"/>
            </a:xfrm>
            <a:prstGeom prst="line">
              <a:avLst/>
            </a:prstGeom>
            <a:noFill/>
            <a:ln w="19050">
              <a:solidFill>
                <a:srgbClr val="A50021"/>
              </a:solidFill>
              <a:miter lim="800000"/>
              <a:headEnd/>
              <a:tailEnd/>
            </a:ln>
          </p:spPr>
          <p:txBody>
            <a:bodyPr wrap="none"/>
            <a:lstStyle/>
            <a:p>
              <a:endParaRPr lang="zh-TW" altLang="en-US"/>
            </a:p>
          </p:txBody>
        </p:sp>
        <p:sp>
          <p:nvSpPr>
            <p:cNvPr id="18457" name="AutoShape 24"/>
            <p:cNvSpPr>
              <a:spLocks noChangeArrowheads="1"/>
            </p:cNvSpPr>
            <p:nvPr/>
          </p:nvSpPr>
          <p:spPr bwMode="auto">
            <a:xfrm rot="5400000">
              <a:off x="3243" y="2096"/>
              <a:ext cx="771" cy="227"/>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458" name="AutoShape 25"/>
            <p:cNvSpPr>
              <a:spLocks noChangeArrowheads="1"/>
            </p:cNvSpPr>
            <p:nvPr/>
          </p:nvSpPr>
          <p:spPr bwMode="auto">
            <a:xfrm rot="5400000">
              <a:off x="3741" y="2051"/>
              <a:ext cx="771" cy="318"/>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459" name="AutoShape 26"/>
            <p:cNvSpPr>
              <a:spLocks noChangeArrowheads="1"/>
            </p:cNvSpPr>
            <p:nvPr/>
          </p:nvSpPr>
          <p:spPr bwMode="auto">
            <a:xfrm rot="5400000">
              <a:off x="4192" y="2093"/>
              <a:ext cx="771" cy="227"/>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460" name="AutoShape 27"/>
            <p:cNvSpPr>
              <a:spLocks noChangeArrowheads="1"/>
            </p:cNvSpPr>
            <p:nvPr/>
          </p:nvSpPr>
          <p:spPr bwMode="auto">
            <a:xfrm rot="5400000">
              <a:off x="4604" y="2096"/>
              <a:ext cx="771" cy="227"/>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461" name="AutoShape 28"/>
            <p:cNvSpPr>
              <a:spLocks noChangeArrowheads="1"/>
            </p:cNvSpPr>
            <p:nvPr/>
          </p:nvSpPr>
          <p:spPr bwMode="auto">
            <a:xfrm rot="5400000">
              <a:off x="4998" y="2071"/>
              <a:ext cx="771" cy="272"/>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462" name="Text Box 29"/>
            <p:cNvSpPr txBox="1">
              <a:spLocks noChangeArrowheads="1"/>
            </p:cNvSpPr>
            <p:nvPr/>
          </p:nvSpPr>
          <p:spPr bwMode="auto">
            <a:xfrm>
              <a:off x="4833" y="1824"/>
              <a:ext cx="276" cy="789"/>
            </a:xfrm>
            <a:prstGeom prst="rect">
              <a:avLst/>
            </a:prstGeom>
            <a:noFill/>
            <a:ln w="3175">
              <a:noFill/>
              <a:miter lim="800000"/>
              <a:headEnd/>
              <a:tailEnd/>
            </a:ln>
          </p:spPr>
          <p:txBody>
            <a:bodyPr vert="eaVert" lIns="72000" tIns="72000" rIns="72000" bIns="72000"/>
            <a:lstStyle/>
            <a:p>
              <a:pPr algn="ctr"/>
              <a:r>
                <a:rPr lang="zh-TW" altLang="en-US">
                  <a:solidFill>
                    <a:srgbClr val="0033CC"/>
                  </a:solidFill>
                  <a:latin typeface="標楷體" pitchFamily="65" charset="-120"/>
                  <a:ea typeface="標楷體" pitchFamily="65" charset="-120"/>
                </a:rPr>
                <a:t>職訓中心</a:t>
              </a:r>
            </a:p>
          </p:txBody>
        </p:sp>
        <p:sp>
          <p:nvSpPr>
            <p:cNvPr id="18463" name="Text Box 30"/>
            <p:cNvSpPr txBox="1">
              <a:spLocks noChangeArrowheads="1"/>
            </p:cNvSpPr>
            <p:nvPr/>
          </p:nvSpPr>
          <p:spPr bwMode="auto">
            <a:xfrm>
              <a:off x="3926" y="1824"/>
              <a:ext cx="409" cy="771"/>
            </a:xfrm>
            <a:prstGeom prst="rect">
              <a:avLst/>
            </a:prstGeom>
            <a:noFill/>
            <a:ln w="3175">
              <a:noFill/>
              <a:miter lim="800000"/>
              <a:headEnd/>
              <a:tailEnd/>
            </a:ln>
          </p:spPr>
          <p:txBody>
            <a:bodyPr vert="eaVert" lIns="72000" tIns="36000" rIns="72000" bIns="36000"/>
            <a:lstStyle/>
            <a:p>
              <a:pPr algn="ctr"/>
              <a:r>
                <a:rPr lang="zh-TW" altLang="en-US">
                  <a:solidFill>
                    <a:srgbClr val="0033CC"/>
                  </a:solidFill>
                  <a:latin typeface="標楷體" pitchFamily="65" charset="-120"/>
                  <a:ea typeface="標楷體" pitchFamily="65" charset="-120"/>
                </a:rPr>
                <a:t>就業輔導</a:t>
              </a:r>
            </a:p>
            <a:p>
              <a:pPr algn="ctr"/>
              <a:r>
                <a:rPr lang="zh-TW" altLang="en-US">
                  <a:solidFill>
                    <a:srgbClr val="0033CC"/>
                  </a:solidFill>
                  <a:latin typeface="標楷體" pitchFamily="65" charset="-120"/>
                  <a:ea typeface="標楷體" pitchFamily="65" charset="-120"/>
                </a:rPr>
                <a:t>中心</a:t>
              </a:r>
            </a:p>
          </p:txBody>
        </p:sp>
        <p:sp>
          <p:nvSpPr>
            <p:cNvPr id="18464" name="Text Box 31"/>
            <p:cNvSpPr txBox="1">
              <a:spLocks noChangeArrowheads="1"/>
            </p:cNvSpPr>
            <p:nvPr/>
          </p:nvSpPr>
          <p:spPr bwMode="auto">
            <a:xfrm>
              <a:off x="4426" y="1821"/>
              <a:ext cx="272" cy="771"/>
            </a:xfrm>
            <a:prstGeom prst="rect">
              <a:avLst/>
            </a:prstGeom>
            <a:noFill/>
            <a:ln w="3175">
              <a:noFill/>
              <a:miter lim="800000"/>
              <a:headEnd/>
              <a:tailEnd/>
            </a:ln>
          </p:spPr>
          <p:txBody>
            <a:bodyPr vert="eaVert" lIns="72000" tIns="72000" rIns="72000" bIns="72000"/>
            <a:lstStyle/>
            <a:p>
              <a:pPr algn="ctr"/>
              <a:r>
                <a:rPr lang="zh-TW" altLang="en-US">
                  <a:solidFill>
                    <a:srgbClr val="0033CC"/>
                  </a:solidFill>
                  <a:latin typeface="標楷體" pitchFamily="65" charset="-120"/>
                  <a:ea typeface="標楷體" pitchFamily="65" charset="-120"/>
                </a:rPr>
                <a:t>青輔會</a:t>
              </a:r>
            </a:p>
          </p:txBody>
        </p:sp>
        <p:sp>
          <p:nvSpPr>
            <p:cNvPr id="18465" name="Text Box 32"/>
            <p:cNvSpPr txBox="1">
              <a:spLocks noChangeArrowheads="1"/>
            </p:cNvSpPr>
            <p:nvPr/>
          </p:nvSpPr>
          <p:spPr bwMode="auto">
            <a:xfrm>
              <a:off x="5245" y="1824"/>
              <a:ext cx="275" cy="789"/>
            </a:xfrm>
            <a:prstGeom prst="rect">
              <a:avLst/>
            </a:prstGeom>
            <a:noFill/>
            <a:ln w="3175">
              <a:noFill/>
              <a:miter lim="800000"/>
              <a:headEnd/>
              <a:tailEnd/>
            </a:ln>
          </p:spPr>
          <p:txBody>
            <a:bodyPr vert="eaVert" lIns="72000" tIns="72000" rIns="72000" bIns="72000"/>
            <a:lstStyle/>
            <a:p>
              <a:pPr algn="ctr"/>
              <a:r>
                <a:rPr lang="zh-TW" altLang="en-US">
                  <a:solidFill>
                    <a:srgbClr val="0033CC"/>
                  </a:solidFill>
                  <a:latin typeface="標楷體" pitchFamily="65" charset="-120"/>
                  <a:ea typeface="標楷體" pitchFamily="65" charset="-120"/>
                </a:rPr>
                <a:t>自行謀職</a:t>
              </a:r>
            </a:p>
          </p:txBody>
        </p:sp>
        <p:grpSp>
          <p:nvGrpSpPr>
            <p:cNvPr id="3" name="Group 33"/>
            <p:cNvGrpSpPr>
              <a:grpSpLocks/>
            </p:cNvGrpSpPr>
            <p:nvPr/>
          </p:nvGrpSpPr>
          <p:grpSpPr bwMode="auto">
            <a:xfrm>
              <a:off x="249" y="1775"/>
              <a:ext cx="1999" cy="1489"/>
              <a:chOff x="249" y="1775"/>
              <a:chExt cx="1999" cy="1489"/>
            </a:xfrm>
          </p:grpSpPr>
          <p:grpSp>
            <p:nvGrpSpPr>
              <p:cNvPr id="4" name="Group 34"/>
              <p:cNvGrpSpPr>
                <a:grpSpLocks/>
              </p:cNvGrpSpPr>
              <p:nvPr/>
            </p:nvGrpSpPr>
            <p:grpSpPr bwMode="auto">
              <a:xfrm>
                <a:off x="343" y="2527"/>
                <a:ext cx="1814" cy="737"/>
                <a:chOff x="343" y="2527"/>
                <a:chExt cx="1814" cy="737"/>
              </a:xfrm>
            </p:grpSpPr>
            <p:sp>
              <p:nvSpPr>
                <p:cNvPr id="18506" name="Line 35"/>
                <p:cNvSpPr>
                  <a:spLocks noChangeShapeType="1"/>
                </p:cNvSpPr>
                <p:nvPr/>
              </p:nvSpPr>
              <p:spPr bwMode="auto">
                <a:xfrm flipV="1">
                  <a:off x="1111" y="2527"/>
                  <a:ext cx="0" cy="363"/>
                </a:xfrm>
                <a:prstGeom prst="line">
                  <a:avLst/>
                </a:prstGeom>
                <a:noFill/>
                <a:ln w="19050">
                  <a:solidFill>
                    <a:srgbClr val="A50021"/>
                  </a:solidFill>
                  <a:miter lim="800000"/>
                  <a:headEnd/>
                  <a:tailEnd/>
                </a:ln>
              </p:spPr>
              <p:txBody>
                <a:bodyPr wrap="none"/>
                <a:lstStyle/>
                <a:p>
                  <a:endParaRPr lang="zh-TW" altLang="en-US"/>
                </a:p>
              </p:txBody>
            </p:sp>
            <p:sp>
              <p:nvSpPr>
                <p:cNvPr id="18507" name="Line 36"/>
                <p:cNvSpPr>
                  <a:spLocks noChangeShapeType="1"/>
                </p:cNvSpPr>
                <p:nvPr/>
              </p:nvSpPr>
              <p:spPr bwMode="auto">
                <a:xfrm flipV="1">
                  <a:off x="751" y="2527"/>
                  <a:ext cx="0" cy="363"/>
                </a:xfrm>
                <a:prstGeom prst="line">
                  <a:avLst/>
                </a:prstGeom>
                <a:noFill/>
                <a:ln w="19050">
                  <a:solidFill>
                    <a:srgbClr val="A50021"/>
                  </a:solidFill>
                  <a:miter lim="800000"/>
                  <a:headEnd/>
                  <a:tailEnd/>
                </a:ln>
              </p:spPr>
              <p:txBody>
                <a:bodyPr wrap="none"/>
                <a:lstStyle/>
                <a:p>
                  <a:endParaRPr lang="zh-TW" altLang="en-US"/>
                </a:p>
              </p:txBody>
            </p:sp>
            <p:sp>
              <p:nvSpPr>
                <p:cNvPr id="18508" name="Line 37"/>
                <p:cNvSpPr>
                  <a:spLocks noChangeShapeType="1"/>
                </p:cNvSpPr>
                <p:nvPr/>
              </p:nvSpPr>
              <p:spPr bwMode="auto">
                <a:xfrm flipV="1">
                  <a:off x="1655" y="2527"/>
                  <a:ext cx="0" cy="363"/>
                </a:xfrm>
                <a:prstGeom prst="line">
                  <a:avLst/>
                </a:prstGeom>
                <a:noFill/>
                <a:ln w="19050">
                  <a:solidFill>
                    <a:srgbClr val="A50021"/>
                  </a:solidFill>
                  <a:miter lim="800000"/>
                  <a:headEnd/>
                  <a:tailEnd/>
                </a:ln>
              </p:spPr>
              <p:txBody>
                <a:bodyPr wrap="none"/>
                <a:lstStyle/>
                <a:p>
                  <a:endParaRPr lang="zh-TW" altLang="en-US"/>
                </a:p>
              </p:txBody>
            </p:sp>
            <p:sp>
              <p:nvSpPr>
                <p:cNvPr id="18509" name="Line 38"/>
                <p:cNvSpPr>
                  <a:spLocks noChangeShapeType="1"/>
                </p:cNvSpPr>
                <p:nvPr/>
              </p:nvSpPr>
              <p:spPr bwMode="auto">
                <a:xfrm flipV="1">
                  <a:off x="2157" y="2537"/>
                  <a:ext cx="0" cy="363"/>
                </a:xfrm>
                <a:prstGeom prst="line">
                  <a:avLst/>
                </a:prstGeom>
                <a:noFill/>
                <a:ln w="19050">
                  <a:solidFill>
                    <a:srgbClr val="A50021"/>
                  </a:solidFill>
                  <a:miter lim="800000"/>
                  <a:headEnd/>
                  <a:tailEnd/>
                </a:ln>
              </p:spPr>
              <p:txBody>
                <a:bodyPr wrap="none"/>
                <a:lstStyle/>
                <a:p>
                  <a:endParaRPr lang="zh-TW" altLang="en-US"/>
                </a:p>
              </p:txBody>
            </p:sp>
            <p:sp>
              <p:nvSpPr>
                <p:cNvPr id="18510" name="Line 39"/>
                <p:cNvSpPr>
                  <a:spLocks noChangeShapeType="1"/>
                </p:cNvSpPr>
                <p:nvPr/>
              </p:nvSpPr>
              <p:spPr bwMode="auto">
                <a:xfrm flipV="1">
                  <a:off x="343" y="2527"/>
                  <a:ext cx="0" cy="363"/>
                </a:xfrm>
                <a:prstGeom prst="line">
                  <a:avLst/>
                </a:prstGeom>
                <a:noFill/>
                <a:ln w="19050">
                  <a:solidFill>
                    <a:srgbClr val="A50021"/>
                  </a:solidFill>
                  <a:miter lim="800000"/>
                  <a:headEnd/>
                  <a:tailEnd/>
                </a:ln>
              </p:spPr>
              <p:txBody>
                <a:bodyPr wrap="none"/>
                <a:lstStyle/>
                <a:p>
                  <a:endParaRPr lang="zh-TW" altLang="en-US"/>
                </a:p>
              </p:txBody>
            </p:sp>
            <p:grpSp>
              <p:nvGrpSpPr>
                <p:cNvPr id="5" name="Group 40"/>
                <p:cNvGrpSpPr>
                  <a:grpSpLocks/>
                </p:cNvGrpSpPr>
                <p:nvPr/>
              </p:nvGrpSpPr>
              <p:grpSpPr bwMode="auto">
                <a:xfrm>
                  <a:off x="343" y="2890"/>
                  <a:ext cx="1811" cy="374"/>
                  <a:chOff x="343" y="2890"/>
                  <a:chExt cx="1811" cy="374"/>
                </a:xfrm>
              </p:grpSpPr>
              <p:sp>
                <p:nvSpPr>
                  <p:cNvPr id="18512" name="Line 41"/>
                  <p:cNvSpPr>
                    <a:spLocks noChangeShapeType="1"/>
                  </p:cNvSpPr>
                  <p:nvPr/>
                </p:nvSpPr>
                <p:spPr bwMode="auto">
                  <a:xfrm flipV="1">
                    <a:off x="1429" y="2901"/>
                    <a:ext cx="0" cy="363"/>
                  </a:xfrm>
                  <a:prstGeom prst="line">
                    <a:avLst/>
                  </a:prstGeom>
                  <a:noFill/>
                  <a:ln w="19050">
                    <a:solidFill>
                      <a:srgbClr val="A50021"/>
                    </a:solidFill>
                    <a:miter lim="800000"/>
                    <a:headEnd/>
                    <a:tailEnd/>
                  </a:ln>
                </p:spPr>
                <p:txBody>
                  <a:bodyPr wrap="none"/>
                  <a:lstStyle/>
                  <a:p>
                    <a:endParaRPr lang="zh-TW" altLang="en-US"/>
                  </a:p>
                </p:txBody>
              </p:sp>
              <p:sp>
                <p:nvSpPr>
                  <p:cNvPr id="18513" name="Line 42"/>
                  <p:cNvSpPr>
                    <a:spLocks noChangeShapeType="1"/>
                  </p:cNvSpPr>
                  <p:nvPr/>
                </p:nvSpPr>
                <p:spPr bwMode="auto">
                  <a:xfrm>
                    <a:off x="343" y="2890"/>
                    <a:ext cx="1811" cy="0"/>
                  </a:xfrm>
                  <a:prstGeom prst="line">
                    <a:avLst/>
                  </a:prstGeom>
                  <a:noFill/>
                  <a:ln w="19050">
                    <a:solidFill>
                      <a:srgbClr val="800000"/>
                    </a:solidFill>
                    <a:round/>
                    <a:headEnd/>
                    <a:tailEnd/>
                  </a:ln>
                </p:spPr>
                <p:txBody>
                  <a:bodyPr wrap="none"/>
                  <a:lstStyle/>
                  <a:p>
                    <a:endParaRPr lang="zh-TW" altLang="en-US"/>
                  </a:p>
                </p:txBody>
              </p:sp>
            </p:grpSp>
          </p:grpSp>
          <p:grpSp>
            <p:nvGrpSpPr>
              <p:cNvPr id="6" name="Group 43"/>
              <p:cNvGrpSpPr>
                <a:grpSpLocks/>
              </p:cNvGrpSpPr>
              <p:nvPr/>
            </p:nvGrpSpPr>
            <p:grpSpPr bwMode="auto">
              <a:xfrm>
                <a:off x="249" y="1821"/>
                <a:ext cx="230" cy="819"/>
                <a:chOff x="249" y="1821"/>
                <a:chExt cx="230" cy="819"/>
              </a:xfrm>
            </p:grpSpPr>
            <p:sp>
              <p:nvSpPr>
                <p:cNvPr id="18504" name="AutoShape 44"/>
                <p:cNvSpPr>
                  <a:spLocks noChangeArrowheads="1"/>
                </p:cNvSpPr>
                <p:nvPr/>
              </p:nvSpPr>
              <p:spPr bwMode="auto">
                <a:xfrm rot="5400000">
                  <a:off x="-23" y="2093"/>
                  <a:ext cx="771" cy="227"/>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505" name="Text Box 45"/>
                <p:cNvSpPr txBox="1">
                  <a:spLocks noChangeArrowheads="1"/>
                </p:cNvSpPr>
                <p:nvPr/>
              </p:nvSpPr>
              <p:spPr bwMode="auto">
                <a:xfrm>
                  <a:off x="249" y="1824"/>
                  <a:ext cx="230" cy="816"/>
                </a:xfrm>
                <a:prstGeom prst="rect">
                  <a:avLst/>
                </a:prstGeom>
                <a:noFill/>
                <a:ln w="3175">
                  <a:noFill/>
                  <a:miter lim="800000"/>
                  <a:headEnd/>
                  <a:tailEnd/>
                </a:ln>
              </p:spPr>
              <p:txBody>
                <a:bodyPr vert="eaVert" lIns="72000" tIns="36000" rIns="72000" bIns="36000" anchor="ctr" anchorCtr="1"/>
                <a:lstStyle/>
                <a:p>
                  <a:pPr algn="ctr"/>
                  <a:r>
                    <a:rPr lang="zh-TW" altLang="en-US">
                      <a:solidFill>
                        <a:srgbClr val="0033CC"/>
                      </a:solidFill>
                      <a:latin typeface="標楷體" pitchFamily="65" charset="-120"/>
                      <a:ea typeface="標楷體" pitchFamily="65" charset="-120"/>
                    </a:rPr>
                    <a:t>出國留學</a:t>
                  </a:r>
                </a:p>
              </p:txBody>
            </p:sp>
          </p:grpSp>
          <p:grpSp>
            <p:nvGrpSpPr>
              <p:cNvPr id="7" name="Group 46"/>
              <p:cNvGrpSpPr>
                <a:grpSpLocks/>
              </p:cNvGrpSpPr>
              <p:nvPr/>
            </p:nvGrpSpPr>
            <p:grpSpPr bwMode="auto">
              <a:xfrm>
                <a:off x="615" y="1775"/>
                <a:ext cx="318" cy="966"/>
                <a:chOff x="615" y="1775"/>
                <a:chExt cx="318" cy="966"/>
              </a:xfrm>
            </p:grpSpPr>
            <p:sp>
              <p:nvSpPr>
                <p:cNvPr id="18502" name="AutoShape 47"/>
                <p:cNvSpPr>
                  <a:spLocks noChangeArrowheads="1"/>
                </p:cNvSpPr>
                <p:nvPr/>
              </p:nvSpPr>
              <p:spPr bwMode="auto">
                <a:xfrm rot="5400000">
                  <a:off x="385" y="2093"/>
                  <a:ext cx="771" cy="227"/>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503" name="Text Box 48"/>
                <p:cNvSpPr txBox="1">
                  <a:spLocks noChangeArrowheads="1"/>
                </p:cNvSpPr>
                <p:nvPr/>
              </p:nvSpPr>
              <p:spPr bwMode="auto">
                <a:xfrm>
                  <a:off x="615" y="1775"/>
                  <a:ext cx="318" cy="966"/>
                </a:xfrm>
                <a:prstGeom prst="rect">
                  <a:avLst/>
                </a:prstGeom>
                <a:noFill/>
                <a:ln w="3175">
                  <a:noFill/>
                  <a:miter lim="800000"/>
                  <a:headEnd/>
                  <a:tailEnd/>
                </a:ln>
              </p:spPr>
              <p:txBody>
                <a:bodyPr vert="eaVert" lIns="72000" tIns="36000" rIns="72000" bIns="36000" anchor="ctr" anchorCtr="1"/>
                <a:lstStyle/>
                <a:p>
                  <a:pPr algn="ctr"/>
                  <a:r>
                    <a:rPr lang="zh-TW" altLang="en-US">
                      <a:solidFill>
                        <a:srgbClr val="0033CC"/>
                      </a:solidFill>
                      <a:latin typeface="標楷體" pitchFamily="65" charset="-120"/>
                      <a:ea typeface="標楷體" pitchFamily="65" charset="-120"/>
                    </a:rPr>
                    <a:t>空大、行專</a:t>
                  </a:r>
                </a:p>
              </p:txBody>
            </p:sp>
          </p:grpSp>
          <p:grpSp>
            <p:nvGrpSpPr>
              <p:cNvPr id="8" name="Group 49"/>
              <p:cNvGrpSpPr>
                <a:grpSpLocks/>
              </p:cNvGrpSpPr>
              <p:nvPr/>
            </p:nvGrpSpPr>
            <p:grpSpPr bwMode="auto">
              <a:xfrm>
                <a:off x="978" y="1821"/>
                <a:ext cx="272" cy="819"/>
                <a:chOff x="978" y="1821"/>
                <a:chExt cx="272" cy="819"/>
              </a:xfrm>
            </p:grpSpPr>
            <p:sp>
              <p:nvSpPr>
                <p:cNvPr id="18500" name="AutoShape 50"/>
                <p:cNvSpPr>
                  <a:spLocks noChangeArrowheads="1"/>
                </p:cNvSpPr>
                <p:nvPr/>
              </p:nvSpPr>
              <p:spPr bwMode="auto">
                <a:xfrm rot="5400000">
                  <a:off x="748" y="2093"/>
                  <a:ext cx="771" cy="227"/>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501" name="Text Box 51"/>
                <p:cNvSpPr txBox="1">
                  <a:spLocks noChangeArrowheads="1"/>
                </p:cNvSpPr>
                <p:nvPr/>
              </p:nvSpPr>
              <p:spPr bwMode="auto">
                <a:xfrm>
                  <a:off x="978" y="1824"/>
                  <a:ext cx="272" cy="816"/>
                </a:xfrm>
                <a:prstGeom prst="rect">
                  <a:avLst/>
                </a:prstGeom>
                <a:noFill/>
                <a:ln w="3175">
                  <a:noFill/>
                  <a:miter lim="800000"/>
                  <a:headEnd/>
                  <a:tailEnd/>
                </a:ln>
              </p:spPr>
              <p:txBody>
                <a:bodyPr vert="eaVert" lIns="72000" tIns="36000" rIns="72000" bIns="36000" anchor="ctr" anchorCtr="1"/>
                <a:lstStyle/>
                <a:p>
                  <a:pPr algn="ctr"/>
                  <a:r>
                    <a:rPr lang="zh-TW" altLang="en-US">
                      <a:solidFill>
                        <a:srgbClr val="0033CC"/>
                      </a:solidFill>
                      <a:latin typeface="標楷體" pitchFamily="65" charset="-120"/>
                      <a:ea typeface="標楷體" pitchFamily="65" charset="-120"/>
                    </a:rPr>
                    <a:t>軍警校院</a:t>
                  </a:r>
                </a:p>
              </p:txBody>
            </p:sp>
          </p:grpSp>
          <p:grpSp>
            <p:nvGrpSpPr>
              <p:cNvPr id="9" name="Group 52"/>
              <p:cNvGrpSpPr>
                <a:grpSpLocks/>
              </p:cNvGrpSpPr>
              <p:nvPr/>
            </p:nvGrpSpPr>
            <p:grpSpPr bwMode="auto">
              <a:xfrm>
                <a:off x="1338" y="1821"/>
                <a:ext cx="590" cy="819"/>
                <a:chOff x="1338" y="1821"/>
                <a:chExt cx="590" cy="819"/>
              </a:xfrm>
            </p:grpSpPr>
            <p:sp>
              <p:nvSpPr>
                <p:cNvPr id="18498" name="AutoShape 53"/>
                <p:cNvSpPr>
                  <a:spLocks noChangeArrowheads="1"/>
                </p:cNvSpPr>
                <p:nvPr/>
              </p:nvSpPr>
              <p:spPr bwMode="auto">
                <a:xfrm rot="5400000">
                  <a:off x="1247" y="1912"/>
                  <a:ext cx="771" cy="590"/>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499" name="Text Box 54"/>
                <p:cNvSpPr txBox="1">
                  <a:spLocks noChangeArrowheads="1"/>
                </p:cNvSpPr>
                <p:nvPr/>
              </p:nvSpPr>
              <p:spPr bwMode="auto">
                <a:xfrm>
                  <a:off x="1341" y="1824"/>
                  <a:ext cx="571" cy="816"/>
                </a:xfrm>
                <a:prstGeom prst="rect">
                  <a:avLst/>
                </a:prstGeom>
                <a:noFill/>
                <a:ln w="3175">
                  <a:noFill/>
                  <a:miter lim="800000"/>
                  <a:headEnd/>
                  <a:tailEnd/>
                </a:ln>
              </p:spPr>
              <p:txBody>
                <a:bodyPr vert="eaVert" lIns="72000" tIns="36000" rIns="72000" bIns="36000" anchor="ctr" anchorCtr="1"/>
                <a:lstStyle/>
                <a:p>
                  <a:pPr algn="ctr"/>
                  <a:r>
                    <a:rPr lang="zh-TW" altLang="en-US">
                      <a:solidFill>
                        <a:srgbClr val="0033CC"/>
                      </a:solidFill>
                      <a:latin typeface="標楷體" pitchFamily="65" charset="-120"/>
                      <a:ea typeface="標楷體" pitchFamily="65" charset="-120"/>
                    </a:rPr>
                    <a:t>科技大學</a:t>
                  </a:r>
                </a:p>
                <a:p>
                  <a:pPr algn="ctr"/>
                  <a:r>
                    <a:rPr lang="zh-TW" altLang="en-US">
                      <a:solidFill>
                        <a:srgbClr val="0033CC"/>
                      </a:solidFill>
                      <a:latin typeface="標楷體" pitchFamily="65" charset="-120"/>
                      <a:ea typeface="標楷體" pitchFamily="65" charset="-120"/>
                    </a:rPr>
                    <a:t>技術學院</a:t>
                  </a:r>
                </a:p>
                <a:p>
                  <a:pPr algn="ctr"/>
                  <a:r>
                    <a:rPr lang="zh-TW" altLang="en-US">
                      <a:solidFill>
                        <a:srgbClr val="0033CC"/>
                      </a:solidFill>
                      <a:latin typeface="標楷體" pitchFamily="65" charset="-120"/>
                      <a:ea typeface="標楷體" pitchFamily="65" charset="-120"/>
                    </a:rPr>
                    <a:t>專科學校 </a:t>
                  </a:r>
                </a:p>
              </p:txBody>
            </p:sp>
          </p:grpSp>
          <p:grpSp>
            <p:nvGrpSpPr>
              <p:cNvPr id="10" name="Group 55"/>
              <p:cNvGrpSpPr>
                <a:grpSpLocks/>
              </p:cNvGrpSpPr>
              <p:nvPr/>
            </p:nvGrpSpPr>
            <p:grpSpPr bwMode="auto">
              <a:xfrm>
                <a:off x="2018" y="1775"/>
                <a:ext cx="230" cy="817"/>
                <a:chOff x="2018" y="1775"/>
                <a:chExt cx="230" cy="817"/>
              </a:xfrm>
            </p:grpSpPr>
            <p:sp>
              <p:nvSpPr>
                <p:cNvPr id="18496" name="AutoShape 56"/>
                <p:cNvSpPr>
                  <a:spLocks noChangeArrowheads="1"/>
                </p:cNvSpPr>
                <p:nvPr/>
              </p:nvSpPr>
              <p:spPr bwMode="auto">
                <a:xfrm rot="5400000">
                  <a:off x="1746" y="2093"/>
                  <a:ext cx="771" cy="227"/>
                </a:xfrm>
                <a:prstGeom prst="flowChartTerminator">
                  <a:avLst/>
                </a:prstGeom>
                <a:solidFill>
                  <a:srgbClr val="CCECFF"/>
                </a:solidFill>
                <a:ln w="9525">
                  <a:noFill/>
                  <a:miter lim="800000"/>
                  <a:headEnd/>
                  <a:tailEnd/>
                </a:ln>
                <a:effectLst>
                  <a:prstShdw prst="shdw17" dist="17961" dir="2700000">
                    <a:srgbClr val="7A8E99"/>
                  </a:prstShdw>
                </a:effectLst>
              </p:spPr>
              <p:txBody>
                <a:bodyPr rot="10800000" vert="eaVert" wrap="none" anchor="ctr"/>
                <a:lstStyle/>
                <a:p>
                  <a:endParaRPr lang="zh-TW" altLang="zh-TW" sz="2400">
                    <a:latin typeface="Times New Roman" pitchFamily="18" charset="0"/>
                  </a:endParaRPr>
                </a:p>
              </p:txBody>
            </p:sp>
            <p:sp>
              <p:nvSpPr>
                <p:cNvPr id="18497" name="Text Box 57"/>
                <p:cNvSpPr txBox="1">
                  <a:spLocks noChangeArrowheads="1"/>
                </p:cNvSpPr>
                <p:nvPr/>
              </p:nvSpPr>
              <p:spPr bwMode="auto">
                <a:xfrm>
                  <a:off x="2018" y="1775"/>
                  <a:ext cx="230" cy="817"/>
                </a:xfrm>
                <a:prstGeom prst="rect">
                  <a:avLst/>
                </a:prstGeom>
                <a:noFill/>
                <a:ln w="3175">
                  <a:noFill/>
                  <a:miter lim="800000"/>
                  <a:headEnd/>
                  <a:tailEnd/>
                </a:ln>
              </p:spPr>
              <p:txBody>
                <a:bodyPr vert="eaVert" lIns="72000" tIns="36000" rIns="72000" bIns="36000" anchor="ctr" anchorCtr="1"/>
                <a:lstStyle/>
                <a:p>
                  <a:pPr algn="ctr"/>
                  <a:r>
                    <a:rPr lang="zh-TW" altLang="en-US">
                      <a:solidFill>
                        <a:srgbClr val="0033CC"/>
                      </a:solidFill>
                      <a:latin typeface="標楷體" pitchFamily="65" charset="-120"/>
                      <a:ea typeface="標楷體" pitchFamily="65" charset="-120"/>
                    </a:rPr>
                    <a:t>一般大學</a:t>
                  </a:r>
                </a:p>
              </p:txBody>
            </p:sp>
          </p:grpSp>
        </p:grpSp>
        <p:sp>
          <p:nvSpPr>
            <p:cNvPr id="18467" name="AutoShape 58"/>
            <p:cNvSpPr>
              <a:spLocks noChangeArrowheads="1"/>
            </p:cNvSpPr>
            <p:nvPr/>
          </p:nvSpPr>
          <p:spPr bwMode="auto">
            <a:xfrm>
              <a:off x="705" y="805"/>
              <a:ext cx="953" cy="635"/>
            </a:xfrm>
            <a:prstGeom prst="flowChartAlternateProcess">
              <a:avLst/>
            </a:prstGeom>
            <a:solidFill>
              <a:srgbClr val="CCF8A0"/>
            </a:solidFill>
            <a:ln w="9525">
              <a:noFill/>
              <a:miter lim="800000"/>
              <a:headEnd/>
              <a:tailEnd/>
            </a:ln>
            <a:effectLst>
              <a:prstShdw prst="shdw17" dist="17961" dir="2700000">
                <a:srgbClr val="7A9560"/>
              </a:prstShdw>
            </a:effectLst>
          </p:spPr>
          <p:txBody>
            <a:bodyPr wrap="none" anchor="ctr"/>
            <a:lstStyle/>
            <a:p>
              <a:pPr algn="dist"/>
              <a:endParaRPr lang="zh-TW" altLang="zh-TW">
                <a:solidFill>
                  <a:srgbClr val="99FF33"/>
                </a:solidFill>
              </a:endParaRPr>
            </a:p>
          </p:txBody>
        </p:sp>
        <p:sp>
          <p:nvSpPr>
            <p:cNvPr id="18468" name="AutoShape 59"/>
            <p:cNvSpPr>
              <a:spLocks noChangeArrowheads="1"/>
            </p:cNvSpPr>
            <p:nvPr/>
          </p:nvSpPr>
          <p:spPr bwMode="auto">
            <a:xfrm>
              <a:off x="4258" y="893"/>
              <a:ext cx="590" cy="499"/>
            </a:xfrm>
            <a:prstGeom prst="flowChartAlternateProcess">
              <a:avLst/>
            </a:prstGeom>
            <a:solidFill>
              <a:srgbClr val="CCF8A0"/>
            </a:solidFill>
            <a:ln w="9525">
              <a:noFill/>
              <a:miter lim="800000"/>
              <a:headEnd/>
              <a:tailEnd/>
            </a:ln>
            <a:effectLst>
              <a:prstShdw prst="shdw17" dist="17961" dir="2700000">
                <a:srgbClr val="7A9560"/>
              </a:prstShdw>
            </a:effectLst>
          </p:spPr>
          <p:txBody>
            <a:bodyPr wrap="none" anchor="ctr"/>
            <a:lstStyle/>
            <a:p>
              <a:pPr algn="dist"/>
              <a:endParaRPr lang="zh-TW" altLang="zh-TW"/>
            </a:p>
          </p:txBody>
        </p:sp>
        <p:sp>
          <p:nvSpPr>
            <p:cNvPr id="18469" name="AutoShape 60"/>
            <p:cNvSpPr>
              <a:spLocks noChangeArrowheads="1"/>
            </p:cNvSpPr>
            <p:nvPr/>
          </p:nvSpPr>
          <p:spPr bwMode="auto">
            <a:xfrm>
              <a:off x="4880" y="893"/>
              <a:ext cx="544" cy="499"/>
            </a:xfrm>
            <a:prstGeom prst="flowChartAlternateProcess">
              <a:avLst/>
            </a:prstGeom>
            <a:solidFill>
              <a:srgbClr val="CCF8A0"/>
            </a:solidFill>
            <a:ln w="9525">
              <a:noFill/>
              <a:miter lim="800000"/>
              <a:headEnd/>
              <a:tailEnd/>
            </a:ln>
            <a:effectLst>
              <a:prstShdw prst="shdw17" dist="17961" dir="2700000">
                <a:srgbClr val="7A9560"/>
              </a:prstShdw>
            </a:effectLst>
          </p:spPr>
          <p:txBody>
            <a:bodyPr wrap="none" anchor="ctr"/>
            <a:lstStyle/>
            <a:p>
              <a:pPr algn="dist"/>
              <a:endParaRPr lang="zh-TW" altLang="zh-TW"/>
            </a:p>
          </p:txBody>
        </p:sp>
        <p:sp>
          <p:nvSpPr>
            <p:cNvPr id="18470" name="Text Box 61"/>
            <p:cNvSpPr txBox="1">
              <a:spLocks noChangeArrowheads="1"/>
            </p:cNvSpPr>
            <p:nvPr/>
          </p:nvSpPr>
          <p:spPr bwMode="auto">
            <a:xfrm>
              <a:off x="4304" y="896"/>
              <a:ext cx="544" cy="544"/>
            </a:xfrm>
            <a:prstGeom prst="rect">
              <a:avLst/>
            </a:prstGeom>
            <a:noFill/>
            <a:ln w="38100" algn="ctr">
              <a:noFill/>
              <a:miter lim="800000"/>
              <a:headEnd/>
              <a:tailEnd/>
            </a:ln>
          </p:spPr>
          <p:txBody>
            <a:bodyPr vert="eaVert" lIns="72000" tIns="72000" rIns="72000" bIns="72000"/>
            <a:lstStyle/>
            <a:p>
              <a:pPr algn="ctr"/>
              <a:r>
                <a:rPr lang="zh-TW" altLang="en-US" sz="2000">
                  <a:solidFill>
                    <a:srgbClr val="A50021"/>
                  </a:solidFill>
                  <a:latin typeface="標楷體" pitchFamily="65" charset="-120"/>
                  <a:ea typeface="標楷體" pitchFamily="65" charset="-120"/>
                </a:rPr>
                <a:t>公民</a:t>
              </a:r>
            </a:p>
            <a:p>
              <a:pPr algn="ctr"/>
              <a:r>
                <a:rPr lang="zh-TW" altLang="en-US" sz="2000">
                  <a:solidFill>
                    <a:srgbClr val="A50021"/>
                  </a:solidFill>
                  <a:latin typeface="標楷體" pitchFamily="65" charset="-120"/>
                  <a:ea typeface="標楷體" pitchFamily="65" charset="-120"/>
                </a:rPr>
                <a:t>營企</a:t>
              </a:r>
            </a:p>
            <a:p>
              <a:pPr algn="ctr"/>
              <a:r>
                <a:rPr lang="zh-TW" altLang="en-US" sz="2000">
                  <a:solidFill>
                    <a:srgbClr val="A50021"/>
                  </a:solidFill>
                  <a:latin typeface="標楷體" pitchFamily="65" charset="-120"/>
                  <a:ea typeface="標楷體" pitchFamily="65" charset="-120"/>
                </a:rPr>
                <a:t>業</a:t>
              </a:r>
            </a:p>
          </p:txBody>
        </p:sp>
        <p:sp>
          <p:nvSpPr>
            <p:cNvPr id="18471" name="Text Box 62"/>
            <p:cNvSpPr txBox="1">
              <a:spLocks noChangeArrowheads="1"/>
            </p:cNvSpPr>
            <p:nvPr/>
          </p:nvSpPr>
          <p:spPr bwMode="auto">
            <a:xfrm>
              <a:off x="4925" y="941"/>
              <a:ext cx="499" cy="499"/>
            </a:xfrm>
            <a:prstGeom prst="rect">
              <a:avLst/>
            </a:prstGeom>
            <a:noFill/>
            <a:ln w="38100">
              <a:noFill/>
              <a:miter lim="800000"/>
              <a:headEnd/>
              <a:tailEnd/>
            </a:ln>
          </p:spPr>
          <p:txBody>
            <a:bodyPr vert="eaVert" lIns="72000" tIns="72000" rIns="72000" bIns="72000"/>
            <a:lstStyle/>
            <a:p>
              <a:pPr algn="ctr"/>
              <a:r>
                <a:rPr lang="zh-TW" altLang="en-US" sz="2000">
                  <a:solidFill>
                    <a:srgbClr val="A50021"/>
                  </a:solidFill>
                  <a:latin typeface="標楷體" pitchFamily="65" charset="-120"/>
                  <a:ea typeface="標楷體" pitchFamily="65" charset="-120"/>
                </a:rPr>
                <a:t>自行創業</a:t>
              </a:r>
            </a:p>
          </p:txBody>
        </p:sp>
        <p:sp>
          <p:nvSpPr>
            <p:cNvPr id="18472" name="Text Box 63"/>
            <p:cNvSpPr txBox="1">
              <a:spLocks noChangeArrowheads="1"/>
            </p:cNvSpPr>
            <p:nvPr/>
          </p:nvSpPr>
          <p:spPr bwMode="auto">
            <a:xfrm>
              <a:off x="3924" y="3285"/>
              <a:ext cx="726" cy="315"/>
            </a:xfrm>
            <a:prstGeom prst="rect">
              <a:avLst/>
            </a:prstGeom>
            <a:noFill/>
            <a:ln w="38100">
              <a:noFill/>
              <a:miter lim="800000"/>
              <a:headEnd/>
              <a:tailEnd/>
            </a:ln>
          </p:spPr>
          <p:txBody>
            <a:bodyPr lIns="72000" tIns="72000" rIns="72000" bIns="72000"/>
            <a:lstStyle/>
            <a:p>
              <a:pPr algn="ctr"/>
              <a:r>
                <a:rPr lang="zh-TW" altLang="en-US" sz="2400">
                  <a:solidFill>
                    <a:srgbClr val="A50021"/>
                  </a:solidFill>
                  <a:latin typeface="標楷體" pitchFamily="65" charset="-120"/>
                  <a:ea typeface="標楷體" pitchFamily="65" charset="-120"/>
                </a:rPr>
                <a:t>就業</a:t>
              </a:r>
            </a:p>
          </p:txBody>
        </p:sp>
        <p:sp>
          <p:nvSpPr>
            <p:cNvPr id="18473" name="Line 64"/>
            <p:cNvSpPr>
              <a:spLocks noChangeShapeType="1"/>
            </p:cNvSpPr>
            <p:nvPr/>
          </p:nvSpPr>
          <p:spPr bwMode="auto">
            <a:xfrm>
              <a:off x="385" y="1554"/>
              <a:ext cx="1769" cy="0"/>
            </a:xfrm>
            <a:prstGeom prst="line">
              <a:avLst/>
            </a:prstGeom>
            <a:noFill/>
            <a:ln w="19050">
              <a:solidFill>
                <a:srgbClr val="A50021"/>
              </a:solidFill>
              <a:miter lim="800000"/>
              <a:headEnd/>
              <a:tailEnd/>
            </a:ln>
          </p:spPr>
          <p:txBody>
            <a:bodyPr wrap="none"/>
            <a:lstStyle/>
            <a:p>
              <a:endParaRPr lang="zh-TW" altLang="en-US"/>
            </a:p>
          </p:txBody>
        </p:sp>
        <p:sp>
          <p:nvSpPr>
            <p:cNvPr id="18474" name="Text Box 65"/>
            <p:cNvSpPr txBox="1">
              <a:spLocks noChangeArrowheads="1"/>
            </p:cNvSpPr>
            <p:nvPr/>
          </p:nvSpPr>
          <p:spPr bwMode="auto">
            <a:xfrm>
              <a:off x="702" y="812"/>
              <a:ext cx="953" cy="628"/>
            </a:xfrm>
            <a:prstGeom prst="rect">
              <a:avLst/>
            </a:prstGeom>
            <a:noFill/>
            <a:ln w="38100" algn="ctr">
              <a:noFill/>
              <a:miter lim="800000"/>
              <a:headEnd/>
              <a:tailEnd/>
            </a:ln>
          </p:spPr>
          <p:txBody>
            <a:bodyPr lIns="72000" tIns="72000" rIns="72000" bIns="72000"/>
            <a:lstStyle/>
            <a:p>
              <a:pPr algn="ctr"/>
              <a:r>
                <a:rPr lang="en-US" altLang="zh-TW" sz="2000">
                  <a:solidFill>
                    <a:srgbClr val="A50021"/>
                  </a:solidFill>
                  <a:latin typeface="標楷體" pitchFamily="65" charset="-120"/>
                  <a:ea typeface="標楷體" pitchFamily="65" charset="-120"/>
                </a:rPr>
                <a:t>(</a:t>
              </a:r>
              <a:r>
                <a:rPr lang="zh-TW" altLang="en-US" sz="2000">
                  <a:solidFill>
                    <a:srgbClr val="A50021"/>
                  </a:solidFill>
                  <a:latin typeface="標楷體" pitchFamily="65" charset="-120"/>
                  <a:ea typeface="標楷體" pitchFamily="65" charset="-120"/>
                </a:rPr>
                <a:t>博士班</a:t>
              </a:r>
              <a:r>
                <a:rPr lang="en-US" altLang="zh-TW" sz="2000">
                  <a:solidFill>
                    <a:srgbClr val="A50021"/>
                  </a:solidFill>
                  <a:latin typeface="標楷體" pitchFamily="65" charset="-120"/>
                  <a:ea typeface="標楷體" pitchFamily="65" charset="-120"/>
                </a:rPr>
                <a:t>)</a:t>
              </a:r>
            </a:p>
            <a:p>
              <a:pPr algn="ctr"/>
              <a:r>
                <a:rPr lang="en-US" altLang="zh-TW" sz="2000">
                  <a:solidFill>
                    <a:srgbClr val="A50021"/>
                  </a:solidFill>
                  <a:latin typeface="標楷體" pitchFamily="65" charset="-120"/>
                  <a:ea typeface="標楷體" pitchFamily="65" charset="-120"/>
                </a:rPr>
                <a:t>(</a:t>
              </a:r>
              <a:r>
                <a:rPr lang="zh-TW" altLang="en-US" sz="2000">
                  <a:solidFill>
                    <a:srgbClr val="A50021"/>
                  </a:solidFill>
                  <a:latin typeface="標楷體" pitchFamily="65" charset="-120"/>
                  <a:ea typeface="標楷體" pitchFamily="65" charset="-120"/>
                </a:rPr>
                <a:t>碩士班</a:t>
              </a:r>
              <a:r>
                <a:rPr lang="en-US" altLang="zh-TW" sz="2000">
                  <a:solidFill>
                    <a:srgbClr val="A50021"/>
                  </a:solidFill>
                  <a:latin typeface="標楷體" pitchFamily="65" charset="-120"/>
                  <a:ea typeface="標楷體" pitchFamily="65" charset="-120"/>
                </a:rPr>
                <a:t>)</a:t>
              </a:r>
            </a:p>
            <a:p>
              <a:pPr algn="ctr"/>
              <a:r>
                <a:rPr lang="zh-TW" altLang="en-US" sz="2000">
                  <a:solidFill>
                    <a:srgbClr val="A50021"/>
                  </a:solidFill>
                  <a:latin typeface="標楷體" pitchFamily="65" charset="-120"/>
                  <a:ea typeface="標楷體" pitchFamily="65" charset="-120"/>
                </a:rPr>
                <a:t>研究所</a:t>
              </a:r>
            </a:p>
          </p:txBody>
        </p:sp>
        <p:sp>
          <p:nvSpPr>
            <p:cNvPr id="18475" name="Text Box 66"/>
            <p:cNvSpPr txBox="1">
              <a:spLocks noChangeArrowheads="1"/>
            </p:cNvSpPr>
            <p:nvPr/>
          </p:nvSpPr>
          <p:spPr bwMode="auto">
            <a:xfrm>
              <a:off x="1891" y="3744"/>
              <a:ext cx="1835" cy="310"/>
            </a:xfrm>
            <a:prstGeom prst="rect">
              <a:avLst/>
            </a:prstGeom>
            <a:noFill/>
            <a:ln w="38100">
              <a:noFill/>
              <a:miter lim="800000"/>
              <a:headEnd/>
              <a:tailEnd/>
            </a:ln>
          </p:spPr>
          <p:txBody>
            <a:bodyPr lIns="72000" tIns="72000" rIns="72000" bIns="72000"/>
            <a:lstStyle/>
            <a:p>
              <a:pPr algn="ctr"/>
              <a:r>
                <a:rPr lang="zh-TW" altLang="en-US" sz="2400">
                  <a:solidFill>
                    <a:srgbClr val="A50021"/>
                  </a:solidFill>
                  <a:latin typeface="標楷體" pitchFamily="65" charset="-120"/>
                  <a:ea typeface="標楷體" pitchFamily="65" charset="-120"/>
                </a:rPr>
                <a:t>綜合高中畢業生</a:t>
              </a:r>
            </a:p>
          </p:txBody>
        </p:sp>
        <p:sp>
          <p:nvSpPr>
            <p:cNvPr id="18476" name="Text Box 67"/>
            <p:cNvSpPr txBox="1">
              <a:spLocks noChangeArrowheads="1"/>
            </p:cNvSpPr>
            <p:nvPr/>
          </p:nvSpPr>
          <p:spPr bwMode="auto">
            <a:xfrm>
              <a:off x="2517" y="3187"/>
              <a:ext cx="640" cy="317"/>
            </a:xfrm>
            <a:prstGeom prst="rect">
              <a:avLst/>
            </a:prstGeom>
            <a:noFill/>
            <a:ln w="38100">
              <a:noFill/>
              <a:miter lim="800000"/>
              <a:headEnd/>
              <a:tailEnd/>
            </a:ln>
          </p:spPr>
          <p:txBody>
            <a:bodyPr lIns="72000" tIns="72000" rIns="72000" bIns="72000"/>
            <a:lstStyle/>
            <a:p>
              <a:pPr algn="ctr"/>
              <a:r>
                <a:rPr lang="zh-TW" altLang="en-US" sz="2400">
                  <a:solidFill>
                    <a:srgbClr val="A50021"/>
                  </a:solidFill>
                  <a:latin typeface="標楷體" pitchFamily="65" charset="-120"/>
                  <a:ea typeface="標楷體" pitchFamily="65" charset="-120"/>
                </a:rPr>
                <a:t>證照</a:t>
              </a:r>
            </a:p>
          </p:txBody>
        </p:sp>
        <p:sp>
          <p:nvSpPr>
            <p:cNvPr id="18477" name="AutoShape 68"/>
            <p:cNvSpPr>
              <a:spLocks noChangeArrowheads="1"/>
            </p:cNvSpPr>
            <p:nvPr/>
          </p:nvSpPr>
          <p:spPr bwMode="auto">
            <a:xfrm>
              <a:off x="2472" y="2565"/>
              <a:ext cx="726" cy="363"/>
            </a:xfrm>
            <a:prstGeom prst="flowChartTerminator">
              <a:avLst/>
            </a:prstGeom>
            <a:solidFill>
              <a:srgbClr val="FFCCFF"/>
            </a:solidFill>
            <a:ln w="9525">
              <a:noFill/>
              <a:miter lim="800000"/>
              <a:headEnd/>
              <a:tailEnd/>
            </a:ln>
            <a:effectLst>
              <a:prstShdw prst="shdw17" dist="17961" dir="2700000">
                <a:srgbClr val="997A99"/>
              </a:prstShdw>
            </a:effectLst>
          </p:spPr>
          <p:txBody>
            <a:bodyPr wrap="none" anchor="ctr"/>
            <a:lstStyle/>
            <a:p>
              <a:pPr algn="ctr"/>
              <a:r>
                <a:rPr lang="zh-TW" altLang="en-US">
                  <a:solidFill>
                    <a:srgbClr val="A50021"/>
                  </a:solidFill>
                  <a:ea typeface="標楷體" pitchFamily="65" charset="-120"/>
                </a:rPr>
                <a:t>丙級證照</a:t>
              </a:r>
            </a:p>
          </p:txBody>
        </p:sp>
        <p:sp>
          <p:nvSpPr>
            <p:cNvPr id="18478" name="Line 69"/>
            <p:cNvSpPr>
              <a:spLocks noChangeShapeType="1"/>
            </p:cNvSpPr>
            <p:nvPr/>
          </p:nvSpPr>
          <p:spPr bwMode="auto">
            <a:xfrm flipV="1">
              <a:off x="5420" y="2592"/>
              <a:ext cx="0" cy="305"/>
            </a:xfrm>
            <a:prstGeom prst="line">
              <a:avLst/>
            </a:prstGeom>
            <a:noFill/>
            <a:ln w="19050">
              <a:solidFill>
                <a:srgbClr val="A50021"/>
              </a:solidFill>
              <a:miter lim="800000"/>
              <a:headEnd/>
              <a:tailEnd/>
            </a:ln>
          </p:spPr>
          <p:txBody>
            <a:bodyPr wrap="none"/>
            <a:lstStyle/>
            <a:p>
              <a:endParaRPr lang="zh-TW" altLang="en-US"/>
            </a:p>
          </p:txBody>
        </p:sp>
        <p:sp>
          <p:nvSpPr>
            <p:cNvPr id="18479" name="Line 70"/>
            <p:cNvSpPr>
              <a:spLocks noChangeShapeType="1"/>
            </p:cNvSpPr>
            <p:nvPr/>
          </p:nvSpPr>
          <p:spPr bwMode="auto">
            <a:xfrm flipV="1">
              <a:off x="5012" y="2592"/>
              <a:ext cx="0" cy="298"/>
            </a:xfrm>
            <a:prstGeom prst="line">
              <a:avLst/>
            </a:prstGeom>
            <a:noFill/>
            <a:ln w="19050">
              <a:solidFill>
                <a:srgbClr val="A50021"/>
              </a:solidFill>
              <a:miter lim="800000"/>
              <a:headEnd/>
              <a:tailEnd/>
            </a:ln>
          </p:spPr>
          <p:txBody>
            <a:bodyPr wrap="none"/>
            <a:lstStyle/>
            <a:p>
              <a:endParaRPr lang="zh-TW" altLang="en-US"/>
            </a:p>
          </p:txBody>
        </p:sp>
        <p:sp>
          <p:nvSpPr>
            <p:cNvPr id="18480" name="Line 71"/>
            <p:cNvSpPr>
              <a:spLocks noChangeShapeType="1"/>
            </p:cNvSpPr>
            <p:nvPr/>
          </p:nvSpPr>
          <p:spPr bwMode="auto">
            <a:xfrm flipV="1">
              <a:off x="4596" y="2592"/>
              <a:ext cx="0" cy="306"/>
            </a:xfrm>
            <a:prstGeom prst="line">
              <a:avLst/>
            </a:prstGeom>
            <a:noFill/>
            <a:ln w="19050">
              <a:solidFill>
                <a:srgbClr val="A50021"/>
              </a:solidFill>
              <a:miter lim="800000"/>
              <a:headEnd/>
              <a:tailEnd/>
            </a:ln>
          </p:spPr>
          <p:txBody>
            <a:bodyPr wrap="none"/>
            <a:lstStyle/>
            <a:p>
              <a:endParaRPr lang="zh-TW" altLang="en-US"/>
            </a:p>
          </p:txBody>
        </p:sp>
        <p:sp>
          <p:nvSpPr>
            <p:cNvPr id="18481" name="Line 72"/>
            <p:cNvSpPr>
              <a:spLocks noChangeShapeType="1"/>
            </p:cNvSpPr>
            <p:nvPr/>
          </p:nvSpPr>
          <p:spPr bwMode="auto">
            <a:xfrm flipV="1">
              <a:off x="4150" y="2592"/>
              <a:ext cx="0" cy="298"/>
            </a:xfrm>
            <a:prstGeom prst="line">
              <a:avLst/>
            </a:prstGeom>
            <a:noFill/>
            <a:ln w="19050">
              <a:solidFill>
                <a:srgbClr val="A50021"/>
              </a:solidFill>
              <a:miter lim="800000"/>
              <a:headEnd/>
              <a:tailEnd/>
            </a:ln>
          </p:spPr>
          <p:txBody>
            <a:bodyPr wrap="none"/>
            <a:lstStyle/>
            <a:p>
              <a:endParaRPr lang="zh-TW" altLang="en-US"/>
            </a:p>
          </p:txBody>
        </p:sp>
        <p:sp>
          <p:nvSpPr>
            <p:cNvPr id="18482" name="Line 73"/>
            <p:cNvSpPr>
              <a:spLocks noChangeShapeType="1"/>
            </p:cNvSpPr>
            <p:nvPr/>
          </p:nvSpPr>
          <p:spPr bwMode="auto">
            <a:xfrm flipV="1">
              <a:off x="3605" y="2592"/>
              <a:ext cx="0" cy="305"/>
            </a:xfrm>
            <a:prstGeom prst="line">
              <a:avLst/>
            </a:prstGeom>
            <a:noFill/>
            <a:ln w="19050">
              <a:solidFill>
                <a:srgbClr val="A50021"/>
              </a:solidFill>
              <a:miter lim="800000"/>
              <a:headEnd/>
              <a:tailEnd/>
            </a:ln>
          </p:spPr>
          <p:txBody>
            <a:bodyPr wrap="none"/>
            <a:lstStyle/>
            <a:p>
              <a:endParaRPr lang="zh-TW" altLang="en-US"/>
            </a:p>
          </p:txBody>
        </p:sp>
        <p:grpSp>
          <p:nvGrpSpPr>
            <p:cNvPr id="11" name="Group 74"/>
            <p:cNvGrpSpPr>
              <a:grpSpLocks/>
            </p:cNvGrpSpPr>
            <p:nvPr/>
          </p:nvGrpSpPr>
          <p:grpSpPr bwMode="auto">
            <a:xfrm>
              <a:off x="3605" y="2890"/>
              <a:ext cx="1811" cy="374"/>
              <a:chOff x="3605" y="2890"/>
              <a:chExt cx="1811" cy="374"/>
            </a:xfrm>
          </p:grpSpPr>
          <p:sp>
            <p:nvSpPr>
              <p:cNvPr id="18488" name="Line 75"/>
              <p:cNvSpPr>
                <a:spLocks noChangeShapeType="1"/>
              </p:cNvSpPr>
              <p:nvPr/>
            </p:nvSpPr>
            <p:spPr bwMode="auto">
              <a:xfrm flipV="1">
                <a:off x="4377" y="2901"/>
                <a:ext cx="0" cy="363"/>
              </a:xfrm>
              <a:prstGeom prst="line">
                <a:avLst/>
              </a:prstGeom>
              <a:noFill/>
              <a:ln w="19050">
                <a:solidFill>
                  <a:srgbClr val="A50021"/>
                </a:solidFill>
                <a:miter lim="800000"/>
                <a:headEnd/>
                <a:tailEnd/>
              </a:ln>
            </p:spPr>
            <p:txBody>
              <a:bodyPr wrap="none"/>
              <a:lstStyle/>
              <a:p>
                <a:endParaRPr lang="zh-TW" altLang="en-US"/>
              </a:p>
            </p:txBody>
          </p:sp>
          <p:sp>
            <p:nvSpPr>
              <p:cNvPr id="18489" name="Line 76"/>
              <p:cNvSpPr>
                <a:spLocks noChangeShapeType="1"/>
              </p:cNvSpPr>
              <p:nvPr/>
            </p:nvSpPr>
            <p:spPr bwMode="auto">
              <a:xfrm>
                <a:off x="3605" y="2890"/>
                <a:ext cx="1811" cy="0"/>
              </a:xfrm>
              <a:prstGeom prst="line">
                <a:avLst/>
              </a:prstGeom>
              <a:noFill/>
              <a:ln w="19050">
                <a:solidFill>
                  <a:srgbClr val="800000"/>
                </a:solidFill>
                <a:round/>
                <a:headEnd/>
                <a:tailEnd/>
              </a:ln>
            </p:spPr>
            <p:txBody>
              <a:bodyPr wrap="none"/>
              <a:lstStyle/>
              <a:p>
                <a:endParaRPr lang="zh-TW" altLang="en-US"/>
              </a:p>
            </p:txBody>
          </p:sp>
        </p:grpSp>
        <p:sp>
          <p:nvSpPr>
            <p:cNvPr id="18484" name="AutoShape 77"/>
            <p:cNvSpPr>
              <a:spLocks noChangeArrowheads="1"/>
            </p:cNvSpPr>
            <p:nvPr/>
          </p:nvSpPr>
          <p:spPr bwMode="auto">
            <a:xfrm>
              <a:off x="2472" y="1941"/>
              <a:ext cx="726" cy="363"/>
            </a:xfrm>
            <a:prstGeom prst="flowChartTerminator">
              <a:avLst/>
            </a:prstGeom>
            <a:solidFill>
              <a:srgbClr val="FFCCFF"/>
            </a:solidFill>
            <a:ln w="9525">
              <a:noFill/>
              <a:miter lim="800000"/>
              <a:headEnd/>
              <a:tailEnd/>
            </a:ln>
            <a:effectLst>
              <a:prstShdw prst="shdw17" dist="17961" dir="2700000">
                <a:srgbClr val="997A99"/>
              </a:prstShdw>
            </a:effectLst>
          </p:spPr>
          <p:txBody>
            <a:bodyPr wrap="none" anchor="ctr"/>
            <a:lstStyle/>
            <a:p>
              <a:pPr algn="ctr"/>
              <a:r>
                <a:rPr lang="zh-TW" altLang="en-US">
                  <a:solidFill>
                    <a:srgbClr val="A50021"/>
                  </a:solidFill>
                  <a:ea typeface="標楷體" pitchFamily="65" charset="-120"/>
                </a:rPr>
                <a:t>乙級證照</a:t>
              </a:r>
            </a:p>
          </p:txBody>
        </p:sp>
        <p:sp>
          <p:nvSpPr>
            <p:cNvPr id="18485" name="AutoShape 78"/>
            <p:cNvSpPr>
              <a:spLocks noChangeArrowheads="1"/>
            </p:cNvSpPr>
            <p:nvPr/>
          </p:nvSpPr>
          <p:spPr bwMode="auto">
            <a:xfrm>
              <a:off x="2472" y="1317"/>
              <a:ext cx="726" cy="363"/>
            </a:xfrm>
            <a:prstGeom prst="flowChartTerminator">
              <a:avLst/>
            </a:prstGeom>
            <a:solidFill>
              <a:srgbClr val="FFCCFF"/>
            </a:solidFill>
            <a:ln w="9525">
              <a:noFill/>
              <a:miter lim="800000"/>
              <a:headEnd/>
              <a:tailEnd/>
            </a:ln>
            <a:effectLst>
              <a:prstShdw prst="shdw17" dist="17961" dir="2700000">
                <a:srgbClr val="997A99"/>
              </a:prstShdw>
            </a:effectLst>
          </p:spPr>
          <p:txBody>
            <a:bodyPr wrap="none" anchor="ctr"/>
            <a:lstStyle/>
            <a:p>
              <a:pPr algn="ctr"/>
              <a:r>
                <a:rPr lang="zh-TW" altLang="en-US">
                  <a:solidFill>
                    <a:srgbClr val="A50021"/>
                  </a:solidFill>
                  <a:ea typeface="標楷體" pitchFamily="65" charset="-120"/>
                </a:rPr>
                <a:t>甲級檢定</a:t>
              </a:r>
            </a:p>
          </p:txBody>
        </p:sp>
        <p:sp>
          <p:nvSpPr>
            <p:cNvPr id="18486" name="Text Box 79"/>
            <p:cNvSpPr txBox="1">
              <a:spLocks noChangeArrowheads="1"/>
            </p:cNvSpPr>
            <p:nvPr/>
          </p:nvSpPr>
          <p:spPr bwMode="auto">
            <a:xfrm>
              <a:off x="1066" y="3283"/>
              <a:ext cx="769" cy="317"/>
            </a:xfrm>
            <a:prstGeom prst="rect">
              <a:avLst/>
            </a:prstGeom>
            <a:noFill/>
            <a:ln w="38100">
              <a:noFill/>
              <a:miter lim="800000"/>
              <a:headEnd/>
              <a:tailEnd/>
            </a:ln>
          </p:spPr>
          <p:txBody>
            <a:bodyPr lIns="72000" tIns="72000" rIns="72000" bIns="72000"/>
            <a:lstStyle/>
            <a:p>
              <a:pPr algn="ctr"/>
              <a:r>
                <a:rPr lang="zh-TW" altLang="en-US" sz="2400">
                  <a:solidFill>
                    <a:srgbClr val="A50021"/>
                  </a:solidFill>
                  <a:latin typeface="標楷體" pitchFamily="65" charset="-120"/>
                  <a:ea typeface="標楷體" pitchFamily="65" charset="-120"/>
                </a:rPr>
                <a:t>升學</a:t>
              </a:r>
            </a:p>
          </p:txBody>
        </p:sp>
        <p:sp>
          <p:nvSpPr>
            <p:cNvPr id="18487" name="Text Box 80"/>
            <p:cNvSpPr txBox="1">
              <a:spLocks noChangeArrowheads="1"/>
            </p:cNvSpPr>
            <p:nvPr/>
          </p:nvSpPr>
          <p:spPr bwMode="auto">
            <a:xfrm>
              <a:off x="3424" y="1821"/>
              <a:ext cx="326" cy="771"/>
            </a:xfrm>
            <a:prstGeom prst="rect">
              <a:avLst/>
            </a:prstGeom>
            <a:noFill/>
            <a:ln w="3175">
              <a:noFill/>
              <a:miter lim="800000"/>
              <a:headEnd/>
              <a:tailEnd/>
            </a:ln>
          </p:spPr>
          <p:txBody>
            <a:bodyPr vert="eaVert" lIns="72000" tIns="72000" rIns="72000" bIns="72000"/>
            <a:lstStyle/>
            <a:p>
              <a:pPr algn="ctr"/>
              <a:r>
                <a:rPr lang="zh-TW" altLang="en-US">
                  <a:solidFill>
                    <a:srgbClr val="0033CC"/>
                  </a:solidFill>
                  <a:latin typeface="標楷體" pitchFamily="65" charset="-120"/>
                  <a:ea typeface="標楷體" pitchFamily="65" charset="-120"/>
                </a:rPr>
                <a:t>國家考試</a:t>
              </a: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0" y="17463"/>
            <a:ext cx="9144000" cy="1068387"/>
          </a:xfrm>
        </p:spPr>
        <p:txBody>
          <a:bodyPr/>
          <a:lstStyle/>
          <a:p>
            <a:pPr algn="ctr"/>
            <a:r>
              <a:rPr lang="zh-TW" altLang="en-US" sz="4800" b="0" dirty="0" smtClean="0">
                <a:solidFill>
                  <a:schemeClr val="accent2"/>
                </a:solidFill>
                <a:latin typeface="Times New Roman" pitchFamily="18" charset="0"/>
                <a:ea typeface="文鼎粗隸" pitchFamily="49" charset="-120"/>
                <a:cs typeface="Arial" charset="0"/>
              </a:rPr>
              <a:t>基北區辦理綜合高中之學校</a:t>
            </a:r>
          </a:p>
        </p:txBody>
      </p:sp>
      <p:pic>
        <p:nvPicPr>
          <p:cNvPr id="71682" name="Picture 2"/>
          <p:cNvPicPr>
            <a:picLocks noChangeAspect="1" noChangeArrowheads="1"/>
          </p:cNvPicPr>
          <p:nvPr/>
        </p:nvPicPr>
        <p:blipFill>
          <a:blip r:embed="rId2"/>
          <a:srcRect/>
          <a:stretch>
            <a:fillRect/>
          </a:stretch>
        </p:blipFill>
        <p:spPr bwMode="auto">
          <a:xfrm>
            <a:off x="428625" y="1500188"/>
            <a:ext cx="8358188" cy="242887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1683" name="Picture 3"/>
          <p:cNvPicPr>
            <a:picLocks noChangeAspect="1" noChangeArrowheads="1"/>
          </p:cNvPicPr>
          <p:nvPr/>
        </p:nvPicPr>
        <p:blipFill>
          <a:blip r:embed="rId3"/>
          <a:srcRect/>
          <a:stretch>
            <a:fillRect/>
          </a:stretch>
        </p:blipFill>
        <p:spPr bwMode="auto">
          <a:xfrm>
            <a:off x="5000625" y="4143375"/>
            <a:ext cx="3286125" cy="22193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srcRect/>
          <a:stretch>
            <a:fillRect/>
          </a:stretch>
        </p:blipFill>
        <p:spPr bwMode="auto">
          <a:xfrm>
            <a:off x="3714744" y="4678382"/>
            <a:ext cx="5214942" cy="1965328"/>
          </a:xfrm>
          <a:prstGeom prst="rect">
            <a:avLst/>
          </a:prstGeom>
          <a:noFill/>
          <a:ln w="9525">
            <a:noFill/>
            <a:miter lim="800000"/>
            <a:headEnd/>
            <a:tailEnd/>
          </a:ln>
          <a:effectLst/>
        </p:spPr>
      </p:pic>
      <p:sp>
        <p:nvSpPr>
          <p:cNvPr id="4" name="標題 3"/>
          <p:cNvSpPr>
            <a:spLocks noGrp="1"/>
          </p:cNvSpPr>
          <p:nvPr>
            <p:ph type="ctrTitle" idx="4294967295"/>
          </p:nvPr>
        </p:nvSpPr>
        <p:spPr>
          <a:xfrm>
            <a:off x="214282" y="285728"/>
            <a:ext cx="8643999" cy="6215106"/>
          </a:xfrm>
          <a:prstGeom prst="rect">
            <a:avLst/>
          </a:prstGeom>
        </p:spPr>
        <p:txBody>
          <a:bodyPr>
            <a:normAutofit/>
          </a:bodyPr>
          <a:lstStyle/>
          <a:p>
            <a:r>
              <a:rPr lang="en-US" altLang="zh-TW" sz="7200" b="0" cap="all" dirty="0" smtClean="0">
                <a:solidFill>
                  <a:schemeClr val="accent1">
                    <a:lumMod val="50000"/>
                  </a:schemeClr>
                </a:solidFill>
                <a:latin typeface="Algerian" pitchFamily="82" charset="0"/>
                <a:ea typeface="全真顏體" pitchFamily="49" charset="-120"/>
              </a:rPr>
              <a:t>12</a:t>
            </a:r>
            <a:r>
              <a:rPr lang="zh-TW" altLang="en-US" sz="7200" b="0" cap="all" dirty="0" smtClean="0">
                <a:solidFill>
                  <a:schemeClr val="accent1">
                    <a:lumMod val="50000"/>
                  </a:schemeClr>
                </a:solidFill>
                <a:latin typeface="Algerian" pitchFamily="82" charset="0"/>
                <a:ea typeface="全真顏體" pitchFamily="49" charset="-120"/>
              </a:rPr>
              <a:t>年</a:t>
            </a:r>
            <a:r>
              <a:rPr lang="zh-TW" altLang="en-US" sz="7200" b="0" cap="all" dirty="0" smtClean="0">
                <a:solidFill>
                  <a:schemeClr val="accent1">
                    <a:lumMod val="50000"/>
                  </a:schemeClr>
                </a:solidFill>
                <a:latin typeface="標楷體" pitchFamily="65" charset="-120"/>
                <a:ea typeface="全真顏體" pitchFamily="49" charset="-120"/>
              </a:rPr>
              <a:t>國教、免試入學</a:t>
            </a:r>
            <a:r>
              <a:rPr lang="en-US" altLang="zh-TW" sz="7200" b="0" cap="all" dirty="0" smtClean="0">
                <a:solidFill>
                  <a:schemeClr val="accent1">
                    <a:lumMod val="50000"/>
                  </a:schemeClr>
                </a:solidFill>
                <a:latin typeface="標楷體" pitchFamily="65" charset="-120"/>
                <a:ea typeface="全真顏體" pitchFamily="49" charset="-120"/>
              </a:rPr>
              <a:t/>
            </a:r>
            <a:br>
              <a:rPr lang="en-US" altLang="zh-TW" sz="7200" b="0" cap="all" dirty="0" smtClean="0">
                <a:solidFill>
                  <a:schemeClr val="accent1">
                    <a:lumMod val="50000"/>
                  </a:schemeClr>
                </a:solidFill>
                <a:latin typeface="標楷體" pitchFamily="65" charset="-120"/>
                <a:ea typeface="全真顏體" pitchFamily="49" charset="-120"/>
              </a:rPr>
            </a:br>
            <a:r>
              <a:rPr lang="zh-TW" altLang="en-US" sz="7200" b="0" cap="all" dirty="0" smtClean="0">
                <a:solidFill>
                  <a:schemeClr val="accent1">
                    <a:lumMod val="50000"/>
                  </a:schemeClr>
                </a:solidFill>
                <a:latin typeface="標楷體" pitchFamily="65" charset="-120"/>
                <a:ea typeface="全真顏體" pitchFamily="49" charset="-120"/>
              </a:rPr>
              <a:t>教育會考</a:t>
            </a:r>
            <a:r>
              <a:rPr lang="en-US" altLang="zh-TW" sz="7200" b="0" cap="all" dirty="0" smtClean="0">
                <a:solidFill>
                  <a:schemeClr val="accent1">
                    <a:lumMod val="50000"/>
                  </a:schemeClr>
                </a:solidFill>
                <a:latin typeface="標楷體" pitchFamily="65" charset="-120"/>
                <a:ea typeface="全真顏體" pitchFamily="49" charset="-120"/>
              </a:rPr>
              <a:t>…</a:t>
            </a:r>
            <a:br>
              <a:rPr lang="en-US" altLang="zh-TW" sz="7200" b="0" cap="all" dirty="0" smtClean="0">
                <a:solidFill>
                  <a:schemeClr val="accent1">
                    <a:lumMod val="50000"/>
                  </a:schemeClr>
                </a:solidFill>
                <a:latin typeface="標楷體" pitchFamily="65" charset="-120"/>
                <a:ea typeface="全真顏體" pitchFamily="49" charset="-120"/>
              </a:rPr>
            </a:br>
            <a:r>
              <a:rPr lang="en-US" altLang="zh-TW" sz="7200" b="0" cap="all" dirty="0" smtClean="0">
                <a:solidFill>
                  <a:schemeClr val="accent1">
                    <a:lumMod val="50000"/>
                  </a:schemeClr>
                </a:solidFill>
                <a:latin typeface="標楷體" pitchFamily="65" charset="-120"/>
                <a:ea typeface="全真顏體" pitchFamily="49" charset="-120"/>
              </a:rPr>
              <a:t/>
            </a:r>
            <a:br>
              <a:rPr lang="en-US" altLang="zh-TW" sz="7200" b="0" cap="all" dirty="0" smtClean="0">
                <a:solidFill>
                  <a:schemeClr val="accent1">
                    <a:lumMod val="50000"/>
                  </a:schemeClr>
                </a:solidFill>
                <a:latin typeface="標楷體" pitchFamily="65" charset="-120"/>
                <a:ea typeface="全真顏體" pitchFamily="49" charset="-120"/>
              </a:rPr>
            </a:br>
            <a:r>
              <a:rPr lang="zh-TW" altLang="en-US" sz="7200" b="0" cap="all" dirty="0" smtClean="0">
                <a:solidFill>
                  <a:schemeClr val="accent1">
                    <a:lumMod val="50000"/>
                  </a:schemeClr>
                </a:solidFill>
                <a:latin typeface="標楷體" pitchFamily="65" charset="-120"/>
                <a:ea typeface="全真顏體" pitchFamily="49" charset="-120"/>
              </a:rPr>
              <a:t> 相關宣導資源</a:t>
            </a:r>
            <a:r>
              <a:rPr lang="zh-TW" altLang="en-US" sz="7200" b="0" cap="all" dirty="0">
                <a:solidFill>
                  <a:schemeClr val="accent1">
                    <a:lumMod val="50000"/>
                  </a:schemeClr>
                </a:solidFill>
                <a:latin typeface="標楷體" pitchFamily="65" charset="-120"/>
                <a:ea typeface="全真顏體" pitchFamily="49" charset="-120"/>
              </a:rPr>
              <a:t>網站</a:t>
            </a:r>
          </a:p>
        </p:txBody>
      </p:sp>
      <p:sp>
        <p:nvSpPr>
          <p:cNvPr id="2" name="投影片編號版面配置區 1"/>
          <p:cNvSpPr>
            <a:spLocks noGrp="1"/>
          </p:cNvSpPr>
          <p:nvPr>
            <p:ph type="sldNum" sz="quarter" idx="4294967295"/>
          </p:nvPr>
        </p:nvSpPr>
        <p:spPr>
          <a:xfrm>
            <a:off x="8572528" y="6356350"/>
            <a:ext cx="571472" cy="365125"/>
          </a:xfrm>
          <a:prstGeom prst="rect">
            <a:avLst/>
          </a:prstGeom>
        </p:spPr>
        <p:txBody>
          <a:bodyPr/>
          <a:lstStyle/>
          <a:p>
            <a:fld id="{47D433DB-B31C-49C9-BEC3-1A87A9E59357}" type="slidenum">
              <a:rPr lang="zh-TW" altLang="en-US" smtClean="0"/>
              <a:pPr/>
              <a:t>113</a:t>
            </a:fld>
            <a:endParaRPr lang="zh-TW" altLang="en-US" dirty="0"/>
          </a:p>
        </p:txBody>
      </p:sp>
    </p:spTree>
    <p:extLst>
      <p:ext uri="{BB962C8B-B14F-4D97-AF65-F5344CB8AC3E}">
        <p14:creationId xmlns:p14="http://schemas.microsoft.com/office/powerpoint/2010/main" val="39067620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p:cNvGrpSpPr>
          <p:nvPr/>
        </p:nvGrpSpPr>
        <p:grpSpPr bwMode="auto">
          <a:xfrm>
            <a:off x="928662" y="214290"/>
            <a:ext cx="8001056" cy="6483373"/>
            <a:chOff x="1847530" y="1412876"/>
            <a:chExt cx="8573493" cy="5445124"/>
          </a:xfrm>
        </p:grpSpPr>
        <p:sp>
          <p:nvSpPr>
            <p:cNvPr id="6" name="矩形 5"/>
            <p:cNvSpPr/>
            <p:nvPr/>
          </p:nvSpPr>
          <p:spPr>
            <a:xfrm>
              <a:off x="1847530" y="4149725"/>
              <a:ext cx="8496944" cy="79216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b="1" dirty="0">
                  <a:solidFill>
                    <a:srgbClr val="FFFF00"/>
                  </a:solidFill>
                  <a:latin typeface="Verdana" pitchFamily="34" charset="0"/>
                  <a:ea typeface="文鼎粗隸" pitchFamily="49" charset="-120"/>
                  <a:cs typeface="Verdana" pitchFamily="34" charset="0"/>
                </a:rPr>
                <a:t>國中教育會考</a:t>
              </a:r>
              <a:r>
                <a:rPr lang="zh-TW" altLang="en-US" sz="2800" b="1" dirty="0" smtClean="0">
                  <a:solidFill>
                    <a:srgbClr val="FFFF00"/>
                  </a:solidFill>
                  <a:latin typeface="Verdana" pitchFamily="34" charset="0"/>
                  <a:ea typeface="文鼎粗隸" pitchFamily="49" charset="-120"/>
                  <a:cs typeface="Verdana" pitchFamily="34" charset="0"/>
                </a:rPr>
                <a:t>網站</a:t>
              </a:r>
              <a:endParaRPr lang="en-US" altLang="zh-TW" sz="2800" b="1" dirty="0">
                <a:solidFill>
                  <a:srgbClr val="FFFF00"/>
                </a:solidFill>
                <a:latin typeface="Verdana" pitchFamily="34" charset="0"/>
                <a:ea typeface="文鼎粗隸" pitchFamily="49" charset="-120"/>
                <a:cs typeface="Verdana" pitchFamily="34" charset="0"/>
              </a:endParaRPr>
            </a:p>
            <a:p>
              <a:pPr algn="ctr">
                <a:defRPr/>
              </a:pPr>
              <a:r>
                <a:rPr lang="en-US" altLang="zh-TW" sz="2800" b="1" dirty="0" smtClean="0">
                  <a:solidFill>
                    <a:srgbClr val="FFFF00"/>
                  </a:solidFill>
                  <a:latin typeface="Verdana" pitchFamily="34" charset="0"/>
                  <a:ea typeface="Verdana" pitchFamily="34" charset="0"/>
                  <a:cs typeface="Verdana" pitchFamily="34" charset="0"/>
                </a:rPr>
                <a:t>http://www.bctest.ntnu.edu.tw/</a:t>
              </a:r>
              <a:endParaRPr lang="zh-TW" altLang="en-US" sz="2800" b="1" dirty="0">
                <a:solidFill>
                  <a:srgbClr val="FFFF00"/>
                </a:solidFill>
                <a:latin typeface="Verdana" pitchFamily="34" charset="0"/>
                <a:ea typeface="標楷體" pitchFamily="65" charset="-120"/>
                <a:cs typeface="Verdana" pitchFamily="34" charset="0"/>
              </a:endParaRPr>
            </a:p>
          </p:txBody>
        </p:sp>
        <p:sp>
          <p:nvSpPr>
            <p:cNvPr id="7" name="矩形 6"/>
            <p:cNvSpPr/>
            <p:nvPr/>
          </p:nvSpPr>
          <p:spPr>
            <a:xfrm>
              <a:off x="1847530" y="2349501"/>
              <a:ext cx="8496944" cy="7921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2800" b="1" dirty="0">
                  <a:solidFill>
                    <a:prstClr val="black"/>
                  </a:solidFill>
                  <a:latin typeface="Verdana" pitchFamily="34" charset="0"/>
                  <a:ea typeface="文鼎粗隸" pitchFamily="49" charset="-120"/>
                  <a:cs typeface="Verdana" pitchFamily="34" charset="0"/>
                </a:rPr>
                <a:t>教育部十二年國民基本教育資訊網</a:t>
              </a:r>
              <a:endParaRPr lang="en-US" altLang="zh-TW" sz="2800" b="1" dirty="0">
                <a:solidFill>
                  <a:prstClr val="black"/>
                </a:solidFill>
                <a:latin typeface="Verdana" pitchFamily="34" charset="0"/>
                <a:ea typeface="文鼎粗隸" pitchFamily="49" charset="-120"/>
                <a:cs typeface="Verdana" pitchFamily="34" charset="0"/>
              </a:endParaRPr>
            </a:p>
            <a:p>
              <a:pPr algn="ctr">
                <a:defRPr/>
              </a:pPr>
              <a:r>
                <a:rPr lang="en-US" altLang="zh-TW" sz="2800" b="1" dirty="0">
                  <a:solidFill>
                    <a:prstClr val="black"/>
                  </a:solidFill>
                  <a:latin typeface="Verdana" pitchFamily="34" charset="0"/>
                  <a:ea typeface="Verdana" pitchFamily="34" charset="0"/>
                  <a:cs typeface="Verdana" pitchFamily="34" charset="0"/>
                </a:rPr>
                <a:t>http</a:t>
              </a:r>
              <a:r>
                <a:rPr lang="zh-TW" altLang="en-US" sz="2800" b="1" dirty="0">
                  <a:solidFill>
                    <a:prstClr val="black"/>
                  </a:solidFill>
                  <a:latin typeface="Verdana" pitchFamily="34" charset="0"/>
                  <a:ea typeface="標楷體" pitchFamily="65" charset="-120"/>
                  <a:cs typeface="Verdana" pitchFamily="34" charset="0"/>
                </a:rPr>
                <a:t>：</a:t>
              </a:r>
              <a:r>
                <a:rPr lang="en-US" altLang="zh-TW" sz="2800" b="1" dirty="0">
                  <a:solidFill>
                    <a:prstClr val="black"/>
                  </a:solidFill>
                  <a:latin typeface="Verdana" pitchFamily="34" charset="0"/>
                  <a:ea typeface="Verdana" pitchFamily="34" charset="0"/>
                  <a:cs typeface="Verdana" pitchFamily="34" charset="0"/>
                </a:rPr>
                <a:t>//12basic.edu.tw/</a:t>
              </a:r>
              <a:endParaRPr lang="zh-TW" altLang="en-US" sz="2800" b="1" dirty="0">
                <a:solidFill>
                  <a:prstClr val="black"/>
                </a:solidFill>
                <a:latin typeface="Verdana" pitchFamily="34" charset="0"/>
                <a:ea typeface="標楷體" pitchFamily="65" charset="-120"/>
                <a:cs typeface="Verdana" pitchFamily="34" charset="0"/>
              </a:endParaRPr>
            </a:p>
          </p:txBody>
        </p:sp>
        <p:sp>
          <p:nvSpPr>
            <p:cNvPr id="8" name="矩形 7"/>
            <p:cNvSpPr/>
            <p:nvPr/>
          </p:nvSpPr>
          <p:spPr>
            <a:xfrm>
              <a:off x="1847530" y="1412876"/>
              <a:ext cx="8496944"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sz="2800" b="1" dirty="0" smtClean="0">
                  <a:solidFill>
                    <a:prstClr val="black"/>
                  </a:solidFill>
                  <a:latin typeface="Verdana" pitchFamily="34" charset="0"/>
                  <a:ea typeface="Verdana" pitchFamily="34" charset="0"/>
                  <a:cs typeface="Verdana" pitchFamily="34" charset="0"/>
                </a:rPr>
                <a:t>106</a:t>
              </a:r>
              <a:r>
                <a:rPr lang="zh-TW" altLang="en-US" sz="2800" b="1" dirty="0" smtClean="0">
                  <a:solidFill>
                    <a:prstClr val="black"/>
                  </a:solidFill>
                  <a:latin typeface="Verdana" pitchFamily="34" charset="0"/>
                  <a:ea typeface="文鼎粗隸" pitchFamily="49" charset="-120"/>
                  <a:cs typeface="Verdana" pitchFamily="34" charset="0"/>
                </a:rPr>
                <a:t>年</a:t>
              </a:r>
              <a:r>
                <a:rPr lang="zh-TW" altLang="en-US" sz="2800" b="1" dirty="0">
                  <a:solidFill>
                    <a:prstClr val="black"/>
                  </a:solidFill>
                  <a:latin typeface="Verdana" pitchFamily="34" charset="0"/>
                  <a:ea typeface="文鼎粗隸" pitchFamily="49" charset="-120"/>
                  <a:cs typeface="Verdana" pitchFamily="34" charset="0"/>
                </a:rPr>
                <a:t>國中畢業生適性入學宣導網站</a:t>
              </a:r>
              <a:endParaRPr lang="en-US" altLang="zh-TW" sz="2800" b="1" dirty="0">
                <a:solidFill>
                  <a:prstClr val="black"/>
                </a:solidFill>
                <a:latin typeface="Verdana" pitchFamily="34" charset="0"/>
                <a:ea typeface="文鼎粗隸" pitchFamily="49" charset="-120"/>
                <a:cs typeface="Verdana" pitchFamily="34" charset="0"/>
              </a:endParaRPr>
            </a:p>
            <a:p>
              <a:pPr algn="ctr">
                <a:defRPr/>
              </a:pPr>
              <a:r>
                <a:rPr lang="en-US" altLang="zh-TW" sz="2800" b="1" dirty="0">
                  <a:solidFill>
                    <a:prstClr val="black"/>
                  </a:solidFill>
                  <a:latin typeface="Verdana" pitchFamily="34" charset="0"/>
                  <a:ea typeface="Verdana" pitchFamily="34" charset="0"/>
                  <a:cs typeface="Verdana" pitchFamily="34" charset="0"/>
                </a:rPr>
                <a:t>http://adapt.k12ea.gov.tw/</a:t>
              </a:r>
              <a:endParaRPr lang="zh-TW" altLang="en-US" sz="2800" b="1" dirty="0">
                <a:solidFill>
                  <a:prstClr val="black"/>
                </a:solidFill>
                <a:latin typeface="Verdana" pitchFamily="34" charset="0"/>
                <a:ea typeface="標楷體" pitchFamily="65" charset="-120"/>
                <a:cs typeface="Verdana" pitchFamily="34" charset="0"/>
              </a:endParaRPr>
            </a:p>
          </p:txBody>
        </p:sp>
        <p:sp>
          <p:nvSpPr>
            <p:cNvPr id="9" name="矩形 8"/>
            <p:cNvSpPr/>
            <p:nvPr/>
          </p:nvSpPr>
          <p:spPr>
            <a:xfrm>
              <a:off x="1847530" y="5108575"/>
              <a:ext cx="8496944" cy="790575"/>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zh-TW" altLang="en-US" sz="2800" b="1" dirty="0" smtClean="0">
                  <a:solidFill>
                    <a:srgbClr val="FFFF00"/>
                  </a:solidFill>
                  <a:latin typeface="Verdana" pitchFamily="34" charset="0"/>
                  <a:ea typeface="文鼎粗隸" pitchFamily="49" charset="-120"/>
                  <a:cs typeface="Verdana" pitchFamily="34" charset="0"/>
                </a:rPr>
                <a:t>基隆市十二年</a:t>
              </a:r>
              <a:r>
                <a:rPr lang="zh-TW" altLang="en-US" sz="2800" b="1" dirty="0">
                  <a:solidFill>
                    <a:srgbClr val="FFFF00"/>
                  </a:solidFill>
                  <a:latin typeface="Verdana" pitchFamily="34" charset="0"/>
                  <a:ea typeface="文鼎粗隸" pitchFamily="49" charset="-120"/>
                  <a:cs typeface="Verdana" pitchFamily="34" charset="0"/>
                </a:rPr>
                <a:t>國民基本教育資訊網</a:t>
              </a:r>
              <a:endParaRPr lang="en-US" altLang="zh-TW" sz="2800" b="1" dirty="0">
                <a:solidFill>
                  <a:srgbClr val="FFFF00"/>
                </a:solidFill>
                <a:latin typeface="Verdana" pitchFamily="34" charset="0"/>
                <a:ea typeface="文鼎粗隸" pitchFamily="49" charset="-120"/>
                <a:cs typeface="Verdana" pitchFamily="34" charset="0"/>
              </a:endParaRPr>
            </a:p>
            <a:p>
              <a:pPr algn="ctr">
                <a:defRPr/>
              </a:pPr>
              <a:r>
                <a:rPr lang="en-US" altLang="zh-TW" sz="2800" b="1" dirty="0" smtClean="0">
                  <a:solidFill>
                    <a:srgbClr val="FFFF00"/>
                  </a:solidFill>
                  <a:latin typeface="Verdana" pitchFamily="34" charset="0"/>
                  <a:ea typeface="Verdana" pitchFamily="34" charset="0"/>
                  <a:cs typeface="Verdana" pitchFamily="34" charset="0"/>
                </a:rPr>
                <a:t>https://12basic.kl.edu.tw/</a:t>
              </a:r>
              <a:endParaRPr lang="zh-TW" altLang="en-US" sz="2800" b="1" dirty="0">
                <a:solidFill>
                  <a:srgbClr val="FFFF00"/>
                </a:solidFill>
                <a:latin typeface="Verdana" pitchFamily="34" charset="0"/>
                <a:ea typeface="標楷體" pitchFamily="65" charset="-120"/>
                <a:cs typeface="Verdana" pitchFamily="34" charset="0"/>
              </a:endParaRPr>
            </a:p>
          </p:txBody>
        </p:sp>
        <p:sp>
          <p:nvSpPr>
            <p:cNvPr id="10" name="矩形 9"/>
            <p:cNvSpPr/>
            <p:nvPr/>
          </p:nvSpPr>
          <p:spPr>
            <a:xfrm>
              <a:off x="1924079" y="3272811"/>
              <a:ext cx="8496944" cy="79216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800" b="1" dirty="0">
                  <a:solidFill>
                    <a:srgbClr val="000000"/>
                  </a:solidFill>
                  <a:latin typeface="Verdana" pitchFamily="34" charset="0"/>
                  <a:ea typeface="文鼎粗隸" pitchFamily="49" charset="-120"/>
                  <a:cs typeface="Verdana" pitchFamily="34" charset="0"/>
                </a:rPr>
                <a:t>十二年國教五專招生資訊網</a:t>
              </a:r>
              <a:endParaRPr lang="en-US" altLang="zh-TW" sz="2800" b="1" dirty="0">
                <a:solidFill>
                  <a:srgbClr val="000000"/>
                </a:solidFill>
                <a:latin typeface="Verdana" pitchFamily="34" charset="0"/>
                <a:ea typeface="文鼎粗隸" pitchFamily="49" charset="-120"/>
                <a:cs typeface="Verdana" pitchFamily="34" charset="0"/>
              </a:endParaRPr>
            </a:p>
            <a:p>
              <a:pPr algn="ctr">
                <a:defRPr/>
              </a:pPr>
              <a:r>
                <a:rPr lang="en-US" altLang="zh-TW" sz="2800" b="1" dirty="0">
                  <a:solidFill>
                    <a:srgbClr val="000000"/>
                  </a:solidFill>
                  <a:latin typeface="Verdana" pitchFamily="34" charset="0"/>
                  <a:ea typeface="Verdana" pitchFamily="34" charset="0"/>
                  <a:cs typeface="Verdana" pitchFamily="34" charset="0"/>
                </a:rPr>
                <a:t>http</a:t>
              </a:r>
              <a:r>
                <a:rPr lang="zh-TW" altLang="en-US" sz="2800" b="1" dirty="0">
                  <a:solidFill>
                    <a:srgbClr val="000000"/>
                  </a:solidFill>
                  <a:latin typeface="Verdana" pitchFamily="34" charset="0"/>
                  <a:ea typeface="標楷體" pitchFamily="65" charset="-120"/>
                  <a:cs typeface="Verdana" pitchFamily="34" charset="0"/>
                </a:rPr>
                <a:t>：</a:t>
              </a:r>
              <a:r>
                <a:rPr lang="en-US" altLang="zh-TW" sz="2800" b="1" dirty="0">
                  <a:solidFill>
                    <a:srgbClr val="000000"/>
                  </a:solidFill>
                  <a:latin typeface="Verdana" pitchFamily="34" charset="0"/>
                  <a:ea typeface="Verdana" pitchFamily="34" charset="0"/>
                  <a:cs typeface="Verdana" pitchFamily="34" charset="0"/>
                </a:rPr>
                <a:t>//me.moe.edu.tw/junior/</a:t>
              </a:r>
              <a:endParaRPr lang="zh-TW" altLang="en-US" sz="2800" b="1" dirty="0">
                <a:solidFill>
                  <a:srgbClr val="000000"/>
                </a:solidFill>
                <a:latin typeface="Verdana" pitchFamily="34" charset="0"/>
                <a:ea typeface="標楷體" pitchFamily="65" charset="-120"/>
                <a:cs typeface="Verdana" pitchFamily="34" charset="0"/>
              </a:endParaRPr>
            </a:p>
          </p:txBody>
        </p:sp>
        <p:sp>
          <p:nvSpPr>
            <p:cNvPr id="11" name="矩形 10"/>
            <p:cNvSpPr/>
            <p:nvPr/>
          </p:nvSpPr>
          <p:spPr>
            <a:xfrm>
              <a:off x="1847530" y="6065837"/>
              <a:ext cx="8496944" cy="7921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TW" sz="2800" b="1" dirty="0" smtClean="0">
                  <a:solidFill>
                    <a:srgbClr val="FFFF00"/>
                  </a:solidFill>
                  <a:latin typeface="Verdana" pitchFamily="34" charset="0"/>
                  <a:ea typeface="Verdana" pitchFamily="34" charset="0"/>
                  <a:cs typeface="Verdana" pitchFamily="34" charset="0"/>
                </a:rPr>
                <a:t>106</a:t>
              </a:r>
              <a:r>
                <a:rPr lang="zh-TW" altLang="en-US" sz="2800" b="1" dirty="0" smtClean="0">
                  <a:solidFill>
                    <a:srgbClr val="FFFF00"/>
                  </a:solidFill>
                  <a:latin typeface="Verdana" pitchFamily="34" charset="0"/>
                  <a:ea typeface="文鼎粗隸" pitchFamily="49" charset="-120"/>
                  <a:cs typeface="Verdana" pitchFamily="34" charset="0"/>
                </a:rPr>
                <a:t>年</a:t>
              </a:r>
              <a:r>
                <a:rPr lang="zh-TW" altLang="en-US" sz="2800" b="1" dirty="0" smtClean="0">
                  <a:solidFill>
                    <a:srgbClr val="FFFF00"/>
                  </a:solidFill>
                  <a:latin typeface="Verdana" pitchFamily="34" charset="0"/>
                  <a:ea typeface="文鼎粗隸" pitchFamily="49" charset="-120"/>
                  <a:cs typeface="Verdana" pitchFamily="34" charset="0"/>
                </a:rPr>
                <a:t>基北區高級中等學校免試入學委員會</a:t>
              </a:r>
              <a:r>
                <a:rPr lang="en-US" altLang="zh-TW" sz="2800" b="1" dirty="0" smtClean="0">
                  <a:solidFill>
                    <a:srgbClr val="FFFF00"/>
                  </a:solidFill>
                  <a:latin typeface="Verdana" pitchFamily="34" charset="0"/>
                  <a:ea typeface="Verdana" pitchFamily="34" charset="0"/>
                  <a:cs typeface="Verdana" pitchFamily="34" charset="0"/>
                </a:rPr>
                <a:t>https://ttk.entry.ntpc.edu.tw/</a:t>
              </a:r>
              <a:endParaRPr lang="zh-TW" altLang="en-US" sz="2800" b="1" dirty="0">
                <a:solidFill>
                  <a:srgbClr val="FFFF00"/>
                </a:solidFill>
                <a:latin typeface="Verdana" pitchFamily="34" charset="0"/>
                <a:ea typeface="標楷體" pitchFamily="65" charset="-120"/>
                <a:cs typeface="Verdana" pitchFamily="34" charset="0"/>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idx="4294967295"/>
          </p:nvPr>
        </p:nvSpPr>
        <p:spPr>
          <a:xfrm>
            <a:off x="1071538" y="571480"/>
            <a:ext cx="3790950" cy="1204913"/>
          </a:xfrm>
          <a:prstGeom prst="rect">
            <a:avLst/>
          </a:prstGeom>
        </p:spPr>
        <p:txBody>
          <a:bodyPr>
            <a:normAutofit/>
          </a:bodyPr>
          <a:lstStyle/>
          <a:p>
            <a:r>
              <a:rPr lang="zh-TW" altLang="en-US" sz="5400" b="1" dirty="0" smtClean="0">
                <a:solidFill>
                  <a:schemeClr val="accent2">
                    <a:lumMod val="75000"/>
                  </a:schemeClr>
                </a:solidFill>
                <a:latin typeface="標楷體" pitchFamily="65" charset="-120"/>
                <a:ea typeface="全真顏體" pitchFamily="49" charset="-120"/>
              </a:rPr>
              <a:t>報告完畢</a:t>
            </a:r>
            <a:endParaRPr lang="zh-TW" altLang="en-US" sz="5400" b="1" dirty="0">
              <a:solidFill>
                <a:schemeClr val="accent2">
                  <a:lumMod val="75000"/>
                </a:schemeClr>
              </a:solidFill>
              <a:latin typeface="標楷體" pitchFamily="65" charset="-120"/>
              <a:ea typeface="全真顏體" pitchFamily="49" charset="-120"/>
            </a:endParaRPr>
          </a:p>
        </p:txBody>
      </p:sp>
      <p:sp>
        <p:nvSpPr>
          <p:cNvPr id="5" name="副標題 4"/>
          <p:cNvSpPr>
            <a:spLocks noGrp="1"/>
          </p:cNvSpPr>
          <p:nvPr>
            <p:ph type="subTitle" idx="4294967295"/>
          </p:nvPr>
        </p:nvSpPr>
        <p:spPr>
          <a:xfrm>
            <a:off x="3887788" y="1785926"/>
            <a:ext cx="5256212" cy="1643074"/>
          </a:xfrm>
          <a:prstGeom prst="rect">
            <a:avLst/>
          </a:prstGeom>
        </p:spPr>
        <p:txBody>
          <a:bodyPr>
            <a:normAutofit/>
          </a:bodyPr>
          <a:lstStyle/>
          <a:p>
            <a:pPr>
              <a:buNone/>
            </a:pPr>
            <a:r>
              <a:rPr lang="zh-TW" altLang="en-US" sz="5400" b="1" dirty="0" smtClean="0">
                <a:solidFill>
                  <a:srgbClr val="7030A0"/>
                </a:solidFill>
                <a:latin typeface="標楷體" pitchFamily="65" charset="-120"/>
                <a:ea typeface="全真顏體" pitchFamily="49" charset="-120"/>
              </a:rPr>
              <a:t>感謝聆聽</a:t>
            </a:r>
            <a:endParaRPr lang="zh-TW" altLang="en-US" sz="5400" b="1" dirty="0">
              <a:solidFill>
                <a:srgbClr val="7030A0"/>
              </a:solidFill>
              <a:latin typeface="標楷體" pitchFamily="65" charset="-120"/>
              <a:ea typeface="全真顏體" pitchFamily="49" charset="-120"/>
            </a:endParaRPr>
          </a:p>
        </p:txBody>
      </p:sp>
      <p:pic>
        <p:nvPicPr>
          <p:cNvPr id="5122" name="Picture 2" descr="https://encrypted-tbn1.gstatic.com/images?q=tbn:ANd9GcTSuyL17uEU2VtYpjU9OjL95VZ9hm0E5KmEeI4pHnIvM1HapM0u"/>
          <p:cNvPicPr>
            <a:picLocks noChangeAspect="1" noChangeArrowheads="1"/>
          </p:cNvPicPr>
          <p:nvPr/>
        </p:nvPicPr>
        <p:blipFill>
          <a:blip r:embed="rId3"/>
          <a:srcRect/>
          <a:stretch>
            <a:fillRect/>
          </a:stretch>
        </p:blipFill>
        <p:spPr bwMode="auto">
          <a:xfrm>
            <a:off x="5286379" y="3643314"/>
            <a:ext cx="3497163" cy="2643206"/>
          </a:xfrm>
          <a:prstGeom prst="rect">
            <a:avLst/>
          </a:prstGeom>
          <a:noFill/>
        </p:spPr>
      </p:pic>
    </p:spTree>
    <p:extLst>
      <p:ext uri="{BB962C8B-B14F-4D97-AF65-F5344CB8AC3E}">
        <p14:creationId xmlns:p14="http://schemas.microsoft.com/office/powerpoint/2010/main" val="144652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683568" y="-147638"/>
            <a:ext cx="8025457" cy="6218803"/>
            <a:chOff x="683568" y="-147638"/>
            <a:chExt cx="8025457" cy="6218803"/>
          </a:xfrm>
        </p:grpSpPr>
        <p:sp>
          <p:nvSpPr>
            <p:cNvPr id="6" name="標題 1"/>
            <p:cNvSpPr txBox="1">
              <a:spLocks/>
            </p:cNvSpPr>
            <p:nvPr/>
          </p:nvSpPr>
          <p:spPr>
            <a:xfrm>
              <a:off x="683568" y="1700808"/>
              <a:ext cx="7200800" cy="2035930"/>
            </a:xfrm>
            <a:prstGeom prst="rect">
              <a:avLst/>
            </a:prstGeom>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zh-TW" altLang="en-US"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rPr>
                <a:t>每</a:t>
              </a:r>
              <a:r>
                <a:rPr lang="zh-TW" altLang="en-US" sz="2800" b="0" dirty="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rPr>
                <a:t>個人都是</a:t>
              </a:r>
              <a:r>
                <a:rPr lang="zh-TW" altLang="en-US"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rPr>
                <a:t>天才。</a:t>
              </a:r>
              <a:endParaRPr lang="en-US" altLang="zh-TW"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endParaRPr>
            </a:p>
            <a:p>
              <a:pPr>
                <a:defRPr/>
              </a:pPr>
              <a:r>
                <a:rPr lang="zh-TW" altLang="en-US"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rPr>
                <a:t>但如果你用爬樹的能力來斷定一條魚，</a:t>
              </a:r>
              <a:endParaRPr lang="en-US" altLang="zh-TW"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endParaRPr>
            </a:p>
            <a:p>
              <a:pPr>
                <a:defRPr/>
              </a:pPr>
              <a:r>
                <a:rPr lang="zh-TW" altLang="en-US"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rPr>
                <a:t>魚一生都會相信自己很愚蠢。</a:t>
              </a:r>
              <a:endParaRPr lang="en-US" altLang="zh-TW"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endParaRPr>
            </a:p>
            <a:p>
              <a:pPr algn="r">
                <a:defRPr/>
              </a:pPr>
              <a:r>
                <a:rPr lang="en-US" altLang="zh-TW"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rPr>
                <a:t>~~</a:t>
              </a:r>
              <a:r>
                <a:rPr lang="zh-TW" altLang="en-US" sz="2800" b="0" dirty="0" smtClean="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rPr>
                <a:t>愛因斯坦</a:t>
              </a:r>
              <a:endParaRPr lang="zh-TW" altLang="en-US" sz="2800" b="0" dirty="0">
                <a:ln>
                  <a:solidFill>
                    <a:srgbClr val="990000"/>
                  </a:solidFill>
                </a:ln>
                <a:solidFill>
                  <a:srgbClr val="C00000"/>
                </a:solidFill>
                <a:effectLst/>
                <a:latin typeface="標楷體" panose="03000509000000000000" pitchFamily="65" charset="-120"/>
                <a:ea typeface="全真顏體" pitchFamily="49" charset="-120"/>
                <a:cs typeface="Times New Roman" panose="02020603050405020304" pitchFamily="18" charset="0"/>
              </a:endParaRPr>
            </a:p>
          </p:txBody>
        </p:sp>
        <p:sp>
          <p:nvSpPr>
            <p:cNvPr id="7" name="標題 1"/>
            <p:cNvSpPr txBox="1">
              <a:spLocks/>
            </p:cNvSpPr>
            <p:nvPr/>
          </p:nvSpPr>
          <p:spPr>
            <a:xfrm>
              <a:off x="2843808" y="4221088"/>
              <a:ext cx="5854527" cy="1780108"/>
            </a:xfrm>
            <a:prstGeom prst="rect">
              <a:avLst/>
            </a:prstGeom>
            <a:ln>
              <a:noFill/>
            </a:ln>
            <a:effectLst/>
          </p:spPr>
          <p:txBody>
            <a:bodyPr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zh-TW" altLang="en-US" sz="3200" i="1" dirty="0" smtClean="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rPr>
                <a:t>每一個</a:t>
              </a:r>
              <a:r>
                <a:rPr lang="zh-TW" altLang="en-US" sz="3200" i="1" dirty="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rPr>
                <a:t>種子</a:t>
              </a:r>
              <a:r>
                <a:rPr lang="zh-TW" altLang="en-US" sz="3200" i="1" dirty="0" smtClean="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rPr>
                <a:t>都有適合他的土地</a:t>
              </a:r>
              <a:endParaRPr lang="en-US" altLang="zh-TW" sz="3200" i="1" dirty="0" smtClean="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endParaRPr>
            </a:p>
            <a:p>
              <a:pPr algn="ctr">
                <a:defRPr/>
              </a:pPr>
              <a:r>
                <a:rPr lang="zh-TW" altLang="en-US" sz="3200" i="1" dirty="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rPr>
                <a:t>放對</a:t>
              </a:r>
              <a:r>
                <a:rPr lang="zh-TW" altLang="en-US" sz="3200" i="1" dirty="0" smtClean="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rPr>
                <a:t>位置  就是</a:t>
              </a:r>
              <a:r>
                <a:rPr lang="zh-TW" altLang="en-US" sz="3200" i="1" dirty="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rPr>
                <a:t>天才</a:t>
              </a:r>
              <a:endParaRPr lang="en-US" altLang="zh-TW" sz="3200" i="1" dirty="0" smtClean="0">
                <a:ln>
                  <a:solidFill>
                    <a:srgbClr val="990000"/>
                  </a:solidFill>
                </a:ln>
                <a:solidFill>
                  <a:srgbClr val="C00000"/>
                </a:solidFill>
                <a:effectLst/>
                <a:latin typeface="微軟正黑體" panose="020B0604030504040204" pitchFamily="34" charset="-120"/>
                <a:ea typeface="文鼎粗隸" pitchFamily="49" charset="-120"/>
                <a:cs typeface="Times New Roman" panose="02020603050405020304" pitchFamily="18" charset="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773308"/>
              <a:ext cx="2297857" cy="2297857"/>
            </a:xfrm>
            <a:prstGeom prst="rect">
              <a:avLst/>
            </a:prstGeom>
            <a:ln>
              <a:noFill/>
            </a:ln>
            <a:effectLst>
              <a:softEdge rad="112500"/>
            </a:effectLst>
          </p:spPr>
        </p:pic>
        <p:pic>
          <p:nvPicPr>
            <p:cNvPr id="9"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609515">
              <a:off x="5535613" y="-147638"/>
              <a:ext cx="3173412" cy="238125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7224" y="785794"/>
            <a:ext cx="7786742" cy="2200602"/>
          </a:xfrm>
          <a:prstGeom prst="rect">
            <a:avLst/>
          </a:prstGeom>
        </p:spPr>
        <p:txBody>
          <a:bodyPr wrap="square">
            <a:spAutoFit/>
          </a:bodyPr>
          <a:lstStyle/>
          <a:p>
            <a:pPr algn="ctr">
              <a:spcBef>
                <a:spcPts val="600"/>
              </a:spcBef>
              <a:buFont typeface="Arial" pitchFamily="34" charset="0"/>
              <a:buNone/>
              <a:defRPr/>
            </a:pPr>
            <a:r>
              <a:rPr lang="zh-TW" altLang="en-US" sz="6600" dirty="0" smtClean="0">
                <a:solidFill>
                  <a:srgbClr val="002060"/>
                </a:solidFill>
                <a:latin typeface="標楷體" pitchFamily="65" charset="-120"/>
                <a:ea typeface="全真顏體" pitchFamily="49" charset="-120"/>
              </a:rPr>
              <a:t>十二年國民</a:t>
            </a:r>
            <a:r>
              <a:rPr lang="zh-TW" altLang="en-US" sz="6600" dirty="0" smtClean="0">
                <a:solidFill>
                  <a:srgbClr val="002060"/>
                </a:solidFill>
                <a:latin typeface="標楷體" pitchFamily="65" charset="-120"/>
                <a:ea typeface="全真顏體" pitchFamily="49" charset="-120"/>
              </a:rPr>
              <a:t>基本教育</a:t>
            </a:r>
            <a:endParaRPr lang="en-US" altLang="zh-TW" sz="6600" dirty="0" smtClean="0">
              <a:solidFill>
                <a:srgbClr val="002060"/>
              </a:solidFill>
              <a:latin typeface="標楷體" pitchFamily="65" charset="-120"/>
              <a:ea typeface="全真顏體" pitchFamily="49" charset="-120"/>
            </a:endParaRPr>
          </a:p>
          <a:p>
            <a:pPr algn="r">
              <a:spcBef>
                <a:spcPts val="600"/>
              </a:spcBef>
              <a:buFont typeface="Arial" pitchFamily="34" charset="0"/>
              <a:buNone/>
              <a:defRPr/>
            </a:pPr>
            <a:r>
              <a:rPr lang="zh-TW" altLang="en-US" sz="6600" dirty="0" smtClean="0">
                <a:solidFill>
                  <a:srgbClr val="002060"/>
                </a:solidFill>
                <a:latin typeface="標楷體" pitchFamily="65" charset="-120"/>
                <a:ea typeface="全真顏體" pitchFamily="49" charset="-120"/>
              </a:rPr>
              <a:t>簡   介</a:t>
            </a:r>
            <a:endParaRPr lang="zh-TW" altLang="en-US" sz="6600" dirty="0">
              <a:solidFill>
                <a:srgbClr val="003399"/>
              </a:solidFill>
              <a:latin typeface="標楷體" pitchFamily="65" charset="-120"/>
              <a:ea typeface="金梅毛隸書" pitchFamily="49" charset="-120"/>
            </a:endParaRPr>
          </a:p>
        </p:txBody>
      </p:sp>
      <p:sp>
        <p:nvSpPr>
          <p:cNvPr id="6" name="矩形 5"/>
          <p:cNvSpPr/>
          <p:nvPr/>
        </p:nvSpPr>
        <p:spPr>
          <a:xfrm>
            <a:off x="3571836" y="4714884"/>
            <a:ext cx="5572164" cy="1031051"/>
          </a:xfrm>
          <a:prstGeom prst="rect">
            <a:avLst/>
          </a:prstGeom>
        </p:spPr>
        <p:txBody>
          <a:bodyPr wrap="square">
            <a:spAutoFit/>
          </a:bodyPr>
          <a:lstStyle/>
          <a:p>
            <a:pPr algn="ctr">
              <a:spcBef>
                <a:spcPts val="600"/>
              </a:spcBef>
              <a:buFont typeface="Arial" pitchFamily="34" charset="0"/>
              <a:buNone/>
              <a:defRPr/>
            </a:pPr>
            <a:r>
              <a:rPr lang="zh-TW" altLang="en-US" sz="2800" b="1" dirty="0" smtClean="0">
                <a:latin typeface="標楷體" pitchFamily="65" charset="-120"/>
                <a:ea typeface="標楷體" pitchFamily="65" charset="-120"/>
              </a:rPr>
              <a:t>基隆市政府教育處</a:t>
            </a:r>
            <a:endParaRPr lang="en-US" altLang="zh-TW" sz="2800" b="1" dirty="0" smtClean="0">
              <a:latin typeface="標楷體" pitchFamily="65" charset="-120"/>
              <a:ea typeface="標楷體" pitchFamily="65" charset="-120"/>
            </a:endParaRPr>
          </a:p>
          <a:p>
            <a:pPr algn="ctr">
              <a:spcBef>
                <a:spcPts val="600"/>
              </a:spcBef>
              <a:buFont typeface="Arial" pitchFamily="34" charset="0"/>
              <a:buNone/>
              <a:defRPr/>
            </a:pPr>
            <a:r>
              <a:rPr lang="zh-TW" altLang="en-US" sz="2800" b="1" dirty="0" smtClean="0">
                <a:latin typeface="標楷體" pitchFamily="65" charset="-120"/>
                <a:ea typeface="標楷體" pitchFamily="65" charset="-120"/>
              </a:rPr>
              <a:t>十二年國民基本教育宣導團</a:t>
            </a:r>
            <a:endParaRPr lang="en-US" altLang="zh-TW" sz="2800"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500034" y="214290"/>
            <a:ext cx="8358246" cy="1071570"/>
          </a:xfrm>
          <a:prstGeom prst="rect">
            <a:avLst/>
          </a:prstGeom>
        </p:spPr>
        <p:txBody>
          <a:bodyPr>
            <a:noAutofit/>
          </a:bodyPr>
          <a:lstStyle/>
          <a:p>
            <a:pPr>
              <a:lnSpc>
                <a:spcPct val="150000"/>
              </a:lnSpc>
            </a:pPr>
            <a:r>
              <a:rPr lang="zh-TW" altLang="en-US" sz="7000" dirty="0" smtClean="0">
                <a:solidFill>
                  <a:srgbClr val="7030A0"/>
                </a:solidFill>
                <a:latin typeface="標楷體" pitchFamily="65" charset="-120"/>
                <a:ea typeface="金梅毛隸書" pitchFamily="49" charset="-120"/>
              </a:rPr>
              <a:t>基 本 架  構</a:t>
            </a:r>
            <a:endParaRPr lang="zh-TW" altLang="en-US" sz="7000" dirty="0">
              <a:solidFill>
                <a:srgbClr val="7030A0"/>
              </a:solidFill>
              <a:latin typeface="標楷體" pitchFamily="65" charset="-120"/>
              <a:ea typeface="金梅毛隸書" pitchFamily="49" charset="-120"/>
            </a:endParaRPr>
          </a:p>
        </p:txBody>
      </p:sp>
      <p:sp>
        <p:nvSpPr>
          <p:cNvPr id="2" name="投影片編號版面配置區 1"/>
          <p:cNvSpPr>
            <a:spLocks noGrp="1"/>
          </p:cNvSpPr>
          <p:nvPr>
            <p:ph type="sldNum" sz="quarter" idx="4294967295"/>
          </p:nvPr>
        </p:nvSpPr>
        <p:spPr>
          <a:xfrm>
            <a:off x="8429652" y="6356350"/>
            <a:ext cx="714348" cy="365125"/>
          </a:xfrm>
          <a:prstGeom prst="rect">
            <a:avLst/>
          </a:prstGeom>
        </p:spPr>
        <p:txBody>
          <a:bodyPr/>
          <a:lstStyle/>
          <a:p>
            <a:fld id="{47D433DB-B31C-49C9-BEC3-1A87A9E59357}" type="slidenum">
              <a:rPr lang="zh-TW" altLang="en-US" smtClean="0"/>
              <a:pPr/>
              <a:t>14</a:t>
            </a:fld>
            <a:endParaRPr lang="zh-TW" altLang="en-US" dirty="0"/>
          </a:p>
        </p:txBody>
      </p:sp>
      <p:pic>
        <p:nvPicPr>
          <p:cNvPr id="5" name="內容版面配置區 5" descr="1030117-A版宣導手冊-印刷檔_頁面_07.jpg"/>
          <p:cNvPicPr>
            <a:picLocks noChangeAspect="1"/>
          </p:cNvPicPr>
          <p:nvPr/>
        </p:nvPicPr>
        <p:blipFill>
          <a:blip r:embed="rId3"/>
          <a:srcRect/>
          <a:stretch>
            <a:fillRect/>
          </a:stretch>
        </p:blipFill>
        <p:spPr bwMode="auto">
          <a:xfrm>
            <a:off x="0" y="1643051"/>
            <a:ext cx="9144001" cy="5214950"/>
          </a:xfrm>
          <a:prstGeom prst="rect">
            <a:avLst/>
          </a:prstGeom>
          <a:noFill/>
          <a:ln w="9525">
            <a:noFill/>
            <a:miter lim="800000"/>
            <a:headEnd/>
            <a:tailEnd/>
          </a:ln>
        </p:spPr>
      </p:pic>
    </p:spTree>
    <p:extLst>
      <p:ext uri="{BB962C8B-B14F-4D97-AF65-F5344CB8AC3E}">
        <p14:creationId xmlns:p14="http://schemas.microsoft.com/office/powerpoint/2010/main" val="2743999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etroradio.com.hk/MetroShare/Files/Temp/6556b892-4a28-4548-8219-04098ad9e0e0_febda848-7589-4b0a-a35c-c6b98bd174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636912"/>
            <a:ext cx="484822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r-kids.net/images/Ide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4" y="1129174"/>
            <a:ext cx="3486150" cy="3248026"/>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pPr algn="ctr"/>
            <a:r>
              <a:rPr lang="zh-TW" altLang="en-US" sz="4400" b="0" dirty="0" smtClean="0">
                <a:solidFill>
                  <a:srgbClr val="FF0000"/>
                </a:solidFill>
                <a:ea typeface="全真顏體" panose="02010609000101010101" pitchFamily="49" charset="-120"/>
              </a:rPr>
              <a:t>教育為何要多元與適性？</a:t>
            </a:r>
            <a:endParaRPr lang="zh-TW" altLang="en-US" sz="4400" b="0" dirty="0">
              <a:solidFill>
                <a:srgbClr val="FF0000"/>
              </a:solidFill>
              <a:ea typeface="全真顏體" panose="02010609000101010101" pitchFamily="49" charset="-120"/>
            </a:endParaRPr>
          </a:p>
        </p:txBody>
      </p:sp>
      <p:sp>
        <p:nvSpPr>
          <p:cNvPr id="3" name="內容版面配置區 2"/>
          <p:cNvSpPr>
            <a:spLocks noGrp="1"/>
          </p:cNvSpPr>
          <p:nvPr>
            <p:ph idx="1"/>
          </p:nvPr>
        </p:nvSpPr>
        <p:spPr>
          <a:xfrm>
            <a:off x="3131840" y="1484784"/>
            <a:ext cx="4330824" cy="1540767"/>
          </a:xfrm>
        </p:spPr>
        <p:txBody>
          <a:bodyPr/>
          <a:lstStyle/>
          <a:p>
            <a:r>
              <a:rPr lang="zh-TW" altLang="en-US" sz="2800" dirty="0" smtClean="0">
                <a:solidFill>
                  <a:srgbClr val="0000CC"/>
                </a:solidFill>
                <a:ea typeface="全真顏體" panose="02010609000101010101" pitchFamily="49" charset="-120"/>
              </a:rPr>
              <a:t>◆因為上天賦予每個人不同的性向與特質。</a:t>
            </a:r>
            <a:endParaRPr lang="en-US" altLang="zh-TW" sz="2800" dirty="0" smtClean="0">
              <a:solidFill>
                <a:srgbClr val="0000CC"/>
              </a:solidFill>
              <a:ea typeface="全真顏體" panose="02010609000101010101" pitchFamily="49" charset="-120"/>
            </a:endParaRPr>
          </a:p>
        </p:txBody>
      </p:sp>
      <p:sp>
        <p:nvSpPr>
          <p:cNvPr id="5" name="矩形 4"/>
          <p:cNvSpPr/>
          <p:nvPr/>
        </p:nvSpPr>
        <p:spPr>
          <a:xfrm>
            <a:off x="179512" y="4941168"/>
            <a:ext cx="4572000" cy="1077218"/>
          </a:xfrm>
          <a:prstGeom prst="rect">
            <a:avLst/>
          </a:prstGeom>
        </p:spPr>
        <p:txBody>
          <a:bodyPr>
            <a:spAutoFit/>
          </a:bodyPr>
          <a:lstStyle/>
          <a:p>
            <a:r>
              <a:rPr lang="zh-TW" altLang="en-US" sz="3200" dirty="0">
                <a:solidFill>
                  <a:srgbClr val="0000CC"/>
                </a:solidFill>
                <a:ea typeface="全真顏體" panose="02010609000101010101" pitchFamily="49" charset="-120"/>
              </a:rPr>
              <a:t>◆</a:t>
            </a:r>
            <a:r>
              <a:rPr lang="zh-TW" altLang="en-US" sz="3200" dirty="0" smtClean="0">
                <a:solidFill>
                  <a:srgbClr val="0000CC"/>
                </a:solidFill>
                <a:ea typeface="全真顏體" panose="02010609000101010101" pitchFamily="49" charset="-120"/>
              </a:rPr>
              <a:t>因為</a:t>
            </a:r>
            <a:r>
              <a:rPr lang="zh-TW" altLang="en-US" sz="3200" dirty="0">
                <a:solidFill>
                  <a:srgbClr val="0000CC"/>
                </a:solidFill>
                <a:ea typeface="全真顏體" panose="02010609000101010101" pitchFamily="49" charset="-120"/>
              </a:rPr>
              <a:t>世界運轉需要各種不同角色與能力的人。</a:t>
            </a:r>
          </a:p>
        </p:txBody>
      </p:sp>
    </p:spTree>
    <p:extLst>
      <p:ext uri="{BB962C8B-B14F-4D97-AF65-F5344CB8AC3E}">
        <p14:creationId xmlns:p14="http://schemas.microsoft.com/office/powerpoint/2010/main" val="32632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5400" b="0" dirty="0" smtClean="0">
                <a:solidFill>
                  <a:srgbClr val="FF0000"/>
                </a:solidFill>
                <a:ea typeface="全真顏體" pitchFamily="49" charset="-120"/>
              </a:rPr>
              <a:t>新世代的競爭力</a:t>
            </a:r>
            <a:endParaRPr lang="zh-TW" altLang="en-US" sz="5400" b="0" dirty="0">
              <a:solidFill>
                <a:srgbClr val="FF0000"/>
              </a:solidFill>
              <a:ea typeface="全真顏體" pitchFamily="49" charset="-120"/>
            </a:endParaRPr>
          </a:p>
        </p:txBody>
      </p:sp>
      <p:graphicFrame>
        <p:nvGraphicFramePr>
          <p:cNvPr id="5" name="資料庫圖表 4"/>
          <p:cNvGraphicFramePr/>
          <p:nvPr/>
        </p:nvGraphicFramePr>
        <p:xfrm>
          <a:off x="1571604" y="1214422"/>
          <a:ext cx="728667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link.photo.pchome.com.tw/s11/italent/2/133490482798/"/>
          <p:cNvPicPr>
            <a:picLocks noChangeAspect="1" noChangeArrowheads="1"/>
          </p:cNvPicPr>
          <p:nvPr/>
        </p:nvPicPr>
        <p:blipFill>
          <a:blip r:embed="rId7"/>
          <a:srcRect/>
          <a:stretch>
            <a:fillRect/>
          </a:stretch>
        </p:blipFill>
        <p:spPr bwMode="auto">
          <a:xfrm>
            <a:off x="1" y="4143380"/>
            <a:ext cx="3128798" cy="2714620"/>
          </a:xfrm>
          <a:prstGeom prst="rect">
            <a:avLst/>
          </a:prstGeom>
          <a:noFill/>
        </p:spPr>
      </p:pic>
      <p:pic>
        <p:nvPicPr>
          <p:cNvPr id="137218" name="Picture 2" descr="http://goldminers.ddm.org.tw/report/images/dm6_p01.jpg"/>
          <p:cNvPicPr>
            <a:picLocks noChangeAspect="1" noChangeArrowheads="1"/>
          </p:cNvPicPr>
          <p:nvPr/>
        </p:nvPicPr>
        <p:blipFill>
          <a:blip r:embed="rId8"/>
          <a:srcRect/>
          <a:stretch>
            <a:fillRect/>
          </a:stretch>
        </p:blipFill>
        <p:spPr bwMode="auto">
          <a:xfrm>
            <a:off x="428596" y="1571612"/>
            <a:ext cx="1562100" cy="2286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a:srcRect/>
          <a:stretch>
            <a:fillRect/>
          </a:stretch>
        </p:blipFill>
        <p:spPr bwMode="auto">
          <a:xfrm>
            <a:off x="0" y="1142984"/>
            <a:ext cx="9144000" cy="2714644"/>
          </a:xfrm>
          <a:prstGeom prst="rect">
            <a:avLst/>
          </a:prstGeom>
          <a:noFill/>
          <a:ln w="9525">
            <a:noFill/>
            <a:miter lim="800000"/>
            <a:headEnd/>
            <a:tailEnd/>
          </a:ln>
          <a:effectLst/>
        </p:spPr>
      </p:pic>
      <p:sp>
        <p:nvSpPr>
          <p:cNvPr id="4" name="標題 3"/>
          <p:cNvSpPr>
            <a:spLocks noGrp="1"/>
          </p:cNvSpPr>
          <p:nvPr>
            <p:ph type="title"/>
          </p:nvPr>
        </p:nvSpPr>
        <p:spPr/>
        <p:txBody>
          <a:bodyPr/>
          <a:lstStyle/>
          <a:p>
            <a:pPr algn="ctr"/>
            <a:r>
              <a:rPr lang="en-US" altLang="zh-TW" sz="6000" b="0" dirty="0" smtClean="0">
                <a:solidFill>
                  <a:srgbClr val="002060"/>
                </a:solidFill>
                <a:latin typeface="Algerian" pitchFamily="82" charset="0"/>
                <a:ea typeface="Verdana" pitchFamily="34" charset="0"/>
                <a:cs typeface="Verdana" pitchFamily="34" charset="0"/>
              </a:rPr>
              <a:t>1.</a:t>
            </a:r>
            <a:r>
              <a:rPr lang="zh-TW" altLang="en-US" sz="6000" b="0" dirty="0" smtClean="0">
                <a:solidFill>
                  <a:srgbClr val="002060"/>
                </a:solidFill>
                <a:latin typeface="Algerian" pitchFamily="82" charset="0"/>
                <a:ea typeface="文鼎粗隸" pitchFamily="49" charset="-120"/>
              </a:rPr>
              <a:t>國民基本教育的</a:t>
            </a:r>
            <a:r>
              <a:rPr lang="en-US" altLang="zh-TW" sz="6000" b="0" dirty="0" smtClean="0">
                <a:solidFill>
                  <a:srgbClr val="002060"/>
                </a:solidFill>
                <a:latin typeface="Algerian" pitchFamily="82" charset="0"/>
                <a:ea typeface="文鼎粗隸" pitchFamily="49" charset="-120"/>
              </a:rPr>
              <a:t>12</a:t>
            </a:r>
            <a:r>
              <a:rPr lang="zh-TW" altLang="en-US" sz="6000" b="0" dirty="0" smtClean="0">
                <a:solidFill>
                  <a:srgbClr val="002060"/>
                </a:solidFill>
                <a:latin typeface="Algerian" pitchFamily="82" charset="0"/>
                <a:ea typeface="文鼎粗隸" pitchFamily="49" charset="-120"/>
              </a:rPr>
              <a:t>年</a:t>
            </a:r>
            <a:endParaRPr lang="zh-TW" altLang="en-US" sz="6000" b="0" dirty="0">
              <a:solidFill>
                <a:srgbClr val="002060"/>
              </a:solidFill>
              <a:latin typeface="Arial Unicode MS" pitchFamily="34" charset="-120"/>
              <a:ea typeface="Arial Unicode MS" pitchFamily="34" charset="-120"/>
              <a:cs typeface="Arial Unicode MS" pitchFamily="34" charset="-120"/>
            </a:endParaRPr>
          </a:p>
        </p:txBody>
      </p:sp>
      <p:pic>
        <p:nvPicPr>
          <p:cNvPr id="167938" name="Picture 2" descr="http://www.teepr.com/wp-content/uploads/2015/08/url1.jpg"/>
          <p:cNvPicPr>
            <a:picLocks noChangeAspect="1" noChangeArrowheads="1"/>
          </p:cNvPicPr>
          <p:nvPr/>
        </p:nvPicPr>
        <p:blipFill>
          <a:blip r:embed="rId4"/>
          <a:srcRect/>
          <a:stretch>
            <a:fillRect/>
          </a:stretch>
        </p:blipFill>
        <p:spPr bwMode="auto">
          <a:xfrm>
            <a:off x="285720" y="4286256"/>
            <a:ext cx="2228850" cy="2047876"/>
          </a:xfrm>
          <a:prstGeom prst="rect">
            <a:avLst/>
          </a:prstGeom>
          <a:noFill/>
        </p:spPr>
      </p:pic>
      <p:pic>
        <p:nvPicPr>
          <p:cNvPr id="167939" name="Picture 3"/>
          <p:cNvPicPr>
            <a:picLocks noChangeAspect="1" noChangeArrowheads="1"/>
          </p:cNvPicPr>
          <p:nvPr/>
        </p:nvPicPr>
        <p:blipFill>
          <a:blip r:embed="rId5"/>
          <a:srcRect/>
          <a:stretch>
            <a:fillRect/>
          </a:stretch>
        </p:blipFill>
        <p:spPr bwMode="auto">
          <a:xfrm>
            <a:off x="3071802" y="4286256"/>
            <a:ext cx="2709852" cy="2053847"/>
          </a:xfrm>
          <a:prstGeom prst="rect">
            <a:avLst/>
          </a:prstGeom>
          <a:noFill/>
          <a:ln w="9525">
            <a:noFill/>
            <a:miter lim="800000"/>
            <a:headEnd/>
            <a:tailEnd/>
          </a:ln>
          <a:effectLst/>
        </p:spPr>
      </p:pic>
      <p:pic>
        <p:nvPicPr>
          <p:cNvPr id="167943" name="Picture 7"/>
          <p:cNvPicPr>
            <a:picLocks noChangeAspect="1" noChangeArrowheads="1"/>
          </p:cNvPicPr>
          <p:nvPr/>
        </p:nvPicPr>
        <p:blipFill>
          <a:blip r:embed="rId6"/>
          <a:srcRect/>
          <a:stretch>
            <a:fillRect/>
          </a:stretch>
        </p:blipFill>
        <p:spPr bwMode="auto">
          <a:xfrm>
            <a:off x="6429388" y="4286256"/>
            <a:ext cx="2214578" cy="2000264"/>
          </a:xfrm>
          <a:prstGeom prst="rect">
            <a:avLst/>
          </a:prstGeom>
          <a:noFill/>
          <a:ln w="9525">
            <a:noFill/>
            <a:miter lim="800000"/>
            <a:headEnd/>
            <a:tailEnd/>
          </a:ln>
          <a:effectLst/>
        </p:spPr>
      </p:pic>
      <p:sp>
        <p:nvSpPr>
          <p:cNvPr id="9" name="向右箭號 8"/>
          <p:cNvSpPr/>
          <p:nvPr/>
        </p:nvSpPr>
        <p:spPr>
          <a:xfrm>
            <a:off x="2643174" y="5357826"/>
            <a:ext cx="35719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6000760" y="5286388"/>
            <a:ext cx="35719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000628" y="6500834"/>
            <a:ext cx="2143140"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圖片：蒐集自網路</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lvl="0" algn="ctr"/>
            <a:r>
              <a:rPr lang="en-US" altLang="zh-TW" sz="6000" b="0" dirty="0" smtClean="0">
                <a:solidFill>
                  <a:srgbClr val="002060"/>
                </a:solidFill>
                <a:latin typeface="Algerian" pitchFamily="82" charset="0"/>
                <a:ea typeface="Verdana" pitchFamily="34" charset="0"/>
                <a:cs typeface="Verdana" pitchFamily="34" charset="0"/>
              </a:rPr>
              <a:t>2.</a:t>
            </a:r>
            <a:r>
              <a:rPr lang="zh-TW" altLang="en-US" sz="6000" b="0" dirty="0" smtClean="0">
                <a:solidFill>
                  <a:srgbClr val="FF0000"/>
                </a:solidFill>
                <a:latin typeface="標楷體" pitchFamily="65" charset="-120"/>
                <a:ea typeface="文鼎粗隸" pitchFamily="49" charset="-120"/>
              </a:rPr>
              <a:t>入學多元</a:t>
            </a:r>
            <a:r>
              <a:rPr lang="en-US" altLang="zh-TW" sz="6000" b="0" dirty="0" smtClean="0">
                <a:solidFill>
                  <a:srgbClr val="FF0000"/>
                </a:solidFill>
                <a:latin typeface="標楷體" pitchFamily="65" charset="-120"/>
                <a:ea typeface="標楷體" pitchFamily="65" charset="-120"/>
              </a:rPr>
              <a:t>/</a:t>
            </a:r>
            <a:r>
              <a:rPr lang="zh-TW" altLang="en-US" sz="6000" b="0" dirty="0" smtClean="0">
                <a:solidFill>
                  <a:srgbClr val="990099"/>
                </a:solidFill>
                <a:ea typeface="全真顏體" pitchFamily="49" charset="-120"/>
              </a:rPr>
              <a:t>免試或特招</a:t>
            </a:r>
            <a:endParaRPr lang="zh-TW" altLang="en-US" sz="6000" b="0" dirty="0">
              <a:solidFill>
                <a:srgbClr val="990099"/>
              </a:solidFill>
              <a:ea typeface="全真顏體" pitchFamily="49" charset="-120"/>
            </a:endParaRPr>
          </a:p>
        </p:txBody>
      </p:sp>
      <p:graphicFrame>
        <p:nvGraphicFramePr>
          <p:cNvPr id="8" name="資料庫圖表 7"/>
          <p:cNvGraphicFramePr/>
          <p:nvPr/>
        </p:nvGraphicFramePr>
        <p:xfrm>
          <a:off x="785786" y="1285860"/>
          <a:ext cx="735811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pPr algn="ctr"/>
            <a:r>
              <a:rPr lang="en-US" altLang="zh-TW" sz="4800" b="0" dirty="0" smtClean="0">
                <a:solidFill>
                  <a:srgbClr val="990099"/>
                </a:solidFill>
                <a:latin typeface="Algerian" pitchFamily="82" charset="0"/>
                <a:ea typeface="全真顏體" pitchFamily="49" charset="-120"/>
                <a:cs typeface="Verdana" pitchFamily="34" charset="0"/>
              </a:rPr>
              <a:t>3.</a:t>
            </a:r>
            <a:r>
              <a:rPr lang="zh-TW" altLang="en-US" sz="4800" b="0" dirty="0" smtClean="0">
                <a:solidFill>
                  <a:srgbClr val="990099"/>
                </a:solidFill>
                <a:latin typeface="Algerian" pitchFamily="82" charset="0"/>
                <a:ea typeface="全真顏體" pitchFamily="49" charset="-120"/>
                <a:cs typeface="Verdana" pitchFamily="34" charset="0"/>
              </a:rPr>
              <a:t>管道暢通</a:t>
            </a:r>
            <a:r>
              <a:rPr lang="en-US" altLang="zh-TW" sz="4800" b="0" dirty="0" smtClean="0">
                <a:solidFill>
                  <a:srgbClr val="990099"/>
                </a:solidFill>
                <a:latin typeface="Algerian" pitchFamily="82" charset="0"/>
                <a:ea typeface="全真顏體" pitchFamily="49" charset="-120"/>
                <a:cs typeface="Verdana" pitchFamily="34" charset="0"/>
              </a:rPr>
              <a:t>/</a:t>
            </a:r>
            <a:r>
              <a:rPr lang="zh-TW" altLang="en-US" sz="4800" b="0" dirty="0" smtClean="0">
                <a:solidFill>
                  <a:srgbClr val="990099"/>
                </a:solidFill>
                <a:ea typeface="全真顏體" pitchFamily="49" charset="-120"/>
              </a:rPr>
              <a:t>進高中 </a:t>
            </a:r>
            <a:r>
              <a:rPr lang="en-US" altLang="zh-TW" sz="4800" b="0" dirty="0" smtClean="0">
                <a:solidFill>
                  <a:srgbClr val="990099"/>
                </a:solidFill>
                <a:latin typeface="Aharoni" pitchFamily="2" charset="-79"/>
                <a:ea typeface="全真顏體" pitchFamily="49" charset="-120"/>
                <a:cs typeface="Aharoni" pitchFamily="2" charset="-79"/>
              </a:rPr>
              <a:t>or</a:t>
            </a:r>
            <a:r>
              <a:rPr lang="en-US" altLang="zh-TW" sz="4800" b="0" dirty="0" smtClean="0">
                <a:solidFill>
                  <a:srgbClr val="990099"/>
                </a:solidFill>
                <a:ea typeface="全真顏體" pitchFamily="49" charset="-120"/>
              </a:rPr>
              <a:t> </a:t>
            </a:r>
            <a:r>
              <a:rPr lang="zh-TW" altLang="en-US" sz="4800" b="0" dirty="0" smtClean="0">
                <a:solidFill>
                  <a:srgbClr val="990099"/>
                </a:solidFill>
                <a:ea typeface="全真顏體" pitchFamily="49" charset="-120"/>
              </a:rPr>
              <a:t>選技職</a:t>
            </a:r>
            <a:endParaRPr lang="zh-TW" altLang="en-US" sz="4800" b="0" dirty="0">
              <a:solidFill>
                <a:srgbClr val="990099"/>
              </a:solidFill>
              <a:ea typeface="全真顏體" pitchFamily="49" charset="-120"/>
            </a:endParaRPr>
          </a:p>
        </p:txBody>
      </p:sp>
      <p:sp>
        <p:nvSpPr>
          <p:cNvPr id="4" name="投影片編號版面配置區 3"/>
          <p:cNvSpPr>
            <a:spLocks noGrp="1"/>
          </p:cNvSpPr>
          <p:nvPr>
            <p:ph type="sldNum" sz="quarter" idx="4294967295"/>
          </p:nvPr>
        </p:nvSpPr>
        <p:spPr>
          <a:xfrm>
            <a:off x="8429652" y="6500834"/>
            <a:ext cx="714348" cy="357166"/>
          </a:xfrm>
          <a:prstGeom prst="rect">
            <a:avLst/>
          </a:prstGeom>
        </p:spPr>
        <p:txBody>
          <a:bodyPr>
            <a:normAutofit/>
          </a:bodyPr>
          <a:lstStyle/>
          <a:p>
            <a:fld id="{47D433DB-B31C-49C9-BEC3-1A87A9E59357}" type="slidenum">
              <a:rPr lang="zh-TW" altLang="en-US" smtClean="0"/>
              <a:pPr/>
              <a:t>19</a:t>
            </a:fld>
            <a:endParaRPr lang="zh-TW" altLang="en-US"/>
          </a:p>
        </p:txBody>
      </p:sp>
      <p:pic>
        <p:nvPicPr>
          <p:cNvPr id="132098" name="Picture 2" descr="「國中生學進路」的圖片搜尋結果"/>
          <p:cNvPicPr>
            <a:picLocks noChangeAspect="1" noChangeArrowheads="1"/>
          </p:cNvPicPr>
          <p:nvPr/>
        </p:nvPicPr>
        <p:blipFill>
          <a:blip r:embed="rId3"/>
          <a:srcRect/>
          <a:stretch>
            <a:fillRect/>
          </a:stretch>
        </p:blipFill>
        <p:spPr bwMode="auto">
          <a:xfrm>
            <a:off x="0" y="1142984"/>
            <a:ext cx="9144000" cy="5715016"/>
          </a:xfrm>
          <a:prstGeom prst="rect">
            <a:avLst/>
          </a:prstGeom>
          <a:noFill/>
        </p:spPr>
      </p:pic>
    </p:spTree>
    <p:extLst>
      <p:ext uri="{BB962C8B-B14F-4D97-AF65-F5344CB8AC3E}">
        <p14:creationId xmlns:p14="http://schemas.microsoft.com/office/powerpoint/2010/main" val="346668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8000" b="0" dirty="0" smtClean="0">
                <a:solidFill>
                  <a:srgbClr val="0033CC"/>
                </a:solidFill>
                <a:ea typeface="金梅毛隸書" pitchFamily="49" charset="-120"/>
              </a:rPr>
              <a:t>簡報大綱</a:t>
            </a:r>
            <a:endParaRPr lang="zh-TW" altLang="en-US" sz="8000" b="0" dirty="0">
              <a:solidFill>
                <a:srgbClr val="0033CC"/>
              </a:solidFill>
              <a:ea typeface="金梅毛隸書" pitchFamily="49" charset="-120"/>
            </a:endParaRPr>
          </a:p>
        </p:txBody>
      </p:sp>
      <p:sp>
        <p:nvSpPr>
          <p:cNvPr id="4" name="內容版面配置區 3"/>
          <p:cNvSpPr>
            <a:spLocks noGrp="1"/>
          </p:cNvSpPr>
          <p:nvPr>
            <p:ph idx="10"/>
          </p:nvPr>
        </p:nvSpPr>
        <p:spPr>
          <a:xfrm>
            <a:off x="428596" y="1285860"/>
            <a:ext cx="8229600" cy="5072098"/>
          </a:xfrm>
        </p:spPr>
        <p:txBody>
          <a:bodyPr>
            <a:normAutofit fontScale="85000" lnSpcReduction="20000"/>
          </a:bodyPr>
          <a:lstStyle/>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適性輔導</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十二年國民基本教育</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國中教育會考</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基隆市</a:t>
            </a:r>
            <a:r>
              <a:rPr lang="en-US" altLang="zh-TW" sz="4400" dirty="0" smtClean="0">
                <a:solidFill>
                  <a:srgbClr val="C00000"/>
                </a:solidFill>
                <a:latin typeface="KaiTi" pitchFamily="49" charset="-122"/>
                <a:ea typeface="KaiTi" pitchFamily="49" charset="-122"/>
              </a:rPr>
              <a:t>106</a:t>
            </a:r>
            <a:r>
              <a:rPr lang="zh-TW" altLang="en-US" sz="4400" dirty="0" smtClean="0">
                <a:solidFill>
                  <a:srgbClr val="C00000"/>
                </a:solidFill>
                <a:latin typeface="標楷體" pitchFamily="65" charset="-120"/>
                <a:ea typeface="全真顏體" pitchFamily="49" charset="-120"/>
              </a:rPr>
              <a:t>學年度公私立高級</a:t>
            </a:r>
            <a:endParaRPr lang="en-US" altLang="zh-TW" sz="4400" dirty="0" smtClean="0">
              <a:solidFill>
                <a:srgbClr val="C00000"/>
              </a:solidFill>
              <a:latin typeface="標楷體" pitchFamily="65" charset="-120"/>
              <a:ea typeface="全真顏體" pitchFamily="49" charset="-120"/>
            </a:endParaRPr>
          </a:p>
          <a:p>
            <a:pPr>
              <a:spcBef>
                <a:spcPts val="600"/>
              </a:spcBef>
              <a:defRPr/>
            </a:pPr>
            <a:r>
              <a:rPr lang="zh-TW" altLang="en-US" sz="4400" dirty="0" smtClean="0">
                <a:solidFill>
                  <a:srgbClr val="C00000"/>
                </a:solidFill>
                <a:latin typeface="標楷體" pitchFamily="65" charset="-120"/>
                <a:ea typeface="全真顏體" pitchFamily="49" charset="-120"/>
              </a:rPr>
              <a:t>  中等學校優先免試入學方案</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基北區</a:t>
            </a:r>
            <a:r>
              <a:rPr lang="en-US" altLang="zh-TW" sz="4400" dirty="0" smtClean="0">
                <a:solidFill>
                  <a:srgbClr val="C00000"/>
                </a:solidFill>
                <a:latin typeface="KaiTi" pitchFamily="49" charset="-122"/>
                <a:ea typeface="KaiTi" pitchFamily="49" charset="-122"/>
              </a:rPr>
              <a:t>106</a:t>
            </a:r>
            <a:r>
              <a:rPr lang="zh-TW" altLang="en-US" sz="4400" dirty="0" smtClean="0">
                <a:solidFill>
                  <a:srgbClr val="C00000"/>
                </a:solidFill>
                <a:latin typeface="標楷體" pitchFamily="65" charset="-120"/>
                <a:ea typeface="全真顏體" pitchFamily="49" charset="-120"/>
              </a:rPr>
              <a:t>學年度適性入學方案</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五專免試入學方案</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綜合高中簡介</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r>
              <a:rPr lang="zh-TW" altLang="en-US" sz="4400" dirty="0" smtClean="0">
                <a:solidFill>
                  <a:srgbClr val="C00000"/>
                </a:solidFill>
                <a:latin typeface="標楷體" pitchFamily="65" charset="-120"/>
                <a:ea typeface="全真顏體" pitchFamily="49" charset="-120"/>
              </a:rPr>
              <a:t>適性入學宣導資源網站介紹</a:t>
            </a:r>
            <a:endParaRPr lang="en-US" altLang="zh-TW" sz="4400" dirty="0" smtClean="0">
              <a:solidFill>
                <a:srgbClr val="C00000"/>
              </a:solidFill>
              <a:latin typeface="標楷體" pitchFamily="65" charset="-120"/>
              <a:ea typeface="全真顏體" pitchFamily="49" charset="-120"/>
            </a:endParaRPr>
          </a:p>
          <a:p>
            <a:pPr>
              <a:spcBef>
                <a:spcPts val="600"/>
              </a:spcBef>
              <a:buFont typeface="Wingdings" pitchFamily="2" charset="2"/>
              <a:buChar char="Ø"/>
              <a:defRPr/>
            </a:pPr>
            <a:endParaRPr lang="en-US" altLang="zh-TW" sz="4400" dirty="0" smtClean="0">
              <a:solidFill>
                <a:srgbClr val="C00000"/>
              </a:solidFill>
              <a:latin typeface="標楷體" pitchFamily="65" charset="-120"/>
              <a:ea typeface="全真顏體" pitchFamily="49"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pPr algn="ctr"/>
            <a:r>
              <a:rPr lang="en-US" altLang="zh-TW" sz="5400" b="0" dirty="0" smtClean="0">
                <a:solidFill>
                  <a:srgbClr val="002060"/>
                </a:solidFill>
                <a:latin typeface="Algerian" pitchFamily="82" charset="0"/>
                <a:ea typeface="全真顏體" pitchFamily="49" charset="-120"/>
                <a:cs typeface="Verdana" pitchFamily="34" charset="0"/>
              </a:rPr>
              <a:t>4.</a:t>
            </a:r>
            <a:r>
              <a:rPr lang="zh-TW" altLang="en-US" sz="5400" b="0" dirty="0" smtClean="0">
                <a:solidFill>
                  <a:srgbClr val="002060"/>
                </a:solidFill>
                <a:ea typeface="全真顏體" pitchFamily="49" charset="-120"/>
              </a:rPr>
              <a:t>圓夢助學</a:t>
            </a:r>
            <a:r>
              <a:rPr lang="en-US" altLang="zh-TW" sz="5400" b="0" dirty="0" smtClean="0">
                <a:solidFill>
                  <a:srgbClr val="002060"/>
                </a:solidFill>
                <a:ea typeface="全真顏體" pitchFamily="49" charset="-120"/>
              </a:rPr>
              <a:t>/</a:t>
            </a:r>
            <a:r>
              <a:rPr lang="zh-TW" altLang="en-US" sz="5400" b="0" dirty="0" smtClean="0">
                <a:solidFill>
                  <a:srgbClr val="002060"/>
                </a:solidFill>
                <a:ea typeface="全真顏體" pitchFamily="49" charset="-120"/>
              </a:rPr>
              <a:t>一定條件免學費</a:t>
            </a:r>
            <a:endParaRPr lang="zh-TW" altLang="en-US" sz="5400" b="0" dirty="0">
              <a:solidFill>
                <a:srgbClr val="002060"/>
              </a:solidFill>
              <a:latin typeface="Algerian" pitchFamily="82" charset="0"/>
              <a:ea typeface="全真顏體" pitchFamily="49" charset="-120"/>
            </a:endParaRPr>
          </a:p>
        </p:txBody>
      </p:sp>
      <p:graphicFrame>
        <p:nvGraphicFramePr>
          <p:cNvPr id="6" name="表格 5"/>
          <p:cNvGraphicFramePr>
            <a:graphicFrameLocks noGrp="1"/>
          </p:cNvGraphicFramePr>
          <p:nvPr/>
        </p:nvGraphicFramePr>
        <p:xfrm>
          <a:off x="214282" y="1142982"/>
          <a:ext cx="8715436" cy="5500726"/>
        </p:xfrm>
        <a:graphic>
          <a:graphicData uri="http://schemas.openxmlformats.org/drawingml/2006/table">
            <a:tbl>
              <a:tblPr>
                <a:tableStyleId>{073A0DAA-6AF3-43AB-8588-CEC1D06C72B9}</a:tableStyleId>
              </a:tblPr>
              <a:tblGrid>
                <a:gridCol w="726286"/>
                <a:gridCol w="1960973"/>
                <a:gridCol w="1379944"/>
                <a:gridCol w="2904979"/>
                <a:gridCol w="1743254"/>
              </a:tblGrid>
              <a:tr h="378263">
                <a:tc rowSpan="2" gridSpan="2">
                  <a:txBody>
                    <a:bodyPr/>
                    <a:lstStyle/>
                    <a:p>
                      <a:pPr algn="ctr">
                        <a:lnSpc>
                          <a:spcPct val="100000"/>
                        </a:lnSpc>
                        <a:spcAft>
                          <a:spcPts val="0"/>
                        </a:spcAft>
                      </a:pPr>
                      <a:r>
                        <a:rPr lang="zh-TW" sz="2000" kern="100" baseline="0" dirty="0">
                          <a:latin typeface="Cambria Math" pitchFamily="18" charset="0"/>
                          <a:ea typeface="全真顏體" pitchFamily="49" charset="-120"/>
                        </a:rPr>
                        <a:t>學生就讀學制 </a:t>
                      </a:r>
                      <a:endParaRPr lang="en-US" altLang="zh-TW" sz="2000" kern="100" baseline="0" dirty="0" smtClean="0">
                        <a:latin typeface="Cambria Math" pitchFamily="18" charset="0"/>
                        <a:ea typeface="全真顏體" pitchFamily="49" charset="-120"/>
                      </a:endParaRPr>
                    </a:p>
                    <a:p>
                      <a:pPr algn="ctr">
                        <a:lnSpc>
                          <a:spcPct val="100000"/>
                        </a:lnSpc>
                        <a:spcAft>
                          <a:spcPts val="0"/>
                        </a:spcAft>
                      </a:pPr>
                      <a:r>
                        <a:rPr lang="zh-TW" sz="2000" kern="100" baseline="0" dirty="0" smtClean="0">
                          <a:latin typeface="Cambria Math" pitchFamily="18" charset="0"/>
                          <a:ea typeface="全真顏體" pitchFamily="49" charset="-120"/>
                        </a:rPr>
                        <a:t>（</a:t>
                      </a:r>
                      <a:r>
                        <a:rPr lang="zh-TW" sz="2000" kern="100" baseline="0" dirty="0">
                          <a:latin typeface="Cambria Math" pitchFamily="18" charset="0"/>
                          <a:ea typeface="全真顏體" pitchFamily="49" charset="-120"/>
                        </a:rPr>
                        <a:t>具有學籍）</a:t>
                      </a:r>
                      <a:endParaRPr lang="zh-TW" sz="2000" kern="100" baseline="0" dirty="0">
                        <a:solidFill>
                          <a:schemeClr val="bg1"/>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hMerge="1">
                  <a:txBody>
                    <a:bodyPr/>
                    <a:lstStyle/>
                    <a:p>
                      <a:endParaRPr lang="zh-TW" altLang="en-US"/>
                    </a:p>
                  </a:txBody>
                  <a:tcPr/>
                </a:tc>
                <a:tc rowSpan="2">
                  <a:txBody>
                    <a:bodyPr/>
                    <a:lstStyle/>
                    <a:p>
                      <a:pPr algn="ctr">
                        <a:lnSpc>
                          <a:spcPct val="100000"/>
                        </a:lnSpc>
                        <a:spcAft>
                          <a:spcPts val="0"/>
                        </a:spcAft>
                      </a:pPr>
                      <a:r>
                        <a:rPr lang="zh-TW" sz="2000" kern="100" baseline="0" dirty="0" smtClean="0">
                          <a:latin typeface="Cambria Math" pitchFamily="18" charset="0"/>
                          <a:ea typeface="全真顏體" pitchFamily="49" charset="-120"/>
                        </a:rPr>
                        <a:t>學校公私 </a:t>
                      </a:r>
                      <a:endParaRPr lang="en-US" altLang="zh-TW" sz="2000" kern="100" baseline="0" dirty="0" smtClean="0">
                        <a:latin typeface="Cambria Math" pitchFamily="18" charset="0"/>
                        <a:ea typeface="全真顏體" pitchFamily="49" charset="-120"/>
                      </a:endParaRPr>
                    </a:p>
                    <a:p>
                      <a:pPr algn="ctr">
                        <a:lnSpc>
                          <a:spcPct val="100000"/>
                        </a:lnSpc>
                        <a:spcAft>
                          <a:spcPts val="0"/>
                        </a:spcAft>
                      </a:pPr>
                      <a:r>
                        <a:rPr lang="zh-TW" sz="2000" kern="100" baseline="0" dirty="0" smtClean="0">
                          <a:latin typeface="Cambria Math" pitchFamily="18" charset="0"/>
                          <a:ea typeface="全真顏體" pitchFamily="49" charset="-120"/>
                        </a:rPr>
                        <a:t>立</a:t>
                      </a:r>
                      <a:r>
                        <a:rPr lang="zh-TW" sz="2000" kern="100" baseline="0" dirty="0">
                          <a:latin typeface="Cambria Math" pitchFamily="18" charset="0"/>
                          <a:ea typeface="全真顏體" pitchFamily="49" charset="-120"/>
                        </a:rPr>
                        <a:t>別</a:t>
                      </a:r>
                      <a:endParaRPr lang="zh-TW" sz="2000" kern="100" baseline="0" dirty="0">
                        <a:solidFill>
                          <a:schemeClr val="bg1"/>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algn="ctr">
                        <a:lnSpc>
                          <a:spcPct val="100000"/>
                        </a:lnSpc>
                        <a:spcAft>
                          <a:spcPts val="0"/>
                        </a:spcAft>
                      </a:pPr>
                      <a:r>
                        <a:rPr lang="zh-TW" sz="2000" kern="100" baseline="0" dirty="0">
                          <a:latin typeface="Cambria Math" pitchFamily="18" charset="0"/>
                          <a:ea typeface="全真顏體" pitchFamily="49" charset="-120"/>
                        </a:rPr>
                        <a:t>家庭年所得總額 </a:t>
                      </a:r>
                      <a:r>
                        <a:rPr lang="zh-TW" sz="2000" kern="100" baseline="0" dirty="0" smtClean="0">
                          <a:latin typeface="Cambria Math" pitchFamily="18" charset="0"/>
                          <a:ea typeface="全真顏體" pitchFamily="49" charset="-120"/>
                        </a:rPr>
                        <a:t>（</a:t>
                      </a:r>
                      <a:r>
                        <a:rPr lang="zh-TW" sz="2000" kern="100" baseline="0" dirty="0">
                          <a:latin typeface="Cambria Math" pitchFamily="18" charset="0"/>
                          <a:ea typeface="全真顏體" pitchFamily="49" charset="-120"/>
                        </a:rPr>
                        <a:t>單位：新臺幣）</a:t>
                      </a:r>
                      <a:endParaRPr lang="zh-TW" sz="2000" kern="100" baseline="0" dirty="0">
                        <a:solidFill>
                          <a:schemeClr val="bg1"/>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zh-TW" altLang="en-US"/>
                    </a:p>
                  </a:txBody>
                  <a:tcPr/>
                </a:tc>
              </a:tr>
              <a:tr h="378263">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en-US" sz="2000" kern="100" baseline="0" dirty="0">
                          <a:latin typeface="Cambria Math" pitchFamily="18" charset="0"/>
                          <a:ea typeface="全真顏體" pitchFamily="49" charset="-120"/>
                        </a:rPr>
                        <a:t>148</a:t>
                      </a:r>
                      <a:r>
                        <a:rPr lang="zh-TW" sz="2000" kern="100" baseline="0" dirty="0">
                          <a:latin typeface="Cambria Math" pitchFamily="18" charset="0"/>
                          <a:ea typeface="全真顏體" pitchFamily="49" charset="-120"/>
                        </a:rPr>
                        <a:t>萬元以下 </a:t>
                      </a:r>
                      <a:endParaRPr lang="zh-TW" sz="2000" kern="100" baseline="0" dirty="0">
                        <a:solidFill>
                          <a:schemeClr val="bg1"/>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00000"/>
                        </a:lnSpc>
                        <a:spcAft>
                          <a:spcPts val="0"/>
                        </a:spcAft>
                      </a:pPr>
                      <a:r>
                        <a:rPr lang="zh-TW" sz="2000" kern="100" baseline="0" dirty="0">
                          <a:latin typeface="Cambria Math" pitchFamily="18" charset="0"/>
                          <a:ea typeface="全真顏體" pitchFamily="49" charset="-120"/>
                        </a:rPr>
                        <a:t>超過</a:t>
                      </a:r>
                      <a:r>
                        <a:rPr lang="en-US" sz="2000" kern="100" baseline="0" dirty="0">
                          <a:latin typeface="Cambria Math" pitchFamily="18" charset="0"/>
                          <a:ea typeface="全真顏體" pitchFamily="49" charset="-120"/>
                        </a:rPr>
                        <a:t>148</a:t>
                      </a:r>
                      <a:r>
                        <a:rPr lang="zh-TW" sz="2000" kern="100" baseline="0" dirty="0">
                          <a:latin typeface="Cambria Math" pitchFamily="18" charset="0"/>
                          <a:ea typeface="全真顏體" pitchFamily="49" charset="-120"/>
                        </a:rPr>
                        <a:t>萬元</a:t>
                      </a:r>
                      <a:endParaRPr lang="zh-TW" sz="2000" kern="100" baseline="0" dirty="0">
                        <a:solidFill>
                          <a:schemeClr val="bg1"/>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95350">
                <a:tc rowSpan="2" gridSpan="2">
                  <a:txBody>
                    <a:bodyPr/>
                    <a:lstStyle/>
                    <a:p>
                      <a:pPr algn="ctr">
                        <a:lnSpc>
                          <a:spcPct val="100000"/>
                        </a:lnSpc>
                        <a:spcAft>
                          <a:spcPts val="0"/>
                        </a:spcAft>
                      </a:pPr>
                      <a:r>
                        <a:rPr lang="zh-TW" sz="2000" kern="100" baseline="0" dirty="0">
                          <a:latin typeface="Cambria Math" pitchFamily="18" charset="0"/>
                          <a:ea typeface="全真顏體" pitchFamily="49" charset="-120"/>
                        </a:rPr>
                        <a:t>專業群科及進修學校</a:t>
                      </a:r>
                      <a:endParaRPr lang="zh-TW" sz="2000" kern="100" baseline="0" dirty="0">
                        <a:solidFill>
                          <a:schemeClr val="tx2">
                            <a:lumMod val="75000"/>
                          </a:schemeClr>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h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公立 </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3200" kern="100" baseline="0" dirty="0">
                          <a:latin typeface="Cambria Math" pitchFamily="18" charset="0"/>
                          <a:ea typeface="全真顏體" pitchFamily="49" charset="-120"/>
                        </a:rPr>
                        <a:t>免納學費</a:t>
                      </a:r>
                      <a:endParaRPr lang="zh-TW" sz="32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2800" kern="100" baseline="0" dirty="0">
                          <a:latin typeface="Cambria Math" pitchFamily="18" charset="0"/>
                          <a:ea typeface="全真顏體" pitchFamily="49" charset="-120"/>
                        </a:rPr>
                        <a:t>免納學費</a:t>
                      </a:r>
                      <a:endParaRPr lang="zh-TW" sz="28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350">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私立</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zh-TW" altLang="en-US"/>
                    </a:p>
                  </a:txBody>
                  <a:tcPr/>
                </a:tc>
                <a:tc vMerge="1">
                  <a:txBody>
                    <a:bodyPr/>
                    <a:lstStyle/>
                    <a:p>
                      <a:endParaRPr lang="zh-TW" altLang="en-US"/>
                    </a:p>
                  </a:txBody>
                  <a:tcPr/>
                </a:tc>
              </a:tr>
              <a:tr h="395350">
                <a:tc rowSpan="2" gridSpan="2">
                  <a:txBody>
                    <a:bodyPr/>
                    <a:lstStyle/>
                    <a:p>
                      <a:pPr algn="ctr">
                        <a:lnSpc>
                          <a:spcPct val="100000"/>
                        </a:lnSpc>
                        <a:spcAft>
                          <a:spcPts val="0"/>
                        </a:spcAft>
                      </a:pPr>
                      <a:r>
                        <a:rPr lang="zh-TW" sz="3200" kern="100" baseline="0" dirty="0">
                          <a:latin typeface="Cambria Math" pitchFamily="18" charset="0"/>
                          <a:ea typeface="全真顏體" pitchFamily="49" charset="-120"/>
                        </a:rPr>
                        <a:t>五專前三年</a:t>
                      </a:r>
                      <a:endParaRPr lang="zh-TW" sz="3200" kern="100" baseline="0" dirty="0">
                        <a:solidFill>
                          <a:schemeClr val="tx2">
                            <a:lumMod val="75000"/>
                          </a:schemeClr>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h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公立 </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3200" kern="100" baseline="0" dirty="0">
                          <a:latin typeface="Cambria Math" pitchFamily="18" charset="0"/>
                          <a:ea typeface="全真顏體" pitchFamily="49" charset="-120"/>
                        </a:rPr>
                        <a:t>免納學費</a:t>
                      </a:r>
                      <a:endParaRPr lang="zh-TW" sz="32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2800" kern="100" baseline="0" dirty="0">
                          <a:latin typeface="Cambria Math" pitchFamily="18" charset="0"/>
                          <a:ea typeface="全真顏體" pitchFamily="49" charset="-120"/>
                        </a:rPr>
                        <a:t>免納學費</a:t>
                      </a:r>
                      <a:endParaRPr lang="zh-TW" sz="28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350">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私立</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zh-TW" altLang="en-US"/>
                    </a:p>
                  </a:txBody>
                  <a:tcPr/>
                </a:tc>
                <a:tc vMerge="1">
                  <a:txBody>
                    <a:bodyPr/>
                    <a:lstStyle/>
                    <a:p>
                      <a:endParaRPr lang="zh-TW" altLang="en-US"/>
                    </a:p>
                  </a:txBody>
                  <a:tcPr/>
                </a:tc>
              </a:tr>
              <a:tr h="395350">
                <a:tc rowSpan="6">
                  <a:txBody>
                    <a:bodyPr/>
                    <a:lstStyle/>
                    <a:p>
                      <a:pPr algn="ctr">
                        <a:lnSpc>
                          <a:spcPct val="100000"/>
                        </a:lnSpc>
                        <a:spcAft>
                          <a:spcPts val="0"/>
                        </a:spcAft>
                      </a:pPr>
                      <a:r>
                        <a:rPr lang="zh-TW" sz="2000" kern="100" baseline="0" dirty="0" smtClean="0">
                          <a:latin typeface="Cambria Math" pitchFamily="18" charset="0"/>
                          <a:ea typeface="全真顏體" pitchFamily="49" charset="-120"/>
                        </a:rPr>
                        <a:t>綜合</a:t>
                      </a:r>
                      <a:endParaRPr lang="en-US" altLang="zh-TW" sz="2000" kern="100" baseline="0" dirty="0" smtClean="0">
                        <a:latin typeface="Cambria Math" pitchFamily="18" charset="0"/>
                        <a:ea typeface="全真顏體" pitchFamily="49" charset="-120"/>
                      </a:endParaRPr>
                    </a:p>
                    <a:p>
                      <a:pPr algn="ctr">
                        <a:lnSpc>
                          <a:spcPct val="100000"/>
                        </a:lnSpc>
                        <a:spcAft>
                          <a:spcPts val="0"/>
                        </a:spcAft>
                      </a:pPr>
                      <a:r>
                        <a:rPr lang="zh-TW" sz="2000" kern="100" baseline="0" dirty="0" smtClean="0">
                          <a:latin typeface="Cambria Math" pitchFamily="18" charset="0"/>
                          <a:ea typeface="全真顏體" pitchFamily="49" charset="-120"/>
                        </a:rPr>
                        <a:t> 高中</a:t>
                      </a:r>
                      <a:endParaRPr lang="en-US" altLang="zh-TW" sz="2000" kern="100" baseline="0" dirty="0" smtClean="0">
                        <a:latin typeface="Cambria Math" pitchFamily="18" charset="0"/>
                        <a:ea typeface="全真顏體" pitchFamily="49" charset="-120"/>
                      </a:endParaRPr>
                    </a:p>
                    <a:p>
                      <a:pPr algn="ctr">
                        <a:lnSpc>
                          <a:spcPct val="100000"/>
                        </a:lnSpc>
                        <a:spcAft>
                          <a:spcPts val="0"/>
                        </a:spcAft>
                      </a:pPr>
                      <a:r>
                        <a:rPr lang="zh-TW" sz="2000" kern="100" baseline="0" dirty="0" smtClean="0">
                          <a:latin typeface="Cambria Math" pitchFamily="18" charset="0"/>
                          <a:ea typeface="全真顏體" pitchFamily="49" charset="-120"/>
                        </a:rPr>
                        <a:t> </a:t>
                      </a:r>
                      <a:r>
                        <a:rPr lang="zh-TW" sz="2000" kern="100" baseline="0" dirty="0">
                          <a:latin typeface="Cambria Math" pitchFamily="18" charset="0"/>
                          <a:ea typeface="全真顏體" pitchFamily="49" charset="-120"/>
                        </a:rPr>
                        <a:t>學程</a:t>
                      </a:r>
                      <a:endParaRPr lang="zh-TW" sz="2000" kern="100" baseline="0" dirty="0">
                        <a:solidFill>
                          <a:schemeClr val="tx2">
                            <a:lumMod val="75000"/>
                          </a:schemeClr>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algn="ctr">
                        <a:lnSpc>
                          <a:spcPct val="100000"/>
                        </a:lnSpc>
                        <a:spcAft>
                          <a:spcPts val="0"/>
                        </a:spcAft>
                      </a:pPr>
                      <a:r>
                        <a:rPr lang="zh-TW" sz="2000" kern="100" baseline="0" dirty="0">
                          <a:latin typeface="Cambria Math" pitchFamily="18" charset="0"/>
                          <a:ea typeface="全真顏體" pitchFamily="49" charset="-120"/>
                        </a:rPr>
                        <a:t>一年級</a:t>
                      </a:r>
                      <a:endParaRPr lang="zh-TW" sz="2000" kern="100" baseline="0" dirty="0">
                        <a:solidFill>
                          <a:schemeClr val="tx2">
                            <a:lumMod val="75000"/>
                          </a:schemeClr>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公立 </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3200" kern="100" baseline="0" dirty="0">
                          <a:latin typeface="Cambria Math" pitchFamily="18" charset="0"/>
                          <a:ea typeface="全真顏體" pitchFamily="49" charset="-120"/>
                        </a:rPr>
                        <a:t>免納學費</a:t>
                      </a:r>
                      <a:endParaRPr lang="zh-TW" sz="32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2800" kern="100" baseline="0" dirty="0">
                          <a:latin typeface="Cambria Math" pitchFamily="18" charset="0"/>
                          <a:ea typeface="全真顏體" pitchFamily="49" charset="-120"/>
                        </a:rPr>
                        <a:t>免納學費</a:t>
                      </a:r>
                      <a:endParaRPr lang="zh-TW" sz="28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350">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私立</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zh-TW" altLang="en-US"/>
                    </a:p>
                  </a:txBody>
                  <a:tcPr/>
                </a:tc>
                <a:tc vMerge="1">
                  <a:txBody>
                    <a:bodyPr/>
                    <a:lstStyle/>
                    <a:p>
                      <a:endParaRPr lang="zh-TW" altLang="en-US"/>
                    </a:p>
                  </a:txBody>
                  <a:tcPr/>
                </a:tc>
              </a:tr>
              <a:tr h="395350">
                <a:tc vMerge="1">
                  <a:txBody>
                    <a:bodyPr/>
                    <a:lstStyle/>
                    <a:p>
                      <a:endParaRPr lang="zh-TW" altLang="en-US"/>
                    </a:p>
                  </a:txBody>
                  <a:tcPr/>
                </a:tc>
                <a:tc rowSpan="2">
                  <a:txBody>
                    <a:bodyPr/>
                    <a:lstStyle/>
                    <a:p>
                      <a:pPr algn="ctr">
                        <a:lnSpc>
                          <a:spcPct val="100000"/>
                        </a:lnSpc>
                        <a:spcAft>
                          <a:spcPts val="0"/>
                        </a:spcAft>
                      </a:pPr>
                      <a:r>
                        <a:rPr lang="zh-TW" sz="2000" kern="100" baseline="0" dirty="0">
                          <a:latin typeface="Cambria Math" pitchFamily="18" charset="0"/>
                          <a:ea typeface="全真顏體" pitchFamily="49" charset="-120"/>
                        </a:rPr>
                        <a:t>專門學程 </a:t>
                      </a:r>
                      <a:endParaRPr lang="en-US" altLang="zh-TW" sz="2000" kern="100" baseline="0" dirty="0" smtClean="0">
                        <a:latin typeface="Cambria Math" pitchFamily="18" charset="0"/>
                        <a:ea typeface="全真顏體" pitchFamily="49" charset="-120"/>
                      </a:endParaRPr>
                    </a:p>
                    <a:p>
                      <a:pPr algn="ctr">
                        <a:lnSpc>
                          <a:spcPct val="100000"/>
                        </a:lnSpc>
                        <a:spcAft>
                          <a:spcPts val="0"/>
                        </a:spcAft>
                      </a:pPr>
                      <a:r>
                        <a:rPr lang="zh-TW" sz="2000" kern="100" baseline="0" dirty="0" smtClean="0">
                          <a:latin typeface="Cambria Math" pitchFamily="18" charset="0"/>
                          <a:ea typeface="全真顏體" pitchFamily="49" charset="-120"/>
                        </a:rPr>
                        <a:t>（</a:t>
                      </a:r>
                      <a:r>
                        <a:rPr lang="zh-TW" sz="2000" kern="100" baseline="0" dirty="0">
                          <a:latin typeface="Cambria Math" pitchFamily="18" charset="0"/>
                          <a:ea typeface="全真顏體" pitchFamily="49" charset="-120"/>
                        </a:rPr>
                        <a:t>二、三年級）</a:t>
                      </a:r>
                      <a:endParaRPr lang="zh-TW" sz="2000" kern="100" baseline="0" dirty="0">
                        <a:solidFill>
                          <a:schemeClr val="tx2">
                            <a:lumMod val="75000"/>
                          </a:schemeClr>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公立 </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3200" kern="100" baseline="0" dirty="0">
                          <a:latin typeface="Cambria Math" pitchFamily="18" charset="0"/>
                          <a:ea typeface="全真顏體" pitchFamily="49" charset="-120"/>
                        </a:rPr>
                        <a:t>免納學費</a:t>
                      </a:r>
                      <a:endParaRPr lang="zh-TW" sz="32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2800" kern="100" baseline="0" dirty="0">
                          <a:latin typeface="Cambria Math" pitchFamily="18" charset="0"/>
                          <a:ea typeface="全真顏體" pitchFamily="49" charset="-120"/>
                        </a:rPr>
                        <a:t>免納學費</a:t>
                      </a:r>
                      <a:endParaRPr lang="zh-TW" sz="28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350">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私立</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zh-TW" altLang="en-US"/>
                    </a:p>
                  </a:txBody>
                  <a:tcPr/>
                </a:tc>
                <a:tc vMerge="1">
                  <a:txBody>
                    <a:bodyPr/>
                    <a:lstStyle/>
                    <a:p>
                      <a:endParaRPr lang="zh-TW" altLang="en-US"/>
                    </a:p>
                  </a:txBody>
                  <a:tcPr/>
                </a:tc>
              </a:tr>
              <a:tr h="395350">
                <a:tc vMerge="1">
                  <a:txBody>
                    <a:bodyPr/>
                    <a:lstStyle/>
                    <a:p>
                      <a:endParaRPr lang="zh-TW" altLang="en-US"/>
                    </a:p>
                  </a:txBody>
                  <a:tcPr/>
                </a:tc>
                <a:tc rowSpan="2">
                  <a:txBody>
                    <a:bodyPr/>
                    <a:lstStyle/>
                    <a:p>
                      <a:pPr algn="ctr">
                        <a:lnSpc>
                          <a:spcPct val="100000"/>
                        </a:lnSpc>
                        <a:spcAft>
                          <a:spcPts val="0"/>
                        </a:spcAft>
                      </a:pPr>
                      <a:r>
                        <a:rPr lang="zh-TW" sz="2000" kern="100" baseline="0" dirty="0">
                          <a:latin typeface="Cambria Math" pitchFamily="18" charset="0"/>
                          <a:ea typeface="全真顏體" pitchFamily="49" charset="-120"/>
                        </a:rPr>
                        <a:t>學術學程 </a:t>
                      </a:r>
                      <a:endParaRPr lang="en-US" altLang="zh-TW" sz="2000" kern="100" baseline="0" dirty="0" smtClean="0">
                        <a:latin typeface="Cambria Math" pitchFamily="18" charset="0"/>
                        <a:ea typeface="全真顏體" pitchFamily="49" charset="-120"/>
                      </a:endParaRPr>
                    </a:p>
                    <a:p>
                      <a:pPr algn="ctr">
                        <a:lnSpc>
                          <a:spcPct val="100000"/>
                        </a:lnSpc>
                        <a:spcAft>
                          <a:spcPts val="0"/>
                        </a:spcAft>
                      </a:pPr>
                      <a:r>
                        <a:rPr lang="zh-TW" sz="2000" kern="100" baseline="0" dirty="0" smtClean="0">
                          <a:latin typeface="Cambria Math" pitchFamily="18" charset="0"/>
                          <a:ea typeface="全真顏體" pitchFamily="49" charset="-120"/>
                        </a:rPr>
                        <a:t>（</a:t>
                      </a:r>
                      <a:r>
                        <a:rPr lang="zh-TW" sz="2000" kern="100" baseline="0" dirty="0">
                          <a:latin typeface="Cambria Math" pitchFamily="18" charset="0"/>
                          <a:ea typeface="全真顏體" pitchFamily="49" charset="-120"/>
                        </a:rPr>
                        <a:t>二、三年級）</a:t>
                      </a:r>
                      <a:endParaRPr lang="zh-TW" sz="2000" kern="100" baseline="0" dirty="0">
                        <a:solidFill>
                          <a:schemeClr val="tx2">
                            <a:lumMod val="75000"/>
                          </a:schemeClr>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公立 </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3200" kern="100" baseline="0" dirty="0">
                          <a:latin typeface="Cambria Math" pitchFamily="18" charset="0"/>
                          <a:ea typeface="全真顏體" pitchFamily="49" charset="-120"/>
                        </a:rPr>
                        <a:t>免納學費</a:t>
                      </a:r>
                      <a:endParaRPr lang="zh-TW" sz="32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無補助</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95350">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私立</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定額補助</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5350">
                <a:tc rowSpan="2" gridSpan="2">
                  <a:txBody>
                    <a:bodyPr/>
                    <a:lstStyle/>
                    <a:p>
                      <a:pPr algn="ctr">
                        <a:lnSpc>
                          <a:spcPct val="100000"/>
                        </a:lnSpc>
                        <a:spcAft>
                          <a:spcPts val="0"/>
                        </a:spcAft>
                      </a:pPr>
                      <a:r>
                        <a:rPr lang="zh-TW" sz="2800" kern="100" baseline="0" dirty="0">
                          <a:latin typeface="Cambria Math" pitchFamily="18" charset="0"/>
                          <a:ea typeface="全真顏體" pitchFamily="49" charset="-120"/>
                        </a:rPr>
                        <a:t>普通科</a:t>
                      </a:r>
                      <a:endParaRPr lang="zh-TW" sz="2800" kern="100" baseline="0" dirty="0">
                        <a:solidFill>
                          <a:schemeClr val="tx2">
                            <a:lumMod val="75000"/>
                          </a:schemeClr>
                        </a:solidFill>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h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公立 </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3200" kern="100" baseline="0" dirty="0">
                          <a:latin typeface="Cambria Math" pitchFamily="18" charset="0"/>
                          <a:ea typeface="全真顏體" pitchFamily="49" charset="-120"/>
                        </a:rPr>
                        <a:t>免納學費</a:t>
                      </a:r>
                      <a:endParaRPr lang="zh-TW" sz="32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無補助</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95350">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私立</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zh-TW" altLang="en-US"/>
                    </a:p>
                  </a:txBody>
                  <a:tcPr/>
                </a:tc>
                <a:tc>
                  <a:txBody>
                    <a:bodyPr/>
                    <a:lstStyle/>
                    <a:p>
                      <a:pPr algn="ctr">
                        <a:lnSpc>
                          <a:spcPct val="100000"/>
                        </a:lnSpc>
                        <a:spcAft>
                          <a:spcPts val="0"/>
                        </a:spcAft>
                      </a:pPr>
                      <a:r>
                        <a:rPr lang="zh-TW" sz="2400" kern="100" baseline="0" dirty="0">
                          <a:latin typeface="Cambria Math" pitchFamily="18" charset="0"/>
                          <a:ea typeface="全真顏體" pitchFamily="49" charset="-120"/>
                        </a:rPr>
                        <a:t>定額補助</a:t>
                      </a:r>
                      <a:endParaRPr lang="zh-TW" sz="2400" kern="100" baseline="0" dirty="0">
                        <a:latin typeface="Cambria Math" pitchFamily="18" charset="0"/>
                        <a:ea typeface="全真顏體" pitchFamily="49" charset="-120"/>
                        <a:cs typeface="Times New Roman"/>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466688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800" b="0" dirty="0" smtClean="0">
                <a:solidFill>
                  <a:srgbClr val="002060"/>
                </a:solidFill>
                <a:latin typeface="Algerian" pitchFamily="82" charset="0"/>
                <a:ea typeface="全真顏體" pitchFamily="49" charset="-120"/>
                <a:cs typeface="Verdana" pitchFamily="34" charset="0"/>
              </a:rPr>
              <a:t>5.</a:t>
            </a:r>
            <a:r>
              <a:rPr lang="zh-TW" altLang="en-US" sz="4800" b="0" dirty="0" smtClean="0">
                <a:solidFill>
                  <a:srgbClr val="002060"/>
                </a:solidFill>
                <a:ea typeface="全真顏體" pitchFamily="49" charset="-120"/>
              </a:rPr>
              <a:t>大學區制 </a:t>
            </a:r>
            <a:r>
              <a:rPr lang="en-US" altLang="zh-TW" sz="4800" b="0" dirty="0" smtClean="0">
                <a:solidFill>
                  <a:srgbClr val="002060"/>
                </a:solidFill>
                <a:ea typeface="全真顏體" pitchFamily="49" charset="-120"/>
              </a:rPr>
              <a:t>/ </a:t>
            </a:r>
            <a:r>
              <a:rPr lang="zh-TW" altLang="en-US" sz="4800" b="0" dirty="0" smtClean="0">
                <a:solidFill>
                  <a:srgbClr val="002060"/>
                </a:solidFill>
                <a:ea typeface="全真顏體" pitchFamily="49" charset="-120"/>
              </a:rPr>
              <a:t>孟母不必三遷 </a:t>
            </a:r>
            <a:endParaRPr lang="zh-TW" altLang="en-US" sz="4800" b="0" dirty="0">
              <a:solidFill>
                <a:srgbClr val="002060"/>
              </a:solidFill>
              <a:latin typeface="標楷體" pitchFamily="65" charset="-120"/>
              <a:ea typeface="全真顏體" pitchFamily="49" charset="-120"/>
            </a:endParaRPr>
          </a:p>
        </p:txBody>
      </p:sp>
      <p:sp>
        <p:nvSpPr>
          <p:cNvPr id="3" name="內容版面配置區 2"/>
          <p:cNvSpPr>
            <a:spLocks noGrp="1"/>
          </p:cNvSpPr>
          <p:nvPr>
            <p:ph idx="1"/>
          </p:nvPr>
        </p:nvSpPr>
        <p:spPr>
          <a:xfrm>
            <a:off x="2786050" y="1643050"/>
            <a:ext cx="6072230" cy="4929222"/>
          </a:xfrm>
        </p:spPr>
        <p:txBody>
          <a:bodyPr>
            <a:normAutofit fontScale="92500" lnSpcReduction="10000"/>
          </a:bodyPr>
          <a:lstStyle/>
          <a:p>
            <a:pPr>
              <a:lnSpc>
                <a:spcPct val="150000"/>
              </a:lnSpc>
            </a:pPr>
            <a:r>
              <a:rPr lang="zh-TW" altLang="en-US" sz="4400" u="sng" dirty="0" smtClean="0">
                <a:solidFill>
                  <a:srgbClr val="990099"/>
                </a:solidFill>
                <a:latin typeface="標楷體" pitchFamily="65" charset="-120"/>
                <a:ea typeface="文鼎粗行楷" pitchFamily="49" charset="-120"/>
              </a:rPr>
              <a:t>變更就學區</a:t>
            </a:r>
            <a:endParaRPr lang="en-US" altLang="zh-TW" sz="4400" u="sng" dirty="0" smtClean="0">
              <a:solidFill>
                <a:srgbClr val="990099"/>
              </a:solidFill>
              <a:latin typeface="標楷體" pitchFamily="65" charset="-120"/>
              <a:ea typeface="文鼎粗行楷" pitchFamily="49" charset="-120"/>
            </a:endParaRPr>
          </a:p>
          <a:p>
            <a:pPr>
              <a:lnSpc>
                <a:spcPct val="150000"/>
              </a:lnSpc>
            </a:pPr>
            <a:r>
              <a:rPr kumimoji="0" lang="zh-TW" altLang="en-US" sz="3200" b="0" i="0" kern="1200" dirty="0" smtClean="0">
                <a:solidFill>
                  <a:schemeClr val="tx1"/>
                </a:solidFill>
                <a:effectLst/>
                <a:latin typeface="標楷體" pitchFamily="65" charset="-120"/>
                <a:ea typeface="標楷體" pitchFamily="65" charset="-120"/>
              </a:rPr>
              <a:t>依據「高級中等教育法」，全國</a:t>
            </a:r>
            <a:r>
              <a:rPr kumimoji="0" lang="en-US" altLang="zh-TW" sz="3200" b="0" i="0" kern="1200" dirty="0" smtClean="0">
                <a:solidFill>
                  <a:schemeClr val="tx1"/>
                </a:solidFill>
                <a:effectLst/>
                <a:latin typeface="標楷體" pitchFamily="65" charset="-120"/>
                <a:ea typeface="標楷體" pitchFamily="65" charset="-120"/>
              </a:rPr>
              <a:t>15</a:t>
            </a:r>
            <a:r>
              <a:rPr kumimoji="0" lang="zh-TW" altLang="en-US" sz="3200" b="0" i="0" kern="1200" dirty="0" smtClean="0">
                <a:solidFill>
                  <a:schemeClr val="tx1"/>
                </a:solidFill>
                <a:effectLst/>
                <a:latin typeface="標楷體" pitchFamily="65" charset="-120"/>
                <a:ea typeface="標楷體" pitchFamily="65" charset="-120"/>
              </a:rPr>
              <a:t>個免試就學區為確保學生就學權益，跨區就讀須事先申請「變更就學區」，並在全國統一的時程規劃下辦理。</a:t>
            </a:r>
            <a:endParaRPr lang="en-US" altLang="zh-TW" dirty="0" smtClean="0">
              <a:latin typeface="標楷體" pitchFamily="65" charset="-120"/>
              <a:ea typeface="標楷體" pitchFamily="65" charset="-120"/>
            </a:endParaRPr>
          </a:p>
          <a:p>
            <a:pPr>
              <a:lnSpc>
                <a:spcPct val="150000"/>
              </a:lnSpc>
            </a:pP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106</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年</a:t>
            </a: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月</a:t>
            </a: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1 </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日</a:t>
            </a: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 </a:t>
            </a:r>
            <a:r>
              <a:rPr lang="en-US" altLang="zh-TW"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5</a:t>
            </a:r>
            <a:r>
              <a:rPr lang="zh-TW" altLang="en-US" b="1" u="sng" dirty="0" smtClean="0">
                <a:solidFill>
                  <a:srgbClr val="002060"/>
                </a:solidFill>
                <a:effectLst>
                  <a:outerShdw blurRad="38100" dist="38100" dir="2700000" algn="tl">
                    <a:srgbClr val="000000">
                      <a:alpha val="43137"/>
                    </a:srgbClr>
                  </a:outerShdw>
                </a:effectLst>
                <a:latin typeface="標楷體" pitchFamily="65" charset="-120"/>
                <a:ea typeface="標楷體" pitchFamily="65" charset="-120"/>
              </a:rPr>
              <a:t>日：免試入學變更就學區申請</a:t>
            </a:r>
            <a:endParaRPr lang="zh-TW" altLang="en-US" b="1" u="sng" dirty="0">
              <a:solidFill>
                <a:srgbClr val="00206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72528" y="6356350"/>
            <a:ext cx="571472" cy="365125"/>
          </a:xfrm>
          <a:prstGeom prst="rect">
            <a:avLst/>
          </a:prstGeom>
        </p:spPr>
        <p:txBody>
          <a:bodyPr/>
          <a:lstStyle/>
          <a:p>
            <a:fld id="{47D433DB-B31C-49C9-BEC3-1A87A9E59357}" type="slidenum">
              <a:rPr lang="zh-TW" altLang="en-US" smtClean="0"/>
              <a:pPr/>
              <a:t>21</a:t>
            </a:fld>
            <a:endParaRPr lang="zh-TW" altLang="en-US" dirty="0"/>
          </a:p>
        </p:txBody>
      </p:sp>
      <p:pic>
        <p:nvPicPr>
          <p:cNvPr id="144385" name="Picture 1"/>
          <p:cNvPicPr>
            <a:picLocks noChangeAspect="1" noChangeArrowheads="1"/>
          </p:cNvPicPr>
          <p:nvPr/>
        </p:nvPicPr>
        <p:blipFill>
          <a:blip r:embed="rId2"/>
          <a:srcRect/>
          <a:stretch>
            <a:fillRect/>
          </a:stretch>
        </p:blipFill>
        <p:spPr bwMode="auto">
          <a:xfrm>
            <a:off x="214282" y="1214422"/>
            <a:ext cx="2362200" cy="5643578"/>
          </a:xfrm>
          <a:prstGeom prst="rect">
            <a:avLst/>
          </a:prstGeom>
          <a:noFill/>
          <a:ln w="9525">
            <a:noFill/>
            <a:miter lim="800000"/>
            <a:headEnd/>
            <a:tailEnd/>
          </a:ln>
          <a:effectLst/>
        </p:spPr>
      </p:pic>
      <p:pic>
        <p:nvPicPr>
          <p:cNvPr id="149506" name="Picture 2" descr="http://www.sng.ac.jp/news/wp-content/uploads/2012/08/0865_000000206471.jpg"/>
          <p:cNvPicPr>
            <a:picLocks noChangeAspect="1" noChangeArrowheads="1"/>
          </p:cNvPicPr>
          <p:nvPr/>
        </p:nvPicPr>
        <p:blipFill>
          <a:blip r:embed="rId3"/>
          <a:srcRect/>
          <a:stretch>
            <a:fillRect/>
          </a:stretch>
        </p:blipFill>
        <p:spPr bwMode="auto">
          <a:xfrm>
            <a:off x="7143768" y="1285860"/>
            <a:ext cx="1643058" cy="1643059"/>
          </a:xfrm>
          <a:prstGeom prst="rect">
            <a:avLst/>
          </a:prstGeom>
          <a:noFill/>
        </p:spPr>
      </p:pic>
    </p:spTree>
    <p:extLst>
      <p:ext uri="{BB962C8B-B14F-4D97-AF65-F5344CB8AC3E}">
        <p14:creationId xmlns:p14="http://schemas.microsoft.com/office/powerpoint/2010/main" val="2561048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571472" y="285728"/>
            <a:ext cx="8358246" cy="2571768"/>
          </a:xfrm>
          <a:prstGeom prst="rect">
            <a:avLst/>
          </a:prstGeom>
        </p:spPr>
        <p:txBody>
          <a:bodyPr>
            <a:noAutofit/>
          </a:bodyPr>
          <a:lstStyle/>
          <a:p>
            <a:pPr algn="r"/>
            <a:r>
              <a:rPr lang="zh-TW" altLang="en-US" sz="6600" dirty="0" smtClean="0">
                <a:solidFill>
                  <a:schemeClr val="accent1">
                    <a:lumMod val="50000"/>
                  </a:schemeClr>
                </a:solidFill>
                <a:latin typeface="標楷體" pitchFamily="65" charset="-120"/>
                <a:ea typeface="全真顏體" pitchFamily="49" charset="-120"/>
              </a:rPr>
              <a:t>       國中教育會考</a:t>
            </a:r>
            <a:r>
              <a:rPr lang="en-US" altLang="zh-TW" sz="6600" dirty="0" smtClean="0">
                <a:solidFill>
                  <a:schemeClr val="accent1">
                    <a:lumMod val="50000"/>
                  </a:schemeClr>
                </a:solidFill>
                <a:latin typeface="標楷體" pitchFamily="65" charset="-120"/>
                <a:ea typeface="全真顏體" pitchFamily="49" charset="-120"/>
              </a:rPr>
              <a:t/>
            </a:r>
            <a:br>
              <a:rPr lang="en-US" altLang="zh-TW" sz="6600" dirty="0" smtClean="0">
                <a:solidFill>
                  <a:schemeClr val="accent1">
                    <a:lumMod val="50000"/>
                  </a:schemeClr>
                </a:solidFill>
                <a:latin typeface="標楷體" pitchFamily="65" charset="-120"/>
                <a:ea typeface="全真顏體" pitchFamily="49" charset="-120"/>
              </a:rPr>
            </a:br>
            <a:r>
              <a:rPr lang="zh-TW" altLang="en-US" sz="6600" dirty="0" smtClean="0">
                <a:solidFill>
                  <a:schemeClr val="accent1">
                    <a:lumMod val="50000"/>
                  </a:schemeClr>
                </a:solidFill>
                <a:latin typeface="標楷體" pitchFamily="65" charset="-120"/>
                <a:ea typeface="全真顏體" pitchFamily="49" charset="-120"/>
              </a:rPr>
              <a:t>         </a:t>
            </a:r>
            <a:r>
              <a:rPr lang="zh-TW" altLang="en-US" sz="6600" dirty="0" smtClean="0">
                <a:solidFill>
                  <a:schemeClr val="accent1">
                    <a:lumMod val="50000"/>
                  </a:schemeClr>
                </a:solidFill>
                <a:latin typeface="標楷體" pitchFamily="65" charset="-120"/>
                <a:ea typeface="全真顏體" pitchFamily="49" charset="-120"/>
              </a:rPr>
              <a:t>簡  介</a:t>
            </a:r>
            <a:endParaRPr lang="zh-TW" altLang="en-US" sz="3200" dirty="0">
              <a:solidFill>
                <a:schemeClr val="accent1">
                  <a:lumMod val="50000"/>
                </a:schemeClr>
              </a:solidFill>
              <a:latin typeface="標楷體" pitchFamily="65" charset="-120"/>
              <a:ea typeface="全真顏體" pitchFamily="49" charset="-120"/>
            </a:endParaRPr>
          </a:p>
        </p:txBody>
      </p:sp>
      <p:sp>
        <p:nvSpPr>
          <p:cNvPr id="2" name="投影片編號版面配置區 1"/>
          <p:cNvSpPr>
            <a:spLocks noGrp="1"/>
          </p:cNvSpPr>
          <p:nvPr>
            <p:ph type="sldNum" sz="quarter" idx="4294967295"/>
          </p:nvPr>
        </p:nvSpPr>
        <p:spPr>
          <a:xfrm>
            <a:off x="8501090" y="6356350"/>
            <a:ext cx="642910" cy="365125"/>
          </a:xfrm>
          <a:prstGeom prst="rect">
            <a:avLst/>
          </a:prstGeom>
        </p:spPr>
        <p:txBody>
          <a:bodyPr/>
          <a:lstStyle/>
          <a:p>
            <a:fld id="{47D433DB-B31C-49C9-BEC3-1A87A9E59357}" type="slidenum">
              <a:rPr lang="zh-TW" altLang="en-US" smtClean="0"/>
              <a:pPr/>
              <a:t>22</a:t>
            </a:fld>
            <a:endParaRPr lang="zh-TW" altLang="en-US" dirty="0"/>
          </a:p>
        </p:txBody>
      </p:sp>
      <p:pic>
        <p:nvPicPr>
          <p:cNvPr id="143361" name="Picture 1"/>
          <p:cNvPicPr>
            <a:picLocks noChangeAspect="1" noChangeArrowheads="1"/>
          </p:cNvPicPr>
          <p:nvPr/>
        </p:nvPicPr>
        <p:blipFill>
          <a:blip r:embed="rId3"/>
          <a:srcRect/>
          <a:stretch>
            <a:fillRect/>
          </a:stretch>
        </p:blipFill>
        <p:spPr bwMode="auto">
          <a:xfrm rot="786988">
            <a:off x="5457641" y="4080915"/>
            <a:ext cx="3372804" cy="12675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3999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FF0000"/>
                </a:solidFill>
                <a:ea typeface="全真顏體" pitchFamily="49" charset="-120"/>
              </a:rPr>
              <a:t>國中教育會考重要日程</a:t>
            </a:r>
            <a:endParaRPr lang="zh-TW" altLang="en-US" sz="4800" dirty="0">
              <a:solidFill>
                <a:srgbClr val="FF0000"/>
              </a:solidFill>
              <a:ea typeface="全真顏體" pitchFamily="49" charset="-120"/>
            </a:endParaRPr>
          </a:p>
        </p:txBody>
      </p:sp>
      <p:graphicFrame>
        <p:nvGraphicFramePr>
          <p:cNvPr id="3" name="表格 2"/>
          <p:cNvGraphicFramePr>
            <a:graphicFrameLocks noGrp="1"/>
          </p:cNvGraphicFramePr>
          <p:nvPr/>
        </p:nvGraphicFramePr>
        <p:xfrm>
          <a:off x="642910" y="1785926"/>
          <a:ext cx="7643866" cy="4114800"/>
        </p:xfrm>
        <a:graphic>
          <a:graphicData uri="http://schemas.openxmlformats.org/drawingml/2006/table">
            <a:tbl>
              <a:tblPr firstRow="1" bandRow="1">
                <a:tableStyleId>{5C22544A-7EE6-4342-B048-85BDC9FD1C3A}</a:tableStyleId>
              </a:tblPr>
              <a:tblGrid>
                <a:gridCol w="3821933"/>
                <a:gridCol w="3821933"/>
              </a:tblGrid>
              <a:tr h="370840">
                <a:tc>
                  <a:txBody>
                    <a:bodyPr/>
                    <a:lstStyle/>
                    <a:p>
                      <a:pPr algn="ctr"/>
                      <a:r>
                        <a:rPr lang="zh-TW" altLang="en-US" sz="4000" b="0" dirty="0" smtClean="0">
                          <a:latin typeface="標楷體" pitchFamily="65" charset="-120"/>
                          <a:ea typeface="全真顏體" pitchFamily="49" charset="-120"/>
                        </a:rPr>
                        <a:t>日期</a:t>
                      </a:r>
                      <a:endParaRPr lang="zh-TW" altLang="en-US" sz="4000" b="0" dirty="0">
                        <a:latin typeface="標楷體" pitchFamily="65" charset="-120"/>
                        <a:ea typeface="全真顏體" pitchFamily="49" charset="-120"/>
                      </a:endParaRPr>
                    </a:p>
                  </a:txBody>
                  <a:tcPr anchor="ctr"/>
                </a:tc>
                <a:tc>
                  <a:txBody>
                    <a:bodyPr/>
                    <a:lstStyle/>
                    <a:p>
                      <a:pPr algn="ctr"/>
                      <a:r>
                        <a:rPr lang="zh-TW" altLang="en-US" sz="4000" b="0" dirty="0" smtClean="0">
                          <a:latin typeface="標楷體" pitchFamily="65" charset="-120"/>
                          <a:ea typeface="全真顏體" pitchFamily="49" charset="-120"/>
                        </a:rPr>
                        <a:t>辦理事項</a:t>
                      </a:r>
                      <a:endParaRPr lang="zh-TW" altLang="en-US" sz="4000" b="0" dirty="0">
                        <a:latin typeface="標楷體" pitchFamily="65" charset="-120"/>
                        <a:ea typeface="全真顏體" pitchFamily="49" charset="-120"/>
                      </a:endParaRPr>
                    </a:p>
                  </a:txBody>
                  <a:tcPr anchor="ctr"/>
                </a:tc>
              </a:tr>
              <a:tr h="370840">
                <a:tc>
                  <a:txBody>
                    <a:bodyPr/>
                    <a:lstStyle/>
                    <a:p>
                      <a:pPr algn="l"/>
                      <a:r>
                        <a:rPr lang="en-US" altLang="zh-TW" sz="4000" b="0" dirty="0" smtClean="0">
                          <a:latin typeface="標楷體" pitchFamily="65" charset="-120"/>
                          <a:ea typeface="全真顏體" pitchFamily="49" charset="-120"/>
                        </a:rPr>
                        <a:t>3</a:t>
                      </a:r>
                      <a:r>
                        <a:rPr lang="zh-TW" altLang="en-US" sz="4000" b="0" dirty="0" smtClean="0">
                          <a:latin typeface="標楷體" pitchFamily="65" charset="-120"/>
                          <a:ea typeface="全真顏體" pitchFamily="49" charset="-120"/>
                        </a:rPr>
                        <a:t>月</a:t>
                      </a:r>
                      <a:r>
                        <a:rPr lang="en-US" altLang="zh-TW" sz="4000" b="0" dirty="0" smtClean="0">
                          <a:latin typeface="標楷體" pitchFamily="65" charset="-120"/>
                          <a:ea typeface="全真顏體" pitchFamily="49" charset="-120"/>
                        </a:rPr>
                        <a:t>16 - 18</a:t>
                      </a:r>
                      <a:r>
                        <a:rPr lang="zh-TW" altLang="en-US" sz="4000" b="0" dirty="0" smtClean="0">
                          <a:latin typeface="標楷體" pitchFamily="65" charset="-120"/>
                          <a:ea typeface="全真顏體" pitchFamily="49" charset="-120"/>
                        </a:rPr>
                        <a:t>日</a:t>
                      </a:r>
                      <a:endParaRPr lang="zh-TW" altLang="en-US" sz="4000" b="0" dirty="0">
                        <a:latin typeface="標楷體" pitchFamily="65" charset="-120"/>
                        <a:ea typeface="全真顏體" pitchFamily="49" charset="-120"/>
                      </a:endParaRPr>
                    </a:p>
                  </a:txBody>
                  <a:tcPr anchor="ctr"/>
                </a:tc>
                <a:tc>
                  <a:txBody>
                    <a:bodyPr/>
                    <a:lstStyle/>
                    <a:p>
                      <a:pPr algn="l"/>
                      <a:r>
                        <a:rPr lang="zh-TW" altLang="en-US" sz="4000" b="0" dirty="0" smtClean="0">
                          <a:latin typeface="標楷體" pitchFamily="65" charset="-120"/>
                          <a:ea typeface="全真顏體" pitchFamily="49" charset="-120"/>
                        </a:rPr>
                        <a:t>報名</a:t>
                      </a:r>
                      <a:endParaRPr lang="zh-TW" altLang="en-US" sz="4000" b="0" dirty="0">
                        <a:latin typeface="標楷體" pitchFamily="65" charset="-120"/>
                        <a:ea typeface="全真顏體" pitchFamily="49" charset="-120"/>
                      </a:endParaRPr>
                    </a:p>
                  </a:txBody>
                  <a:tcPr anchor="ctr"/>
                </a:tc>
              </a:tr>
              <a:tr h="370840">
                <a:tc>
                  <a:txBody>
                    <a:bodyPr/>
                    <a:lstStyle/>
                    <a:p>
                      <a:pPr algn="l"/>
                      <a:r>
                        <a:rPr lang="en-US" altLang="zh-TW" sz="4000" b="0" dirty="0" smtClean="0">
                          <a:latin typeface="標楷體" pitchFamily="65" charset="-120"/>
                          <a:ea typeface="全真顏體" pitchFamily="49" charset="-120"/>
                        </a:rPr>
                        <a:t>4</a:t>
                      </a:r>
                      <a:r>
                        <a:rPr lang="zh-TW" altLang="en-US" sz="4000" b="0" dirty="0" smtClean="0">
                          <a:latin typeface="標楷體" pitchFamily="65" charset="-120"/>
                          <a:ea typeface="全真顏體" pitchFamily="49" charset="-120"/>
                        </a:rPr>
                        <a:t>月</a:t>
                      </a:r>
                      <a:r>
                        <a:rPr lang="en-US" altLang="zh-TW" sz="4000" b="0" dirty="0" smtClean="0">
                          <a:latin typeface="標楷體" pitchFamily="65" charset="-120"/>
                          <a:ea typeface="全真顏體" pitchFamily="49" charset="-120"/>
                        </a:rPr>
                        <a:t>14</a:t>
                      </a:r>
                      <a:r>
                        <a:rPr lang="zh-TW" altLang="en-US" sz="4000" b="0" dirty="0" smtClean="0">
                          <a:latin typeface="標楷體" pitchFamily="65" charset="-120"/>
                          <a:ea typeface="全真顏體" pitchFamily="49" charset="-120"/>
                        </a:rPr>
                        <a:t>日</a:t>
                      </a:r>
                      <a:endParaRPr lang="zh-TW" altLang="en-US" sz="4000" b="0" dirty="0">
                        <a:latin typeface="標楷體" pitchFamily="65" charset="-120"/>
                        <a:ea typeface="全真顏體" pitchFamily="49" charset="-120"/>
                      </a:endParaRPr>
                    </a:p>
                  </a:txBody>
                  <a:tcPr anchor="ctr"/>
                </a:tc>
                <a:tc>
                  <a:txBody>
                    <a:bodyPr/>
                    <a:lstStyle/>
                    <a:p>
                      <a:pPr algn="l"/>
                      <a:r>
                        <a:rPr lang="zh-TW" altLang="en-US" sz="4000" b="0" dirty="0" smtClean="0">
                          <a:latin typeface="標楷體" pitchFamily="65" charset="-120"/>
                          <a:ea typeface="全真顏體" pitchFamily="49" charset="-120"/>
                        </a:rPr>
                        <a:t>寄發准考證</a:t>
                      </a:r>
                      <a:endParaRPr lang="zh-TW" altLang="en-US" sz="4000" b="0" dirty="0">
                        <a:latin typeface="標楷體" pitchFamily="65" charset="-120"/>
                        <a:ea typeface="全真顏體" pitchFamily="49" charset="-120"/>
                      </a:endParaRPr>
                    </a:p>
                  </a:txBody>
                  <a:tcPr anchor="ctr"/>
                </a:tc>
              </a:tr>
              <a:tr h="370840">
                <a:tc>
                  <a:txBody>
                    <a:bodyPr/>
                    <a:lstStyle/>
                    <a:p>
                      <a:pPr algn="l"/>
                      <a:r>
                        <a:rPr lang="en-US" altLang="zh-TW" sz="4000" b="0" dirty="0" smtClean="0">
                          <a:latin typeface="標楷體" pitchFamily="65" charset="-120"/>
                          <a:ea typeface="全真顏體" pitchFamily="49" charset="-120"/>
                        </a:rPr>
                        <a:t>5</a:t>
                      </a:r>
                      <a:r>
                        <a:rPr lang="zh-TW" altLang="en-US" sz="4000" b="0" dirty="0" smtClean="0">
                          <a:latin typeface="標楷體" pitchFamily="65" charset="-120"/>
                          <a:ea typeface="全真顏體" pitchFamily="49" charset="-120"/>
                        </a:rPr>
                        <a:t>月</a:t>
                      </a:r>
                      <a:r>
                        <a:rPr lang="en-US" altLang="zh-TW" sz="4000" b="0" dirty="0" smtClean="0">
                          <a:latin typeface="標楷體" pitchFamily="65" charset="-120"/>
                          <a:ea typeface="全真顏體" pitchFamily="49" charset="-120"/>
                        </a:rPr>
                        <a:t>20</a:t>
                      </a:r>
                      <a:r>
                        <a:rPr lang="zh-TW" altLang="en-US" sz="4000" b="0" dirty="0" smtClean="0">
                          <a:latin typeface="標楷體" pitchFamily="65" charset="-120"/>
                          <a:ea typeface="全真顏體" pitchFamily="49" charset="-120"/>
                        </a:rPr>
                        <a:t> </a:t>
                      </a:r>
                      <a:r>
                        <a:rPr lang="en-US" altLang="zh-TW" sz="4000" b="0" dirty="0" smtClean="0">
                          <a:latin typeface="標楷體" pitchFamily="65" charset="-120"/>
                          <a:ea typeface="全真顏體" pitchFamily="49" charset="-120"/>
                        </a:rPr>
                        <a:t>-</a:t>
                      </a:r>
                      <a:r>
                        <a:rPr lang="zh-TW" altLang="en-US" sz="4000" b="0" dirty="0" smtClean="0">
                          <a:latin typeface="標楷體" pitchFamily="65" charset="-120"/>
                          <a:ea typeface="全真顏體" pitchFamily="49" charset="-120"/>
                        </a:rPr>
                        <a:t> </a:t>
                      </a:r>
                      <a:r>
                        <a:rPr lang="en-US" altLang="zh-TW" sz="4000" b="0" dirty="0" smtClean="0">
                          <a:latin typeface="標楷體" pitchFamily="65" charset="-120"/>
                          <a:ea typeface="全真顏體" pitchFamily="49" charset="-120"/>
                        </a:rPr>
                        <a:t>21</a:t>
                      </a:r>
                      <a:r>
                        <a:rPr lang="zh-TW" altLang="en-US" sz="4000" b="0" dirty="0" smtClean="0">
                          <a:latin typeface="標楷體" pitchFamily="65" charset="-120"/>
                          <a:ea typeface="全真顏體" pitchFamily="49" charset="-120"/>
                        </a:rPr>
                        <a:t>日</a:t>
                      </a:r>
                      <a:endParaRPr lang="zh-TW" altLang="en-US" sz="4000" b="0" dirty="0">
                        <a:latin typeface="標楷體" pitchFamily="65" charset="-120"/>
                        <a:ea typeface="全真顏體" pitchFamily="49" charset="-120"/>
                      </a:endParaRPr>
                    </a:p>
                  </a:txBody>
                  <a:tcPr anchor="ctr"/>
                </a:tc>
                <a:tc>
                  <a:txBody>
                    <a:bodyPr/>
                    <a:lstStyle/>
                    <a:p>
                      <a:pPr algn="l"/>
                      <a:r>
                        <a:rPr lang="zh-TW" altLang="en-US" sz="4000" b="0" dirty="0" smtClean="0">
                          <a:latin typeface="標楷體" pitchFamily="65" charset="-120"/>
                          <a:ea typeface="全真顏體" pitchFamily="49" charset="-120"/>
                        </a:rPr>
                        <a:t>考試</a:t>
                      </a:r>
                      <a:endParaRPr lang="zh-TW" altLang="en-US" sz="4000" b="0" dirty="0">
                        <a:latin typeface="標楷體" pitchFamily="65" charset="-120"/>
                        <a:ea typeface="全真顏體" pitchFamily="49" charset="-120"/>
                      </a:endParaRPr>
                    </a:p>
                  </a:txBody>
                  <a:tcPr anchor="ctr"/>
                </a:tc>
              </a:tr>
              <a:tr h="370840">
                <a:tc>
                  <a:txBody>
                    <a:bodyPr/>
                    <a:lstStyle/>
                    <a:p>
                      <a:pPr algn="l"/>
                      <a:r>
                        <a:rPr lang="en-US" altLang="zh-TW" sz="4000" b="0" dirty="0" smtClean="0">
                          <a:latin typeface="標楷體" pitchFamily="65" charset="-120"/>
                          <a:ea typeface="全真顏體" pitchFamily="49" charset="-120"/>
                        </a:rPr>
                        <a:t>6</a:t>
                      </a:r>
                      <a:r>
                        <a:rPr lang="zh-TW" altLang="en-US" sz="4000" b="0" dirty="0" smtClean="0">
                          <a:latin typeface="標楷體" pitchFamily="65" charset="-120"/>
                          <a:ea typeface="全真顏體" pitchFamily="49" charset="-120"/>
                        </a:rPr>
                        <a:t>月</a:t>
                      </a:r>
                      <a:r>
                        <a:rPr lang="en-US" altLang="zh-TW" sz="4000" b="0" dirty="0" smtClean="0">
                          <a:latin typeface="標楷體" pitchFamily="65" charset="-120"/>
                          <a:ea typeface="全真顏體" pitchFamily="49" charset="-120"/>
                        </a:rPr>
                        <a:t>9</a:t>
                      </a:r>
                      <a:r>
                        <a:rPr lang="zh-TW" altLang="en-US" sz="4000" b="0" dirty="0" smtClean="0">
                          <a:latin typeface="標楷體" pitchFamily="65" charset="-120"/>
                          <a:ea typeface="全真顏體" pitchFamily="49" charset="-120"/>
                        </a:rPr>
                        <a:t>日</a:t>
                      </a:r>
                      <a:endParaRPr lang="zh-TW" altLang="en-US" sz="4000" b="0" dirty="0">
                        <a:latin typeface="標楷體" pitchFamily="65" charset="-120"/>
                        <a:ea typeface="全真顏體" pitchFamily="49" charset="-120"/>
                      </a:endParaRPr>
                    </a:p>
                  </a:txBody>
                  <a:tcPr anchor="ctr"/>
                </a:tc>
                <a:tc>
                  <a:txBody>
                    <a:bodyPr/>
                    <a:lstStyle/>
                    <a:p>
                      <a:pPr algn="l"/>
                      <a:r>
                        <a:rPr lang="zh-TW" altLang="en-US" sz="4000" b="0" dirty="0" smtClean="0">
                          <a:latin typeface="標楷體" pitchFamily="65" charset="-120"/>
                          <a:ea typeface="全真顏體" pitchFamily="49" charset="-120"/>
                        </a:rPr>
                        <a:t>寄發成績單並開放網路查詢</a:t>
                      </a:r>
                      <a:endParaRPr lang="zh-TW" altLang="en-US" sz="4000" b="0" dirty="0">
                        <a:latin typeface="標楷體" pitchFamily="65" charset="-120"/>
                        <a:ea typeface="全真顏體" pitchFamily="49" charset="-120"/>
                      </a:endParaRPr>
                    </a:p>
                  </a:txBody>
                  <a:tcPr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sz="4800" b="0" dirty="0" smtClean="0">
                <a:solidFill>
                  <a:srgbClr val="7030A0"/>
                </a:solidFill>
                <a:latin typeface="Algerian" pitchFamily="82" charset="0"/>
                <a:ea typeface="全真顏體" pitchFamily="49" charset="-120"/>
              </a:rPr>
              <a:t>1.</a:t>
            </a:r>
            <a:r>
              <a:rPr lang="zh-TW" altLang="en-US" sz="4800" b="0" dirty="0" smtClean="0">
                <a:solidFill>
                  <a:srgbClr val="7030A0"/>
                </a:solidFill>
                <a:latin typeface="Algerian" pitchFamily="82" charset="0"/>
                <a:ea typeface="全真顏體" pitchFamily="49" charset="-120"/>
              </a:rPr>
              <a:t>  </a:t>
            </a:r>
            <a:r>
              <a:rPr lang="en-US" altLang="zh-TW" sz="4800" b="0" dirty="0" smtClean="0">
                <a:solidFill>
                  <a:srgbClr val="7030A0"/>
                </a:solidFill>
                <a:latin typeface="Algerian" pitchFamily="82" charset="0"/>
                <a:ea typeface="Verdana" pitchFamily="34" charset="0"/>
                <a:cs typeface="Verdana" pitchFamily="34" charset="0"/>
              </a:rPr>
              <a:t>106</a:t>
            </a:r>
            <a:r>
              <a:rPr lang="zh-TW" altLang="en-US" sz="4800" b="0" dirty="0" smtClean="0">
                <a:solidFill>
                  <a:srgbClr val="7030A0"/>
                </a:solidFill>
                <a:latin typeface="標楷體" pitchFamily="65" charset="-120"/>
                <a:ea typeface="全真顏體" pitchFamily="49" charset="-120"/>
              </a:rPr>
              <a:t>年國中教育會考主辦學校</a:t>
            </a:r>
            <a:endParaRPr lang="zh-TW" altLang="en-US" sz="4800" b="0" dirty="0">
              <a:solidFill>
                <a:srgbClr val="7030A0"/>
              </a:solidFill>
              <a:latin typeface="標楷體" pitchFamily="65" charset="-120"/>
              <a:ea typeface="全真顏體" pitchFamily="49" charset="-120"/>
            </a:endParaRPr>
          </a:p>
        </p:txBody>
      </p:sp>
      <p:pic>
        <p:nvPicPr>
          <p:cNvPr id="189444" name="Picture 4"/>
          <p:cNvPicPr>
            <a:picLocks noChangeAspect="1" noChangeArrowheads="1"/>
          </p:cNvPicPr>
          <p:nvPr/>
        </p:nvPicPr>
        <p:blipFill>
          <a:blip r:embed="rId2"/>
          <a:srcRect/>
          <a:stretch>
            <a:fillRect/>
          </a:stretch>
        </p:blipFill>
        <p:spPr bwMode="auto">
          <a:xfrm>
            <a:off x="2928926" y="5786454"/>
            <a:ext cx="5972180" cy="1071546"/>
          </a:xfrm>
          <a:prstGeom prst="rect">
            <a:avLst/>
          </a:prstGeom>
          <a:noFill/>
          <a:ln w="9525">
            <a:noFill/>
            <a:miter lim="800000"/>
            <a:headEnd/>
            <a:tailEnd/>
          </a:ln>
          <a:effectLst/>
        </p:spPr>
      </p:pic>
      <p:sp>
        <p:nvSpPr>
          <p:cNvPr id="6" name="文字方塊 5"/>
          <p:cNvSpPr txBox="1"/>
          <p:nvPr/>
        </p:nvSpPr>
        <p:spPr>
          <a:xfrm>
            <a:off x="1500166" y="4429132"/>
            <a:ext cx="6643734" cy="1200329"/>
          </a:xfrm>
          <a:prstGeom prst="rect">
            <a:avLst/>
          </a:prstGeom>
          <a:noFill/>
        </p:spPr>
        <p:txBody>
          <a:bodyPr wrap="square" rtlCol="0">
            <a:spAutoFit/>
          </a:bodyPr>
          <a:lstStyle/>
          <a:p>
            <a:r>
              <a:rPr lang="zh-TW" altLang="en-US" sz="3600" dirty="0" smtClean="0">
                <a:ea typeface="全真顏體" pitchFamily="49" charset="-120"/>
              </a:rPr>
              <a:t>☆試場：</a:t>
            </a:r>
            <a:endParaRPr lang="en-US" altLang="zh-TW" sz="3600" dirty="0" smtClean="0">
              <a:ea typeface="全真顏體" pitchFamily="49" charset="-120"/>
            </a:endParaRPr>
          </a:p>
          <a:p>
            <a:r>
              <a:rPr lang="zh-TW" altLang="en-US" sz="3600" dirty="0" smtClean="0">
                <a:ea typeface="全真顏體" pitchFamily="49" charset="-120"/>
              </a:rPr>
              <a:t>基隆女中、基隆高中、基隆海事</a:t>
            </a:r>
            <a:endParaRPr lang="zh-TW" altLang="en-US" sz="3600" dirty="0">
              <a:ea typeface="全真顏體" pitchFamily="49" charset="-120"/>
            </a:endParaRPr>
          </a:p>
        </p:txBody>
      </p:sp>
      <p:graphicFrame>
        <p:nvGraphicFramePr>
          <p:cNvPr id="5" name="表格 4"/>
          <p:cNvGraphicFramePr>
            <a:graphicFrameLocks noGrp="1"/>
          </p:cNvGraphicFramePr>
          <p:nvPr/>
        </p:nvGraphicFramePr>
        <p:xfrm>
          <a:off x="642910" y="1785926"/>
          <a:ext cx="7643866" cy="2011680"/>
        </p:xfrm>
        <a:graphic>
          <a:graphicData uri="http://schemas.openxmlformats.org/drawingml/2006/table">
            <a:tbl>
              <a:tblPr firstRow="1" bandRow="1">
                <a:tableStyleId>{5C22544A-7EE6-4342-B048-85BDC9FD1C3A}</a:tableStyleId>
              </a:tblPr>
              <a:tblGrid>
                <a:gridCol w="3821933"/>
                <a:gridCol w="3821933"/>
              </a:tblGrid>
              <a:tr h="370840">
                <a:tc>
                  <a:txBody>
                    <a:bodyPr/>
                    <a:lstStyle/>
                    <a:p>
                      <a:pPr algn="ctr"/>
                      <a:r>
                        <a:rPr lang="zh-TW" altLang="en-US" sz="4000" b="0" dirty="0" smtClean="0">
                          <a:latin typeface="標楷體" pitchFamily="65" charset="-120"/>
                          <a:ea typeface="全真顏體" pitchFamily="49" charset="-120"/>
                        </a:rPr>
                        <a:t>全國試務會</a:t>
                      </a:r>
                      <a:endParaRPr lang="zh-TW" altLang="en-US" sz="4000" b="0" dirty="0">
                        <a:latin typeface="標楷體" pitchFamily="65" charset="-120"/>
                        <a:ea typeface="全真顏體" pitchFamily="49" charset="-120"/>
                      </a:endParaRPr>
                    </a:p>
                  </a:txBody>
                  <a:tcPr anchor="ctr"/>
                </a:tc>
                <a:tc>
                  <a:txBody>
                    <a:bodyPr/>
                    <a:lstStyle/>
                    <a:p>
                      <a:pPr algn="ctr"/>
                      <a:r>
                        <a:rPr lang="zh-TW" altLang="en-US" sz="4000" b="0" dirty="0" smtClean="0">
                          <a:latin typeface="標楷體" pitchFamily="65" charset="-120"/>
                          <a:ea typeface="全真顏體" pitchFamily="49" charset="-120"/>
                        </a:rPr>
                        <a:t>台南一中</a:t>
                      </a:r>
                      <a:endParaRPr lang="zh-TW" altLang="en-US" sz="4000" b="0" dirty="0">
                        <a:latin typeface="標楷體" pitchFamily="65" charset="-120"/>
                        <a:ea typeface="全真顏體" pitchFamily="49" charset="-120"/>
                      </a:endParaRPr>
                    </a:p>
                  </a:txBody>
                  <a:tcPr anchor="ctr"/>
                </a:tc>
              </a:tr>
              <a:tr h="370840">
                <a:tc>
                  <a:txBody>
                    <a:bodyPr/>
                    <a:lstStyle/>
                    <a:p>
                      <a:pPr algn="ctr"/>
                      <a:r>
                        <a:rPr lang="zh-TW" altLang="en-US" sz="4000" b="0" dirty="0" smtClean="0">
                          <a:latin typeface="標楷體" pitchFamily="65" charset="-120"/>
                          <a:ea typeface="全真顏體" pitchFamily="49" charset="-120"/>
                        </a:rPr>
                        <a:t>基隆考區</a:t>
                      </a:r>
                      <a:endParaRPr lang="en-US" altLang="zh-TW" sz="4000" b="0" dirty="0" smtClean="0">
                        <a:latin typeface="標楷體" pitchFamily="65" charset="-120"/>
                        <a:ea typeface="全真顏體" pitchFamily="49" charset="-120"/>
                      </a:endParaRPr>
                    </a:p>
                    <a:p>
                      <a:pPr algn="ctr"/>
                      <a:r>
                        <a:rPr lang="zh-TW" altLang="en-US" sz="4000" b="0" dirty="0" smtClean="0">
                          <a:latin typeface="標楷體" pitchFamily="65" charset="-120"/>
                          <a:ea typeface="全真顏體" pitchFamily="49" charset="-120"/>
                        </a:rPr>
                        <a:t>主委學校</a:t>
                      </a:r>
                      <a:endParaRPr lang="zh-TW" altLang="en-US" sz="4000" b="0" dirty="0">
                        <a:latin typeface="標楷體" pitchFamily="65" charset="-120"/>
                        <a:ea typeface="全真顏體" pitchFamily="49" charset="-120"/>
                      </a:endParaRPr>
                    </a:p>
                  </a:txBody>
                  <a:tcPr anchor="ctr"/>
                </a:tc>
                <a:tc>
                  <a:txBody>
                    <a:bodyPr/>
                    <a:lstStyle/>
                    <a:p>
                      <a:pPr algn="ctr"/>
                      <a:r>
                        <a:rPr lang="zh-TW" altLang="en-US" sz="4000" b="0" dirty="0" smtClean="0">
                          <a:latin typeface="標楷體" pitchFamily="65" charset="-120"/>
                          <a:ea typeface="全真顏體" pitchFamily="49" charset="-120"/>
                        </a:rPr>
                        <a:t>國立基隆高中</a:t>
                      </a:r>
                      <a:endParaRPr lang="zh-TW" altLang="en-US" sz="4000" b="0" dirty="0">
                        <a:latin typeface="標楷體" pitchFamily="65" charset="-120"/>
                        <a:ea typeface="全真顏體" pitchFamily="49" charset="-120"/>
                      </a:endParaRPr>
                    </a:p>
                  </a:txBody>
                  <a:tcPr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0" y="0"/>
            <a:ext cx="9144000" cy="1069514"/>
          </a:xfrm>
        </p:spPr>
        <p:txBody>
          <a:bodyPr/>
          <a:lstStyle/>
          <a:p>
            <a:pPr algn="l"/>
            <a:r>
              <a:rPr lang="en-US" altLang="zh-TW" sz="5400" b="0" kern="100" dirty="0" smtClean="0">
                <a:solidFill>
                  <a:srgbClr val="002060"/>
                </a:solidFill>
                <a:latin typeface="Algerian" pitchFamily="82" charset="0"/>
                <a:ea typeface="標楷體" pitchFamily="65" charset="-120"/>
                <a:cs typeface="Times New Roman" panose="02020603050405020304" pitchFamily="18" charset="0"/>
              </a:rPr>
              <a:t>2.</a:t>
            </a:r>
            <a:r>
              <a:rPr lang="zh-TW" altLang="en-US" sz="5400" b="0" kern="100" dirty="0" smtClean="0">
                <a:solidFill>
                  <a:srgbClr val="002060"/>
                </a:solidFill>
                <a:latin typeface="Algerian" pitchFamily="82" charset="0"/>
                <a:ea typeface="標楷體" pitchFamily="65" charset="-120"/>
                <a:cs typeface="Times New Roman" panose="02020603050405020304" pitchFamily="18" charset="0"/>
              </a:rPr>
              <a:t>  </a:t>
            </a:r>
            <a:r>
              <a:rPr lang="zh-TW" altLang="zh-TW" sz="5400" b="0" kern="100" dirty="0" smtClean="0">
                <a:solidFill>
                  <a:srgbClr val="002060"/>
                </a:solidFill>
                <a:latin typeface="標楷體" pitchFamily="65" charset="-120"/>
                <a:ea typeface="全真顏體" pitchFamily="49" charset="-120"/>
                <a:cs typeface="Times New Roman" panose="02020603050405020304" pitchFamily="18" charset="0"/>
              </a:rPr>
              <a:t>考試日期和時間</a:t>
            </a:r>
            <a:endParaRPr lang="zh-TW" altLang="en-US" sz="5400" b="0" dirty="0">
              <a:solidFill>
                <a:srgbClr val="002060"/>
              </a:solidFill>
              <a:ea typeface="全真顏體" pitchFamily="49" charset="-120"/>
            </a:endParaRPr>
          </a:p>
        </p:txBody>
      </p:sp>
      <p:sp>
        <p:nvSpPr>
          <p:cNvPr id="2" name="投影片編號版面配置區 1"/>
          <p:cNvSpPr>
            <a:spLocks noGrp="1"/>
          </p:cNvSpPr>
          <p:nvPr>
            <p:ph type="sldNum" sz="quarter" idx="4294967295"/>
          </p:nvPr>
        </p:nvSpPr>
        <p:spPr>
          <a:xfrm>
            <a:off x="8643966" y="6356350"/>
            <a:ext cx="500034" cy="501650"/>
          </a:xfrm>
          <a:prstGeom prst="rect">
            <a:avLst/>
          </a:prstGeom>
        </p:spPr>
        <p:txBody>
          <a:bodyPr>
            <a:normAutofit/>
          </a:bodyPr>
          <a:lstStyle/>
          <a:p>
            <a:fld id="{47D433DB-B31C-49C9-BEC3-1A87A9E59357}" type="slidenum">
              <a:rPr lang="zh-TW" altLang="en-US" smtClean="0"/>
              <a:pPr/>
              <a:t>25</a:t>
            </a:fld>
            <a:endParaRPr lang="zh-TW" altLang="en-US"/>
          </a:p>
        </p:txBody>
      </p:sp>
      <p:graphicFrame>
        <p:nvGraphicFramePr>
          <p:cNvPr id="5" name="內容版面配置區 3"/>
          <p:cNvGraphicFramePr>
            <a:graphicFrameLocks/>
          </p:cNvGraphicFramePr>
          <p:nvPr/>
        </p:nvGraphicFramePr>
        <p:xfrm>
          <a:off x="-1" y="1076860"/>
          <a:ext cx="9144002" cy="5781140"/>
        </p:xfrm>
        <a:graphic>
          <a:graphicData uri="http://schemas.openxmlformats.org/drawingml/2006/table">
            <a:tbl>
              <a:tblPr/>
              <a:tblGrid>
                <a:gridCol w="771055">
                  <a:extLst>
                    <a:ext uri="{9D8B030D-6E8A-4147-A177-3AD203B41FA5}"/>
                  </a:extLst>
                </a:gridCol>
                <a:gridCol w="2048114">
                  <a:extLst>
                    <a:ext uri="{9D8B030D-6E8A-4147-A177-3AD203B41FA5}"/>
                  </a:extLst>
                </a:gridCol>
                <a:gridCol w="2048114">
                  <a:extLst>
                    <a:ext uri="{9D8B030D-6E8A-4147-A177-3AD203B41FA5}"/>
                  </a:extLst>
                </a:gridCol>
                <a:gridCol w="2048114">
                  <a:extLst>
                    <a:ext uri="{9D8B030D-6E8A-4147-A177-3AD203B41FA5}"/>
                  </a:extLst>
                </a:gridCol>
                <a:gridCol w="2228605">
                  <a:extLst>
                    <a:ext uri="{9D8B030D-6E8A-4147-A177-3AD203B41FA5}"/>
                  </a:extLst>
                </a:gridCol>
              </a:tblGrid>
              <a:tr h="306496">
                <a:tc>
                  <a:txBody>
                    <a:bodyPr/>
                    <a:lstStyle/>
                    <a:p>
                      <a:pPr algn="ctr"/>
                      <a:endParaRPr lang="zh-TW" altLang="en-US" sz="1200" b="0" dirty="0">
                        <a:effectLs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0" dirty="0" smtClean="0">
                          <a:effectLst/>
                          <a:latin typeface="標楷體" panose="03000509000000000000" pitchFamily="65" charset="-120"/>
                          <a:ea typeface="全真顏體" pitchFamily="49" charset="-120"/>
                        </a:rPr>
                        <a:t>106</a:t>
                      </a:r>
                      <a:r>
                        <a:rPr lang="zh-TW" altLang="en-US" sz="2000" b="0" dirty="0" smtClean="0">
                          <a:effectLst/>
                          <a:latin typeface="標楷體" panose="03000509000000000000" pitchFamily="65" charset="-120"/>
                          <a:ea typeface="全真顏體" pitchFamily="49" charset="-120"/>
                        </a:rPr>
                        <a:t>年</a:t>
                      </a:r>
                      <a:r>
                        <a:rPr lang="en-US" altLang="zh-TW" sz="2000" b="0" dirty="0" smtClean="0">
                          <a:effectLst/>
                          <a:latin typeface="標楷體" panose="03000509000000000000" pitchFamily="65" charset="-120"/>
                          <a:ea typeface="全真顏體" pitchFamily="49" charset="-120"/>
                        </a:rPr>
                        <a:t>5</a:t>
                      </a:r>
                      <a:r>
                        <a:rPr lang="zh-TW" altLang="en-US" sz="2000" b="0" dirty="0" smtClean="0">
                          <a:effectLst/>
                          <a:latin typeface="標楷體" panose="03000509000000000000" pitchFamily="65" charset="-120"/>
                          <a:ea typeface="全真顏體" pitchFamily="49" charset="-120"/>
                        </a:rPr>
                        <a:t>月</a:t>
                      </a:r>
                      <a:r>
                        <a:rPr lang="en-US" altLang="zh-TW" sz="2000" b="0" dirty="0" smtClean="0">
                          <a:effectLst/>
                          <a:latin typeface="標楷體" panose="03000509000000000000" pitchFamily="65" charset="-120"/>
                          <a:ea typeface="全真顏體" pitchFamily="49" charset="-120"/>
                        </a:rPr>
                        <a:t>20</a:t>
                      </a:r>
                      <a:r>
                        <a:rPr lang="zh-TW" altLang="en-US" sz="2000" b="0" dirty="0" smtClean="0">
                          <a:effectLst/>
                          <a:latin typeface="標楷體" panose="03000509000000000000" pitchFamily="65" charset="-120"/>
                          <a:ea typeface="全真顏體" pitchFamily="49" charset="-120"/>
                        </a:rPr>
                        <a:t>日（六</a:t>
                      </a:r>
                      <a:r>
                        <a:rPr lang="zh-TW" altLang="en-US" sz="2000" b="0" dirty="0">
                          <a:effectLst/>
                          <a:latin typeface="標楷體" panose="03000509000000000000" pitchFamily="65" charset="-120"/>
                          <a:ea typeface="全真顏體" pitchFamily="49" charset="-120"/>
                        </a:rPr>
                        <a:t>）</a:t>
                      </a:r>
                    </a:p>
                  </a:txBody>
                  <a:tcPr marL="60017" marR="60017" marT="29977" marB="29977" anchor="ctr">
                    <a:lnL w="1270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pPr algn="ctr"/>
                      <a:endParaRPr lang="zh-TW" altLang="en-US" sz="2000" b="1" dirty="0">
                        <a:effectLst/>
                      </a:endParaRPr>
                    </a:p>
                  </a:txBody>
                  <a:tcPr marL="60015" marR="60015" marT="29979" marB="29979"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0" dirty="0" smtClean="0">
                          <a:effectLst/>
                          <a:latin typeface="標楷體" panose="03000509000000000000" pitchFamily="65" charset="-120"/>
                          <a:ea typeface="全真顏體" pitchFamily="49" charset="-120"/>
                        </a:rPr>
                        <a:t>106</a:t>
                      </a:r>
                      <a:r>
                        <a:rPr lang="zh-TW" altLang="en-US" sz="2000" b="0" dirty="0" smtClean="0">
                          <a:effectLst/>
                          <a:latin typeface="標楷體" panose="03000509000000000000" pitchFamily="65" charset="-120"/>
                          <a:ea typeface="全真顏體" pitchFamily="49" charset="-120"/>
                        </a:rPr>
                        <a:t>年</a:t>
                      </a:r>
                      <a:r>
                        <a:rPr lang="en-US" altLang="zh-TW" sz="2000" b="0" dirty="0" smtClean="0">
                          <a:effectLst/>
                          <a:latin typeface="標楷體" panose="03000509000000000000" pitchFamily="65" charset="-120"/>
                          <a:ea typeface="全真顏體" pitchFamily="49" charset="-120"/>
                        </a:rPr>
                        <a:t>5</a:t>
                      </a:r>
                      <a:r>
                        <a:rPr lang="zh-TW" altLang="en-US" sz="2000" b="0" dirty="0" smtClean="0">
                          <a:effectLst/>
                          <a:latin typeface="標楷體" panose="03000509000000000000" pitchFamily="65" charset="-120"/>
                          <a:ea typeface="全真顏體" pitchFamily="49" charset="-120"/>
                        </a:rPr>
                        <a:t>月</a:t>
                      </a:r>
                      <a:r>
                        <a:rPr lang="en-US" altLang="zh-TW" sz="2000" b="0" dirty="0" smtClean="0">
                          <a:effectLst/>
                          <a:latin typeface="標楷體" panose="03000509000000000000" pitchFamily="65" charset="-120"/>
                          <a:ea typeface="全真顏體" pitchFamily="49" charset="-120"/>
                        </a:rPr>
                        <a:t>21</a:t>
                      </a:r>
                      <a:r>
                        <a:rPr lang="zh-TW" altLang="en-US" sz="2000" b="0" dirty="0" smtClean="0">
                          <a:effectLst/>
                          <a:latin typeface="標楷體" panose="03000509000000000000" pitchFamily="65" charset="-120"/>
                          <a:ea typeface="全真顏體" pitchFamily="49" charset="-120"/>
                        </a:rPr>
                        <a:t>日（日</a:t>
                      </a:r>
                      <a:r>
                        <a:rPr lang="zh-TW" altLang="en-US" sz="2000" b="0" dirty="0">
                          <a:effectLst/>
                          <a:latin typeface="標楷體" panose="03000509000000000000" pitchFamily="65" charset="-120"/>
                          <a:ea typeface="全真顏體" pitchFamily="49" charset="-120"/>
                        </a:rPr>
                        <a:t>）</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extLst>
                  <a:ext uri="{0D108BD9-81ED-4DB2-BD59-A6C34878D82A}"/>
                </a:extLst>
              </a:tr>
              <a:tr h="306496">
                <a:tc rowSpan="8">
                  <a:txBody>
                    <a:bodyPr/>
                    <a:lstStyle/>
                    <a:p>
                      <a:pPr algn="ctr"/>
                      <a:r>
                        <a:rPr lang="zh-TW" altLang="en-US" sz="3200" b="0" dirty="0" smtClean="0">
                          <a:effectLst/>
                          <a:latin typeface="標楷體" panose="03000509000000000000" pitchFamily="65" charset="-120"/>
                          <a:ea typeface="全真顏體" pitchFamily="49" charset="-120"/>
                        </a:rPr>
                        <a:t>上</a:t>
                      </a:r>
                      <a:endParaRPr lang="en-US" altLang="zh-TW" sz="3200" b="0" dirty="0" smtClean="0">
                        <a:effectLst/>
                        <a:latin typeface="標楷體" panose="03000509000000000000" pitchFamily="65" charset="-120"/>
                        <a:ea typeface="全真顏體" pitchFamily="49" charset="-120"/>
                      </a:endParaRPr>
                    </a:p>
                    <a:p>
                      <a:pPr algn="ctr"/>
                      <a:r>
                        <a:rPr lang="zh-TW" altLang="en-US" sz="3200" b="0" dirty="0" smtClean="0">
                          <a:effectLst/>
                          <a:latin typeface="標楷體" panose="03000509000000000000" pitchFamily="65" charset="-120"/>
                          <a:ea typeface="全真顏體" pitchFamily="49" charset="-120"/>
                        </a:rPr>
                        <a:t>午</a:t>
                      </a:r>
                      <a:endParaRPr lang="zh-TW" altLang="en-US" sz="3200" b="0" dirty="0">
                        <a:effectLst/>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l"/>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8:20-8:30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a:effectLst/>
                          <a:latin typeface="標楷體" panose="03000509000000000000" pitchFamily="65" charset="-120"/>
                          <a:ea typeface="全真顏體" pitchFamily="49"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a:txBody>
                    <a:bodyPr/>
                    <a:lstStyle/>
                    <a:p>
                      <a:pPr algn="ctr"/>
                      <a:r>
                        <a:rPr lang="zh-TW" altLang="en-US" sz="2000" b="0" dirty="0">
                          <a:effectLst/>
                          <a:latin typeface="標楷體" panose="03000509000000000000" pitchFamily="65" charset="-120"/>
                          <a:ea typeface="全真顏體" pitchFamily="49"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hMerge="1">
                  <a:txBody>
                    <a:bodyPr/>
                    <a:lstStyle/>
                    <a:p>
                      <a:endParaRPr lang="zh-TW" altLang="en-US"/>
                    </a:p>
                  </a:txBody>
                  <a:tcPr/>
                </a:tc>
                <a:extLst>
                  <a:ext uri="{0D108BD9-81ED-4DB2-BD59-A6C34878D82A}"/>
                </a:extLst>
              </a:tr>
              <a:tr h="357720">
                <a:tc vMerge="1">
                  <a:txBody>
                    <a:bodyPr/>
                    <a:lstStyle/>
                    <a:p>
                      <a:endParaRPr lang="zh-TW" altLang="en-US"/>
                    </a:p>
                  </a:txBody>
                  <a:tcPr/>
                </a:tc>
                <a:tc>
                  <a:txBody>
                    <a:bodyPr/>
                    <a:lstStyle/>
                    <a:p>
                      <a:pPr algn="l"/>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8:30-</a:t>
                      </a: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9:40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0" dirty="0" smtClean="0">
                          <a:solidFill>
                            <a:srgbClr val="FF0000"/>
                          </a:solidFill>
                          <a:effectLst/>
                          <a:latin typeface="標楷體" panose="03000509000000000000" pitchFamily="65" charset="-120"/>
                          <a:ea typeface="全真顏體" pitchFamily="49" charset="-120"/>
                        </a:rPr>
                        <a:t>社會</a:t>
                      </a:r>
                      <a:endParaRPr lang="zh-TW" altLang="en-US" sz="2400" b="0" dirty="0">
                        <a:solidFill>
                          <a:srgbClr val="FF0000"/>
                        </a:solidFill>
                        <a:effectLst/>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a:txBody>
                    <a:bodyPr/>
                    <a:lstStyle/>
                    <a:p>
                      <a:pPr algn="ctr"/>
                      <a:r>
                        <a:rPr lang="zh-TW" altLang="en-US" sz="2400" b="0" dirty="0" smtClean="0">
                          <a:solidFill>
                            <a:srgbClr val="FF0000"/>
                          </a:solidFill>
                          <a:effectLst/>
                          <a:latin typeface="標楷體" panose="03000509000000000000" pitchFamily="65" charset="-120"/>
                          <a:ea typeface="全真顏體" pitchFamily="49" charset="-120"/>
                        </a:rPr>
                        <a:t>自然</a:t>
                      </a:r>
                      <a:endParaRPr lang="zh-TW" altLang="en-US" sz="2400" b="0" dirty="0">
                        <a:solidFill>
                          <a:srgbClr val="FF0000"/>
                        </a:solidFill>
                        <a:effectLst/>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hMerge="1">
                  <a:txBody>
                    <a:bodyPr/>
                    <a:lstStyle/>
                    <a:p>
                      <a:endParaRPr lang="zh-TW" altLang="en-US"/>
                    </a:p>
                  </a:txBody>
                  <a:tcPr/>
                </a:tc>
                <a:extLst>
                  <a:ext uri="{0D108BD9-81ED-4DB2-BD59-A6C34878D82A}"/>
                </a:extLst>
              </a:tr>
              <a:tr h="306496">
                <a:tc vMerge="1">
                  <a:txBody>
                    <a:bodyPr/>
                    <a:lstStyle/>
                    <a:p>
                      <a:endParaRPr lang="zh-TW" altLang="en-US"/>
                    </a:p>
                  </a:txBody>
                  <a:tcPr/>
                </a:tc>
                <a:tc>
                  <a:txBody>
                    <a:bodyPr/>
                    <a:lstStyle/>
                    <a:p>
                      <a:pPr algn="l"/>
                      <a:r>
                        <a:rPr lang="en-US" altLang="zh-TW" sz="1600" b="0" dirty="0" smtClean="0">
                          <a:effectLst/>
                          <a:latin typeface="+mj-lt"/>
                          <a:ea typeface="全真顏體" pitchFamily="49" charset="-120"/>
                        </a:rPr>
                        <a:t>9:40-10:20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a:effectLst/>
                          <a:latin typeface="標楷體" panose="03000509000000000000" pitchFamily="65" charset="-120"/>
                          <a:ea typeface="全真顏體" pitchFamily="49"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a:txBody>
                    <a:bodyPr/>
                    <a:lstStyle/>
                    <a:p>
                      <a:pPr algn="ctr"/>
                      <a:r>
                        <a:rPr lang="zh-TW" altLang="en-US" sz="2000" b="0" dirty="0">
                          <a:effectLst/>
                          <a:latin typeface="標楷體" panose="03000509000000000000" pitchFamily="65" charset="-120"/>
                          <a:ea typeface="全真顏體" pitchFamily="49"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hMerge="1">
                  <a:txBody>
                    <a:bodyPr/>
                    <a:lstStyle/>
                    <a:p>
                      <a:endParaRPr lang="zh-TW" altLang="en-US"/>
                    </a:p>
                  </a:txBody>
                  <a:tcPr/>
                </a:tc>
                <a:extLst>
                  <a:ext uri="{0D108BD9-81ED-4DB2-BD59-A6C34878D82A}"/>
                </a:extLst>
              </a:tr>
              <a:tr h="306496">
                <a:tc vMerge="1">
                  <a:txBody>
                    <a:bodyPr/>
                    <a:lstStyle/>
                    <a:p>
                      <a:endParaRPr lang="zh-TW" altLang="en-US"/>
                    </a:p>
                  </a:txBody>
                  <a:tcPr/>
                </a:tc>
                <a:tc>
                  <a:txBody>
                    <a:bodyPr/>
                    <a:lstStyle/>
                    <a:p>
                      <a:pPr algn="l"/>
                      <a:r>
                        <a:rPr lang="en-US" altLang="zh-TW" sz="1600" b="0" dirty="0" smtClean="0">
                          <a:effectLst/>
                          <a:latin typeface="標楷體" panose="03000509000000000000" pitchFamily="65" charset="-120"/>
                          <a:ea typeface="全真顏體" pitchFamily="49" charset="-120"/>
                          <a:sym typeface="Wingdings"/>
                        </a:rPr>
                        <a:t></a:t>
                      </a:r>
                      <a:r>
                        <a:rPr lang="en-US" altLang="zh-TW" sz="1600" b="0" dirty="0" smtClean="0">
                          <a:effectLst/>
                          <a:latin typeface="+mj-lt"/>
                          <a:ea typeface="全真顏體" pitchFamily="49" charset="-120"/>
                        </a:rPr>
                        <a:t>10:20-10:30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a:effectLst/>
                          <a:latin typeface="標楷體" panose="03000509000000000000" pitchFamily="65" charset="-120"/>
                          <a:ea typeface="全真顏體" pitchFamily="49"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a:txBody>
                    <a:bodyPr/>
                    <a:lstStyle/>
                    <a:p>
                      <a:pPr algn="ctr"/>
                      <a:r>
                        <a:rPr lang="zh-TW" altLang="en-US" sz="2000" b="0" dirty="0">
                          <a:effectLst/>
                          <a:latin typeface="標楷體" panose="03000509000000000000" pitchFamily="65" charset="-120"/>
                          <a:ea typeface="全真顏體" pitchFamily="49"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hMerge="1">
                  <a:txBody>
                    <a:bodyPr/>
                    <a:lstStyle/>
                    <a:p>
                      <a:endParaRPr lang="zh-TW" altLang="en-US"/>
                    </a:p>
                  </a:txBody>
                  <a:tcPr/>
                </a:tc>
                <a:extLst>
                  <a:ext uri="{0D108BD9-81ED-4DB2-BD59-A6C34878D82A}"/>
                </a:extLst>
              </a:tr>
              <a:tr h="357720">
                <a:tc vMerge="1">
                  <a:txBody>
                    <a:bodyPr/>
                    <a:lstStyle/>
                    <a:p>
                      <a:endParaRPr lang="zh-TW" altLang="en-US"/>
                    </a:p>
                  </a:txBody>
                  <a:tcPr/>
                </a:tc>
                <a:tc rowSpan="4">
                  <a:txBody>
                    <a:bodyPr/>
                    <a:lstStyle/>
                    <a:p>
                      <a:pPr algn="l"/>
                      <a:r>
                        <a:rPr lang="en-US" altLang="zh-TW" sz="1600" b="0" dirty="0" smtClean="0">
                          <a:effectLst/>
                          <a:latin typeface="標楷體" panose="03000509000000000000" pitchFamily="65" charset="-120"/>
                          <a:ea typeface="全真顏體" pitchFamily="49" charset="-120"/>
                          <a:sym typeface="Wingdings"/>
                        </a:rPr>
                        <a:t></a:t>
                      </a:r>
                      <a:r>
                        <a:rPr lang="en-US" altLang="zh-TW" sz="1600" b="0" dirty="0" smtClean="0">
                          <a:effectLst/>
                          <a:latin typeface="+mj-lt"/>
                          <a:ea typeface="全真顏體" pitchFamily="49" charset="-120"/>
                        </a:rPr>
                        <a:t>10:30-</a:t>
                      </a: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11:50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4">
                  <a:txBody>
                    <a:bodyPr/>
                    <a:lstStyle/>
                    <a:p>
                      <a:pPr algn="ctr"/>
                      <a:r>
                        <a:rPr lang="zh-TW" altLang="en-US" sz="2400" b="0" dirty="0" smtClean="0">
                          <a:solidFill>
                            <a:srgbClr val="FF0000"/>
                          </a:solidFill>
                          <a:effectLst/>
                          <a:latin typeface="標楷體" panose="03000509000000000000" pitchFamily="65" charset="-120"/>
                          <a:ea typeface="全真顏體" pitchFamily="49" charset="-120"/>
                        </a:rPr>
                        <a:t>數學</a:t>
                      </a:r>
                      <a:r>
                        <a:rPr lang="zh-TW" altLang="en-US" sz="2400" b="0" dirty="0" smtClean="0">
                          <a:effectLst/>
                          <a:latin typeface="標楷體" panose="03000509000000000000" pitchFamily="65" charset="-120"/>
                          <a:ea typeface="全真顏體" pitchFamily="49" charset="-120"/>
                        </a:rPr>
                        <a:t>  </a:t>
                      </a:r>
                      <a:r>
                        <a:rPr lang="zh-TW" altLang="en-US" sz="2400" b="0" dirty="0" smtClean="0">
                          <a:solidFill>
                            <a:srgbClr val="FF0000"/>
                          </a:solidFill>
                          <a:effectLst/>
                          <a:latin typeface="標楷體" panose="03000509000000000000" pitchFamily="65" charset="-120"/>
                          <a:ea typeface="全真顏體" pitchFamily="49" charset="-120"/>
                        </a:rPr>
                        <a:t>                     </a:t>
                      </a:r>
                      <a:endParaRPr lang="zh-TW" altLang="en-US" sz="2400" b="0" dirty="0">
                        <a:solidFill>
                          <a:srgbClr val="FF0000"/>
                        </a:solidFill>
                        <a:effectLst/>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10:30-</a:t>
                      </a: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11:30</a:t>
                      </a:r>
                      <a:endParaRPr lang="zh-TW" altLang="en-US"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0" dirty="0" smtClean="0">
                          <a:solidFill>
                            <a:srgbClr val="FF0000"/>
                          </a:solidFill>
                          <a:effectLst/>
                          <a:latin typeface="標楷體" panose="03000509000000000000" pitchFamily="65" charset="-120"/>
                          <a:ea typeface="全真顏體" pitchFamily="49" charset="-120"/>
                        </a:rPr>
                        <a:t>英語</a:t>
                      </a:r>
                      <a:r>
                        <a:rPr lang="en-US" altLang="zh-TW" sz="2400" b="0" dirty="0" smtClean="0">
                          <a:solidFill>
                            <a:srgbClr val="FF0000"/>
                          </a:solidFill>
                          <a:effectLst/>
                          <a:latin typeface="標楷體" panose="03000509000000000000" pitchFamily="65" charset="-120"/>
                          <a:ea typeface="全真顏體" pitchFamily="49" charset="-120"/>
                        </a:rPr>
                        <a:t>(</a:t>
                      </a:r>
                      <a:r>
                        <a:rPr lang="zh-TW" altLang="en-US" sz="2400" b="0" dirty="0" smtClean="0">
                          <a:solidFill>
                            <a:srgbClr val="FF0000"/>
                          </a:solidFill>
                          <a:effectLst/>
                          <a:latin typeface="標楷體" panose="03000509000000000000" pitchFamily="65" charset="-120"/>
                          <a:ea typeface="全真顏體" pitchFamily="49" charset="-120"/>
                        </a:rPr>
                        <a:t>閱讀</a:t>
                      </a:r>
                      <a:r>
                        <a:rPr lang="en-US" altLang="zh-TW" sz="2400" b="0" dirty="0" smtClean="0">
                          <a:solidFill>
                            <a:srgbClr val="FF0000"/>
                          </a:solidFill>
                          <a:effectLst/>
                          <a:latin typeface="標楷體" panose="03000509000000000000" pitchFamily="65" charset="-120"/>
                          <a:ea typeface="全真顏體" pitchFamily="49" charset="-120"/>
                        </a:rPr>
                        <a:t>)</a:t>
                      </a:r>
                      <a:endParaRPr lang="zh-TW" altLang="en-US" sz="2400" b="0" dirty="0">
                        <a:solidFill>
                          <a:srgbClr val="FF0000"/>
                        </a:solidFill>
                        <a:effectLst/>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extLst>
              </a:tr>
              <a:tr h="306496">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effectLst/>
                          <a:latin typeface="+mj-lt"/>
                          <a:ea typeface="全真顏體" pitchFamily="49" charset="-120"/>
                        </a:rPr>
                        <a:t>11:30-12:00</a:t>
                      </a:r>
                      <a:endParaRPr lang="zh-TW" altLang="en-US"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smtClean="0">
                          <a:latin typeface="標楷體" panose="03000509000000000000" pitchFamily="65" charset="-120"/>
                          <a:ea typeface="全真顏體" pitchFamily="49" charset="-120"/>
                        </a:rPr>
                        <a:t>休息</a:t>
                      </a:r>
                      <a:endParaRPr lang="zh-TW" altLang="en-US" sz="2000" b="0" dirty="0">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extLst>
              </a:tr>
              <a:tr h="306496">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12:00-12:05</a:t>
                      </a:r>
                      <a:endParaRPr lang="zh-TW" altLang="en-US"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smtClean="0">
                          <a:latin typeface="標楷體" panose="03000509000000000000" pitchFamily="65" charset="-120"/>
                          <a:ea typeface="全真顏體" pitchFamily="49" charset="-120"/>
                        </a:rPr>
                        <a:t>考試說明</a:t>
                      </a:r>
                      <a:endParaRPr lang="zh-TW" altLang="en-US" sz="2000" b="0" dirty="0">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extLst>
              </a:tr>
              <a:tr h="357720">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12:05-</a:t>
                      </a: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12:30</a:t>
                      </a:r>
                      <a:endParaRPr lang="zh-TW" altLang="en-US"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rgbClr val="FF0000"/>
                          </a:solidFill>
                          <a:effectLst/>
                          <a:latin typeface="標楷體" panose="03000509000000000000" pitchFamily="65" charset="-120"/>
                          <a:ea typeface="全真顏體" pitchFamily="49" charset="-120"/>
                        </a:rPr>
                        <a:t>英語</a:t>
                      </a:r>
                      <a:r>
                        <a:rPr lang="en-US" altLang="zh-TW" sz="2400" b="0" dirty="0" smtClean="0">
                          <a:solidFill>
                            <a:srgbClr val="FF0000"/>
                          </a:solidFill>
                          <a:effectLst/>
                          <a:latin typeface="標楷體" panose="03000509000000000000" pitchFamily="65" charset="-120"/>
                          <a:ea typeface="全真顏體" pitchFamily="49" charset="-120"/>
                        </a:rPr>
                        <a:t>(</a:t>
                      </a:r>
                      <a:r>
                        <a:rPr lang="zh-TW" altLang="en-US" sz="2400" b="0" dirty="0" smtClean="0">
                          <a:solidFill>
                            <a:srgbClr val="FF0000"/>
                          </a:solidFill>
                          <a:effectLst/>
                          <a:latin typeface="標楷體" panose="03000509000000000000" pitchFamily="65" charset="-120"/>
                          <a:ea typeface="全真顏體" pitchFamily="49" charset="-120"/>
                        </a:rPr>
                        <a:t>聽力</a:t>
                      </a:r>
                      <a:r>
                        <a:rPr lang="en-US" altLang="zh-TW" sz="2400" b="0" dirty="0" smtClean="0">
                          <a:solidFill>
                            <a:srgbClr val="FF0000"/>
                          </a:solidFill>
                          <a:effectLst/>
                          <a:latin typeface="標楷體" panose="03000509000000000000" pitchFamily="65" charset="-120"/>
                          <a:ea typeface="全真顏體" pitchFamily="49" charset="-120"/>
                        </a:rPr>
                        <a:t>)</a:t>
                      </a:r>
                      <a:endParaRPr lang="zh-TW" altLang="en-US" sz="2400" b="0" dirty="0">
                        <a:solidFill>
                          <a:srgbClr val="FF0000"/>
                        </a:solidFill>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extLst>
                  <a:ext uri="{0D108BD9-81ED-4DB2-BD59-A6C34878D82A}"/>
                </a:extLst>
              </a:tr>
              <a:tr h="306496">
                <a:tc rowSpan="5">
                  <a:txBody>
                    <a:bodyPr/>
                    <a:lstStyle/>
                    <a:p>
                      <a:pPr algn="ctr"/>
                      <a:r>
                        <a:rPr lang="zh-TW" altLang="en-US" sz="3200" b="0" dirty="0" smtClean="0">
                          <a:effectLst/>
                          <a:latin typeface="標楷體" panose="03000509000000000000" pitchFamily="65" charset="-120"/>
                          <a:ea typeface="全真顏體" pitchFamily="49" charset="-120"/>
                        </a:rPr>
                        <a:t>下</a:t>
                      </a:r>
                      <a:endParaRPr lang="en-US" altLang="zh-TW" sz="3200" b="0" dirty="0" smtClean="0">
                        <a:effectLst/>
                        <a:latin typeface="標楷體" panose="03000509000000000000" pitchFamily="65" charset="-120"/>
                        <a:ea typeface="全真顏體" pitchFamily="49" charset="-120"/>
                      </a:endParaRPr>
                    </a:p>
                    <a:p>
                      <a:pPr algn="ctr"/>
                      <a:r>
                        <a:rPr lang="zh-TW" altLang="en-US" sz="3200" b="0" dirty="0" smtClean="0">
                          <a:effectLst/>
                          <a:latin typeface="標楷體" panose="03000509000000000000" pitchFamily="65" charset="-120"/>
                          <a:ea typeface="全真顏體" pitchFamily="49" charset="-120"/>
                        </a:rPr>
                        <a:t>午</a:t>
                      </a:r>
                      <a:endParaRPr lang="zh-TW" altLang="en-US" sz="3200" b="0" dirty="0">
                        <a:effectLst/>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l"/>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13:40-13:50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a:effectLst/>
                          <a:latin typeface="標楷體" panose="03000509000000000000" pitchFamily="65" charset="-120"/>
                          <a:ea typeface="全真顏體" pitchFamily="49"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gridSpan="2">
                  <a:txBody>
                    <a:bodyPr/>
                    <a:lstStyle/>
                    <a:p>
                      <a:pPr algn="l"/>
                      <a:r>
                        <a:rPr lang="zh-TW" altLang="en-US" sz="2400" b="0" dirty="0" smtClean="0">
                          <a:solidFill>
                            <a:srgbClr val="0000FF"/>
                          </a:solidFill>
                          <a:ea typeface="全真顏體" pitchFamily="49" charset="-120"/>
                        </a:rPr>
                        <a:t>若英聽全部重播，結束時間為</a:t>
                      </a:r>
                      <a:r>
                        <a:rPr lang="en-US" altLang="zh-TW" sz="2400" b="0" dirty="0" smtClean="0">
                          <a:solidFill>
                            <a:srgbClr val="0000FF"/>
                          </a:solidFill>
                          <a:ea typeface="全真顏體" pitchFamily="49" charset="-120"/>
                        </a:rPr>
                        <a:t>12:55</a:t>
                      </a:r>
                      <a:r>
                        <a:rPr lang="zh-TW" altLang="en-US" sz="2400" b="0" dirty="0" smtClean="0">
                          <a:solidFill>
                            <a:srgbClr val="0000FF"/>
                          </a:solidFill>
                          <a:ea typeface="全真顏體" pitchFamily="49" charset="-120"/>
                        </a:rPr>
                        <a:t>。</a:t>
                      </a:r>
                      <a:r>
                        <a:rPr lang="zh-TW" altLang="en-US" sz="2400" b="0" dirty="0">
                          <a:effectLst/>
                          <a:latin typeface="標楷體" panose="03000509000000000000" pitchFamily="65" charset="-120"/>
                          <a:ea typeface="全真顏體" pitchFamily="49" charset="-120"/>
                        </a:rPr>
                        <a:t> </a:t>
                      </a:r>
                      <a:endParaRPr lang="en-US" altLang="zh-TW" sz="2400" b="0" dirty="0" smtClean="0">
                        <a:effectLst/>
                        <a:latin typeface="標楷體" panose="03000509000000000000" pitchFamily="65" charset="-120"/>
                        <a:ea typeface="全真顏體" pitchFamily="49" charset="-120"/>
                      </a:endParaRPr>
                    </a:p>
                    <a:p>
                      <a:pPr algn="l"/>
                      <a:endParaRPr lang="en-US" altLang="zh-TW" sz="2000" b="0" dirty="0" smtClean="0">
                        <a:effectLst/>
                        <a:latin typeface="標楷體" panose="03000509000000000000" pitchFamily="65" charset="-120"/>
                        <a:ea typeface="全真顏體" pitchFamily="49" charset="-120"/>
                      </a:endParaRPr>
                    </a:p>
                    <a:p>
                      <a:pPr algn="l"/>
                      <a:endParaRPr lang="en-US" altLang="zh-TW" sz="2000" b="0" dirty="0" smtClean="0">
                        <a:effectLst/>
                        <a:latin typeface="標楷體" panose="03000509000000000000" pitchFamily="65" charset="-120"/>
                        <a:ea typeface="全真顏體" pitchFamily="49" charset="-120"/>
                      </a:endParaRPr>
                    </a:p>
                    <a:p>
                      <a:pPr algn="l"/>
                      <a:endParaRPr lang="en-US" altLang="zh-TW" sz="2000" b="0" dirty="0" smtClean="0">
                        <a:effectLst/>
                        <a:latin typeface="標楷體" panose="03000509000000000000" pitchFamily="65" charset="-120"/>
                        <a:ea typeface="全真顏體" pitchFamily="49" charset="-120"/>
                      </a:endParaRPr>
                    </a:p>
                    <a:p>
                      <a:pPr algn="l"/>
                      <a:endParaRPr lang="en-US" altLang="zh-TW" sz="2000" b="0" dirty="0" smtClean="0">
                        <a:effectLst/>
                        <a:latin typeface="標楷體" panose="03000509000000000000" pitchFamily="65" charset="-120"/>
                        <a:ea typeface="全真顏體" pitchFamily="49" charset="-120"/>
                      </a:endParaRPr>
                    </a:p>
                    <a:p>
                      <a:pPr algn="l"/>
                      <a:endParaRPr lang="zh-TW" altLang="en-US" sz="2000" b="0" dirty="0">
                        <a:effectLst/>
                        <a:latin typeface="標楷體" panose="03000509000000000000" pitchFamily="65" charset="-120"/>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hMerge="1">
                  <a:txBody>
                    <a:bodyPr/>
                    <a:lstStyle/>
                    <a:p>
                      <a:endParaRPr lang="zh-TW" altLang="en-US"/>
                    </a:p>
                  </a:txBody>
                  <a:tcPr/>
                </a:tc>
                <a:extLst>
                  <a:ext uri="{0D108BD9-81ED-4DB2-BD59-A6C34878D82A}"/>
                </a:extLst>
              </a:tr>
              <a:tr h="357720">
                <a:tc vMerge="1">
                  <a:txBody>
                    <a:bodyPr/>
                    <a:lstStyle/>
                    <a:p>
                      <a:endParaRPr lang="zh-TW" altLang="en-US"/>
                    </a:p>
                  </a:txBody>
                  <a:tcPr/>
                </a:tc>
                <a:tc>
                  <a:txBody>
                    <a:bodyPr/>
                    <a:lstStyle/>
                    <a:p>
                      <a:pPr algn="l"/>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13:50-</a:t>
                      </a: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15:00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0" dirty="0">
                          <a:solidFill>
                            <a:srgbClr val="FF0000"/>
                          </a:solidFill>
                          <a:effectLst/>
                          <a:latin typeface="標楷體" panose="03000509000000000000" pitchFamily="65" charset="-120"/>
                          <a:ea typeface="全真顏體" pitchFamily="49" charset="-120"/>
                        </a:rPr>
                        <a:t>國文</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extLst>
              </a:tr>
              <a:tr h="306496">
                <a:tc vMerge="1">
                  <a:txBody>
                    <a:bodyPr/>
                    <a:lstStyle/>
                    <a:p>
                      <a:endParaRPr lang="zh-TW" altLang="en-US"/>
                    </a:p>
                  </a:txBody>
                  <a:tcPr/>
                </a:tc>
                <a:tc>
                  <a:txBody>
                    <a:bodyPr/>
                    <a:lstStyle/>
                    <a:p>
                      <a:pPr algn="l"/>
                      <a:r>
                        <a:rPr lang="en-US" altLang="zh-TW" sz="1600" b="0" dirty="0" smtClean="0">
                          <a:effectLst/>
                          <a:latin typeface="+mj-lt"/>
                          <a:ea typeface="全真顏體" pitchFamily="49" charset="-120"/>
                        </a:rPr>
                        <a:t>15:00-15:40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a:effectLst/>
                          <a:latin typeface="標楷體" panose="03000509000000000000" pitchFamily="65" charset="-120"/>
                          <a:ea typeface="全真顏體" pitchFamily="49"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extLst>
              </a:tr>
              <a:tr h="306496">
                <a:tc vMerge="1">
                  <a:txBody>
                    <a:bodyPr/>
                    <a:lstStyle/>
                    <a:p>
                      <a:endParaRPr lang="zh-TW" altLang="en-US"/>
                    </a:p>
                  </a:txBody>
                  <a:tcPr/>
                </a:tc>
                <a:tc>
                  <a:txBody>
                    <a:bodyPr/>
                    <a:lstStyle/>
                    <a:p>
                      <a:pPr algn="l"/>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15:40-15:50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b="0" dirty="0">
                          <a:effectLst/>
                          <a:latin typeface="標楷體" panose="03000509000000000000" pitchFamily="65" charset="-120"/>
                          <a:ea typeface="全真顏體" pitchFamily="49"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extLst>
              </a:tr>
              <a:tr h="668442">
                <a:tc vMerge="1">
                  <a:txBody>
                    <a:bodyPr/>
                    <a:lstStyle/>
                    <a:p>
                      <a:endParaRPr lang="zh-TW" altLang="en-US"/>
                    </a:p>
                  </a:txBody>
                  <a:tcPr/>
                </a:tc>
                <a:tc>
                  <a:txBody>
                    <a:bodyPr/>
                    <a:lstStyle/>
                    <a:p>
                      <a:pPr algn="l"/>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15:50-</a:t>
                      </a:r>
                      <a:r>
                        <a:rPr lang="en-US" altLang="zh-TW" sz="1600" b="0" dirty="0" smtClean="0">
                          <a:effectLst/>
                          <a:latin typeface="+mj-lt"/>
                          <a:ea typeface="全真顏體" pitchFamily="49" charset="-120"/>
                          <a:sym typeface="Wingdings"/>
                        </a:rPr>
                        <a:t></a:t>
                      </a:r>
                      <a:r>
                        <a:rPr lang="en-US" altLang="zh-TW" sz="1600" b="0" dirty="0" smtClean="0">
                          <a:effectLst/>
                          <a:latin typeface="+mj-lt"/>
                          <a:ea typeface="全真顏體" pitchFamily="49" charset="-120"/>
                        </a:rPr>
                        <a:t>16:40</a:t>
                      </a:r>
                      <a:endParaRPr lang="en-US" altLang="zh-TW" sz="1600" b="0" dirty="0">
                        <a:effectLst/>
                        <a:latin typeface="+mj-lt"/>
                        <a:ea typeface="全真顏體" pitchFamily="49"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0" dirty="0">
                          <a:solidFill>
                            <a:srgbClr val="FF0000"/>
                          </a:solidFill>
                          <a:effectLst/>
                          <a:latin typeface="標楷體" panose="03000509000000000000" pitchFamily="65" charset="-120"/>
                          <a:ea typeface="全真顏體" pitchFamily="49" charset="-120"/>
                        </a:rPr>
                        <a:t>寫作測驗</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extLst>
              </a:tr>
            </a:tbl>
          </a:graphicData>
        </a:graphic>
      </p:graphicFrame>
      <p:pic>
        <p:nvPicPr>
          <p:cNvPr id="144386" name="Picture 2" descr="http://www.etaoist.org/taoist/images/stories/nortonwu/exam.jpg"/>
          <p:cNvPicPr>
            <a:picLocks noChangeAspect="1" noChangeArrowheads="1"/>
          </p:cNvPicPr>
          <p:nvPr/>
        </p:nvPicPr>
        <p:blipFill>
          <a:blip r:embed="rId3"/>
          <a:srcRect/>
          <a:stretch>
            <a:fillRect/>
          </a:stretch>
        </p:blipFill>
        <p:spPr bwMode="auto">
          <a:xfrm>
            <a:off x="6715140" y="5122277"/>
            <a:ext cx="1995475" cy="1492837"/>
          </a:xfrm>
          <a:prstGeom prst="rect">
            <a:avLst/>
          </a:prstGeom>
          <a:noFill/>
        </p:spPr>
      </p:pic>
    </p:spTree>
    <p:extLst>
      <p:ext uri="{BB962C8B-B14F-4D97-AF65-F5344CB8AC3E}">
        <p14:creationId xmlns:p14="http://schemas.microsoft.com/office/powerpoint/2010/main" val="739397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0" y="0"/>
            <a:ext cx="9144000" cy="1069514"/>
          </a:xfrm>
        </p:spPr>
        <p:txBody>
          <a:bodyPr/>
          <a:lstStyle/>
          <a:p>
            <a:pPr algn="l"/>
            <a:r>
              <a:rPr lang="en-US" altLang="zh-TW" sz="4800" b="0" kern="100" dirty="0" smtClean="0">
                <a:solidFill>
                  <a:srgbClr val="002060"/>
                </a:solidFill>
                <a:latin typeface="Algerian" pitchFamily="82" charset="0"/>
                <a:ea typeface="標楷體" pitchFamily="65" charset="-120"/>
                <a:cs typeface="Times New Roman" panose="02020603050405020304" pitchFamily="18" charset="0"/>
              </a:rPr>
              <a:t>3.</a:t>
            </a:r>
            <a:r>
              <a:rPr lang="zh-TW" altLang="en-US" sz="4800" b="0" kern="100" dirty="0" smtClean="0">
                <a:solidFill>
                  <a:srgbClr val="002060"/>
                </a:solidFill>
                <a:latin typeface="標楷體" pitchFamily="65" charset="-120"/>
                <a:ea typeface="標楷體" pitchFamily="65" charset="-120"/>
                <a:cs typeface="Times New Roman" panose="02020603050405020304" pitchFamily="18" charset="0"/>
              </a:rPr>
              <a:t>  </a:t>
            </a:r>
            <a:r>
              <a:rPr lang="zh-TW" altLang="zh-TW" sz="4800" b="0" kern="100" dirty="0" smtClean="0">
                <a:solidFill>
                  <a:srgbClr val="002060"/>
                </a:solidFill>
                <a:latin typeface="標楷體" pitchFamily="65" charset="-120"/>
                <a:ea typeface="全真顏體" pitchFamily="49" charset="-120"/>
                <a:cs typeface="Times New Roman" panose="02020603050405020304" pitchFamily="18" charset="0"/>
              </a:rPr>
              <a:t>各考試科目之時間</a:t>
            </a:r>
            <a:r>
              <a:rPr lang="zh-TW" altLang="en-US" sz="4800" b="0" kern="100" dirty="0" smtClean="0">
                <a:solidFill>
                  <a:srgbClr val="002060"/>
                </a:solidFill>
                <a:latin typeface="標楷體" pitchFamily="65" charset="-120"/>
                <a:ea typeface="全真顏體" pitchFamily="49" charset="-120"/>
                <a:cs typeface="Times New Roman" panose="02020603050405020304" pitchFamily="18" charset="0"/>
              </a:rPr>
              <a:t>及</a:t>
            </a:r>
            <a:r>
              <a:rPr lang="zh-TW" altLang="zh-TW" sz="4800" b="0" kern="100" dirty="0" smtClean="0">
                <a:solidFill>
                  <a:srgbClr val="002060"/>
                </a:solidFill>
                <a:latin typeface="標楷體" pitchFamily="65" charset="-120"/>
                <a:ea typeface="全真顏體" pitchFamily="49" charset="-120"/>
                <a:cs typeface="Times New Roman" panose="02020603050405020304" pitchFamily="18" charset="0"/>
              </a:rPr>
              <a:t>題數</a:t>
            </a:r>
            <a:endParaRPr lang="zh-TW" altLang="en-US" sz="4800" b="0" dirty="0">
              <a:solidFill>
                <a:srgbClr val="002060"/>
              </a:solidFill>
              <a:ea typeface="全真顏體" pitchFamily="49" charset="-120"/>
            </a:endParaRPr>
          </a:p>
        </p:txBody>
      </p:sp>
      <p:sp>
        <p:nvSpPr>
          <p:cNvPr id="9" name="內容版面配置區 8"/>
          <p:cNvSpPr>
            <a:spLocks noGrp="1"/>
          </p:cNvSpPr>
          <p:nvPr>
            <p:ph idx="1"/>
          </p:nvPr>
        </p:nvSpPr>
        <p:spPr/>
        <p:txBody>
          <a:bodyPr/>
          <a:lstStyle/>
          <a:p>
            <a:endParaRPr lang="zh-TW" altLang="en-US"/>
          </a:p>
        </p:txBody>
      </p:sp>
      <p:sp>
        <p:nvSpPr>
          <p:cNvPr id="10" name="內容版面配置區 9"/>
          <p:cNvSpPr>
            <a:spLocks noGrp="1"/>
          </p:cNvSpPr>
          <p:nvPr>
            <p:ph idx="10"/>
          </p:nvPr>
        </p:nvSpPr>
        <p:spPr/>
        <p:txBody>
          <a:bodyPr/>
          <a:lstStyle/>
          <a:p>
            <a:endParaRPr lang="zh-TW" altLang="en-US"/>
          </a:p>
        </p:txBody>
      </p:sp>
      <p:sp>
        <p:nvSpPr>
          <p:cNvPr id="2" name="投影片編號版面配置區 1"/>
          <p:cNvSpPr>
            <a:spLocks noGrp="1"/>
          </p:cNvSpPr>
          <p:nvPr>
            <p:ph type="sldNum" sz="quarter" idx="4294967295"/>
          </p:nvPr>
        </p:nvSpPr>
        <p:spPr>
          <a:xfrm>
            <a:off x="8643966" y="6356350"/>
            <a:ext cx="500034" cy="501650"/>
          </a:xfrm>
          <a:prstGeom prst="rect">
            <a:avLst/>
          </a:prstGeom>
        </p:spPr>
        <p:txBody>
          <a:bodyPr>
            <a:normAutofit/>
          </a:bodyPr>
          <a:lstStyle/>
          <a:p>
            <a:fld id="{47D433DB-B31C-49C9-BEC3-1A87A9E59357}" type="slidenum">
              <a:rPr lang="zh-TW" altLang="en-US" smtClean="0"/>
              <a:pPr/>
              <a:t>26</a:t>
            </a:fld>
            <a:endParaRPr lang="zh-TW" altLang="en-US"/>
          </a:p>
        </p:txBody>
      </p:sp>
      <p:graphicFrame>
        <p:nvGraphicFramePr>
          <p:cNvPr id="7" name="表格 6"/>
          <p:cNvGraphicFramePr>
            <a:graphicFrameLocks noGrp="1"/>
          </p:cNvGraphicFramePr>
          <p:nvPr/>
        </p:nvGraphicFramePr>
        <p:xfrm>
          <a:off x="214282" y="1139377"/>
          <a:ext cx="8715436" cy="5538281"/>
        </p:xfrm>
        <a:graphic>
          <a:graphicData uri="http://schemas.openxmlformats.org/drawingml/2006/table">
            <a:tbl>
              <a:tblPr firstRow="1" firstCol="1" bandRow="1" bandCol="1">
                <a:tableStyleId>{5C22544A-7EE6-4342-B048-85BDC9FD1C3A}</a:tableStyleId>
              </a:tblPr>
              <a:tblGrid>
                <a:gridCol w="947203"/>
                <a:gridCol w="947203"/>
                <a:gridCol w="1086982"/>
                <a:gridCol w="3700445"/>
                <a:gridCol w="2033603"/>
              </a:tblGrid>
              <a:tr h="566865">
                <a:tc gridSpan="2">
                  <a:txBody>
                    <a:bodyPr/>
                    <a:lstStyle/>
                    <a:p>
                      <a:pPr algn="ctr">
                        <a:lnSpc>
                          <a:spcPts val="2500"/>
                        </a:lnSpc>
                        <a:spcAft>
                          <a:spcPts val="0"/>
                        </a:spcAft>
                      </a:pPr>
                      <a:r>
                        <a:rPr lang="zh-TW" sz="2400" kern="100" baseline="0" dirty="0">
                          <a:effectLst/>
                          <a:latin typeface="Cambria Math" pitchFamily="18" charset="0"/>
                          <a:ea typeface="標楷體" pitchFamily="65" charset="-120"/>
                        </a:rPr>
                        <a:t>考試科目</a:t>
                      </a:r>
                    </a:p>
                  </a:txBody>
                  <a:tcPr marL="54616" marR="54616" marT="29188" marB="29188" anchor="ctr">
                    <a:solidFill>
                      <a:srgbClr val="7030A0"/>
                    </a:solidFill>
                  </a:tcPr>
                </a:tc>
                <a:tc hMerge="1">
                  <a:txBody>
                    <a:bodyPr/>
                    <a:lstStyle/>
                    <a:p>
                      <a:endParaRPr lang="zh-TW" altLang="en-US"/>
                    </a:p>
                  </a:txBody>
                  <a:tcPr/>
                </a:tc>
                <a:tc>
                  <a:txBody>
                    <a:bodyPr/>
                    <a:lstStyle/>
                    <a:p>
                      <a:pPr algn="ctr">
                        <a:lnSpc>
                          <a:spcPts val="2500"/>
                        </a:lnSpc>
                        <a:spcAft>
                          <a:spcPts val="0"/>
                        </a:spcAft>
                      </a:pPr>
                      <a:r>
                        <a:rPr lang="zh-TW" sz="2400" kern="100" baseline="0" dirty="0" smtClean="0">
                          <a:effectLst/>
                          <a:latin typeface="Cambria Math" pitchFamily="18" charset="0"/>
                          <a:ea typeface="標楷體" pitchFamily="65" charset="-120"/>
                        </a:rPr>
                        <a:t>時</a:t>
                      </a:r>
                      <a:r>
                        <a:rPr lang="zh-TW" altLang="en-US" sz="2400" kern="100" baseline="0" dirty="0" smtClean="0">
                          <a:effectLst/>
                          <a:latin typeface="Cambria Math" pitchFamily="18" charset="0"/>
                          <a:ea typeface="標楷體" pitchFamily="65" charset="-120"/>
                        </a:rPr>
                        <a:t> </a:t>
                      </a:r>
                      <a:r>
                        <a:rPr lang="zh-TW" sz="2400" kern="100" baseline="0" dirty="0" smtClean="0">
                          <a:effectLst/>
                          <a:latin typeface="Cambria Math" pitchFamily="18" charset="0"/>
                          <a:ea typeface="標楷體" pitchFamily="65" charset="-120"/>
                        </a:rPr>
                        <a:t>間</a:t>
                      </a:r>
                      <a:endParaRPr lang="zh-TW" sz="2400" kern="100" baseline="0" dirty="0">
                        <a:effectLst/>
                        <a:latin typeface="Cambria Math" pitchFamily="18" charset="0"/>
                        <a:ea typeface="標楷體" pitchFamily="65" charset="-120"/>
                      </a:endParaRPr>
                    </a:p>
                  </a:txBody>
                  <a:tcPr marL="54616" marR="54616" marT="29188" marB="29188" anchor="ctr">
                    <a:solidFill>
                      <a:srgbClr val="7030A0"/>
                    </a:solidFill>
                  </a:tcPr>
                </a:tc>
                <a:tc>
                  <a:txBody>
                    <a:bodyPr/>
                    <a:lstStyle/>
                    <a:p>
                      <a:pPr algn="ctr">
                        <a:lnSpc>
                          <a:spcPts val="2500"/>
                        </a:lnSpc>
                        <a:spcAft>
                          <a:spcPts val="0"/>
                        </a:spcAft>
                      </a:pPr>
                      <a:r>
                        <a:rPr lang="zh-TW" sz="2400" kern="100" baseline="0" dirty="0" smtClean="0">
                          <a:effectLst/>
                          <a:latin typeface="Cambria Math" pitchFamily="18" charset="0"/>
                          <a:ea typeface="標楷體" pitchFamily="65" charset="-120"/>
                        </a:rPr>
                        <a:t>題</a:t>
                      </a:r>
                      <a:r>
                        <a:rPr lang="zh-TW" altLang="en-US" sz="2400" kern="100" baseline="0" dirty="0" smtClean="0">
                          <a:effectLst/>
                          <a:latin typeface="Cambria Math" pitchFamily="18" charset="0"/>
                          <a:ea typeface="標楷體" pitchFamily="65" charset="-120"/>
                        </a:rPr>
                        <a:t>           </a:t>
                      </a:r>
                      <a:r>
                        <a:rPr lang="zh-TW" sz="2400" kern="100" baseline="0" dirty="0" smtClean="0">
                          <a:effectLst/>
                          <a:latin typeface="Cambria Math" pitchFamily="18" charset="0"/>
                          <a:ea typeface="標楷體" pitchFamily="65" charset="-120"/>
                        </a:rPr>
                        <a:t>數</a:t>
                      </a:r>
                      <a:endParaRPr lang="zh-TW" sz="2400" kern="100" baseline="0" dirty="0">
                        <a:effectLst/>
                        <a:latin typeface="Cambria Math" pitchFamily="18" charset="0"/>
                        <a:ea typeface="標楷體" pitchFamily="65" charset="-120"/>
                      </a:endParaRPr>
                    </a:p>
                  </a:txBody>
                  <a:tcPr marL="0" marR="0" marT="0" marB="0" anchor="ctr">
                    <a:solidFill>
                      <a:srgbClr val="7030A0"/>
                    </a:solidFill>
                  </a:tcPr>
                </a:tc>
                <a:tc>
                  <a:txBody>
                    <a:bodyPr/>
                    <a:lstStyle/>
                    <a:p>
                      <a:pPr algn="ctr">
                        <a:lnSpc>
                          <a:spcPts val="2500"/>
                        </a:lnSpc>
                        <a:spcAft>
                          <a:spcPts val="0"/>
                        </a:spcAft>
                      </a:pPr>
                      <a:r>
                        <a:rPr lang="zh-TW" sz="2400" kern="100" baseline="0" dirty="0">
                          <a:effectLst/>
                          <a:latin typeface="Cambria Math" pitchFamily="18" charset="0"/>
                          <a:ea typeface="標楷體" pitchFamily="65" charset="-120"/>
                        </a:rPr>
                        <a:t>結果呈現</a:t>
                      </a:r>
                    </a:p>
                  </a:txBody>
                  <a:tcPr marL="54616" marR="54616" marT="29188" marB="29188" anchor="ctr">
                    <a:solidFill>
                      <a:srgbClr val="7030A0"/>
                    </a:solidFill>
                  </a:tcPr>
                </a:tc>
              </a:tr>
              <a:tr h="524281">
                <a:tc gridSpan="2">
                  <a:txBody>
                    <a:bodyPr/>
                    <a:lstStyle/>
                    <a:p>
                      <a:pPr algn="ctr">
                        <a:lnSpc>
                          <a:spcPts val="2500"/>
                        </a:lnSpc>
                        <a:spcAft>
                          <a:spcPts val="0"/>
                        </a:spcAft>
                      </a:pPr>
                      <a:r>
                        <a:rPr lang="zh-TW" sz="2800" kern="100" baseline="0" dirty="0">
                          <a:effectLst/>
                          <a:latin typeface="Cambria Math" pitchFamily="18" charset="0"/>
                          <a:ea typeface="標楷體" pitchFamily="65" charset="-120"/>
                        </a:rPr>
                        <a:t>國文</a:t>
                      </a:r>
                    </a:p>
                  </a:txBody>
                  <a:tcPr marL="54616" marR="54616" marT="29188" marB="29188" anchor="ctr">
                    <a:solidFill>
                      <a:srgbClr val="7030A0"/>
                    </a:solidFill>
                  </a:tcPr>
                </a:tc>
                <a:tc hMerge="1">
                  <a:txBody>
                    <a:bodyPr/>
                    <a:lstStyle/>
                    <a:p>
                      <a:endParaRPr lang="zh-TW" altLang="en-US"/>
                    </a:p>
                  </a:txBody>
                  <a:tcP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70</a:t>
                      </a:r>
                      <a:r>
                        <a:rPr lang="zh-TW" sz="2000" kern="100" baseline="0" dirty="0">
                          <a:effectLst/>
                          <a:latin typeface="Cambria Math" pitchFamily="18" charset="0"/>
                          <a:ea typeface="標楷體" pitchFamily="65" charset="-120"/>
                        </a:rPr>
                        <a:t>分鐘</a:t>
                      </a:r>
                    </a:p>
                  </a:txBody>
                  <a:tcPr marL="54616" marR="54616" marT="29188" marB="29188" anchor="ct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45</a:t>
                      </a:r>
                      <a:r>
                        <a:rPr lang="zh-TW" sz="2000" kern="100" baseline="0" dirty="0">
                          <a:effectLst/>
                          <a:latin typeface="Cambria Math" pitchFamily="18" charset="0"/>
                          <a:ea typeface="標楷體" pitchFamily="65" charset="-120"/>
                        </a:rPr>
                        <a:t>～</a:t>
                      </a:r>
                      <a:r>
                        <a:rPr lang="en-US" sz="2000" kern="100" baseline="0" dirty="0">
                          <a:effectLst/>
                          <a:latin typeface="Cambria Math" pitchFamily="18" charset="0"/>
                          <a:ea typeface="標楷體" pitchFamily="65" charset="-120"/>
                        </a:rPr>
                        <a:t>50</a:t>
                      </a:r>
                      <a:r>
                        <a:rPr lang="zh-TW" sz="2000" kern="100" baseline="0" dirty="0">
                          <a:effectLst/>
                          <a:latin typeface="Cambria Math" pitchFamily="18" charset="0"/>
                          <a:ea typeface="標楷體" pitchFamily="65" charset="-120"/>
                        </a:rPr>
                        <a:t>題</a:t>
                      </a:r>
                    </a:p>
                  </a:txBody>
                  <a:tcPr marL="0" marR="0" marT="0" marB="0" anchor="ctr"/>
                </a:tc>
                <a:tc rowSpan="6">
                  <a:txBody>
                    <a:bodyPr/>
                    <a:lstStyle/>
                    <a:p>
                      <a:pPr algn="l">
                        <a:lnSpc>
                          <a:spcPts val="2500"/>
                        </a:lnSpc>
                        <a:spcAft>
                          <a:spcPts val="0"/>
                        </a:spcAft>
                      </a:pPr>
                      <a:r>
                        <a:rPr lang="en-US" altLang="zh-TW" sz="2000" kern="100" baseline="0" dirty="0" smtClean="0">
                          <a:effectLst/>
                          <a:latin typeface="Cambria Math" pitchFamily="18" charset="0"/>
                          <a:ea typeface="標楷體" pitchFamily="65" charset="-120"/>
                        </a:rPr>
                        <a:t>1.</a:t>
                      </a:r>
                      <a:r>
                        <a:rPr lang="zh-TW" sz="2000" kern="100" baseline="0" dirty="0" smtClean="0">
                          <a:effectLst/>
                          <a:latin typeface="Cambria Math" pitchFamily="18" charset="0"/>
                          <a:ea typeface="標楷體" pitchFamily="65" charset="-120"/>
                        </a:rPr>
                        <a:t>分為</a:t>
                      </a:r>
                      <a:r>
                        <a:rPr lang="zh-TW" sz="2000" kern="100" baseline="0" dirty="0">
                          <a:effectLst/>
                          <a:latin typeface="Cambria Math" pitchFamily="18" charset="0"/>
                          <a:ea typeface="標楷體" pitchFamily="65" charset="-120"/>
                        </a:rPr>
                        <a:t>「精熟</a:t>
                      </a:r>
                      <a:r>
                        <a:rPr lang="zh-TW" sz="2000" kern="100" baseline="0" dirty="0" smtClean="0">
                          <a:effectLst/>
                          <a:latin typeface="Cambria Math" pitchFamily="18" charset="0"/>
                          <a:ea typeface="標楷體" pitchFamily="65" charset="-120"/>
                        </a:rPr>
                        <a:t>」</a:t>
                      </a:r>
                      <a:r>
                        <a:rPr lang="zh-TW" altLang="en-US" sz="2000" kern="100" baseline="0" dirty="0" smtClean="0">
                          <a:effectLst/>
                          <a:latin typeface="Cambria Math" pitchFamily="18" charset="0"/>
                          <a:ea typeface="標楷體" pitchFamily="65" charset="-120"/>
                        </a:rPr>
                        <a:t>、</a:t>
                      </a:r>
                      <a:r>
                        <a:rPr lang="zh-TW" sz="2000" kern="100" baseline="0" dirty="0" smtClean="0">
                          <a:effectLst/>
                          <a:latin typeface="Cambria Math" pitchFamily="18" charset="0"/>
                          <a:ea typeface="標楷體" pitchFamily="65" charset="-120"/>
                        </a:rPr>
                        <a:t>「</a:t>
                      </a:r>
                      <a:r>
                        <a:rPr lang="zh-TW" sz="2000" kern="100" baseline="0" dirty="0">
                          <a:effectLst/>
                          <a:latin typeface="Cambria Math" pitchFamily="18" charset="0"/>
                          <a:ea typeface="標楷體" pitchFamily="65" charset="-120"/>
                        </a:rPr>
                        <a:t>基礎</a:t>
                      </a:r>
                      <a:r>
                        <a:rPr lang="zh-TW" sz="2000" kern="100" baseline="0" dirty="0" smtClean="0">
                          <a:effectLst/>
                          <a:latin typeface="Cambria Math" pitchFamily="18" charset="0"/>
                          <a:ea typeface="標楷體" pitchFamily="65" charset="-120"/>
                        </a:rPr>
                        <a:t>」和</a:t>
                      </a:r>
                      <a:r>
                        <a:rPr lang="zh-TW" sz="2000" kern="100" baseline="0" dirty="0">
                          <a:effectLst/>
                          <a:latin typeface="Cambria Math" pitchFamily="18" charset="0"/>
                          <a:ea typeface="標楷體" pitchFamily="65" charset="-120"/>
                        </a:rPr>
                        <a:t>「待加強」</a:t>
                      </a:r>
                      <a:r>
                        <a:rPr lang="en-US" sz="2000" kern="100" baseline="0" dirty="0">
                          <a:effectLst/>
                          <a:latin typeface="Cambria Math" pitchFamily="18" charset="0"/>
                          <a:ea typeface="標楷體" pitchFamily="65" charset="-120"/>
                        </a:rPr>
                        <a:t>3</a:t>
                      </a:r>
                      <a:r>
                        <a:rPr lang="zh-TW" sz="2000" kern="100" baseline="0" dirty="0" smtClean="0">
                          <a:effectLst/>
                          <a:latin typeface="Cambria Math" pitchFamily="18" charset="0"/>
                          <a:ea typeface="標楷體" pitchFamily="65" charset="-120"/>
                        </a:rPr>
                        <a:t>等級</a:t>
                      </a:r>
                      <a:endParaRPr lang="en-US" altLang="zh-TW" sz="2000" kern="100" baseline="0" dirty="0" smtClean="0">
                        <a:effectLst/>
                        <a:latin typeface="Cambria Math" pitchFamily="18" charset="0"/>
                        <a:ea typeface="標楷體" pitchFamily="65" charset="-120"/>
                      </a:endParaRPr>
                    </a:p>
                    <a:p>
                      <a:pPr algn="l">
                        <a:lnSpc>
                          <a:spcPts val="2500"/>
                        </a:lnSpc>
                        <a:spcAft>
                          <a:spcPts val="0"/>
                        </a:spcAft>
                      </a:pPr>
                      <a:endParaRPr lang="en-US" altLang="zh-TW" sz="2000" kern="100" baseline="0" dirty="0" smtClean="0">
                        <a:effectLst/>
                        <a:latin typeface="Cambria Math" pitchFamily="18" charset="0"/>
                        <a:ea typeface="標楷體" pitchFamily="65" charset="-120"/>
                      </a:endParaRPr>
                    </a:p>
                    <a:p>
                      <a:pPr marL="0" marR="0" indent="0" algn="l" defTabSz="914400" rtl="0" eaLnBrk="1" fontAlgn="auto" latinLnBrk="0" hangingPunct="1">
                        <a:lnSpc>
                          <a:spcPts val="2500"/>
                        </a:lnSpc>
                        <a:spcBef>
                          <a:spcPts val="0"/>
                        </a:spcBef>
                        <a:spcAft>
                          <a:spcPts val="0"/>
                        </a:spcAft>
                        <a:buClrTx/>
                        <a:buSzTx/>
                        <a:buFontTx/>
                        <a:buNone/>
                        <a:tabLst/>
                        <a:defRPr/>
                      </a:pPr>
                      <a:r>
                        <a:rPr lang="en-US" altLang="zh-TW" sz="2000" baseline="0" dirty="0" smtClean="0">
                          <a:solidFill>
                            <a:srgbClr val="FF0000"/>
                          </a:solidFill>
                          <a:latin typeface="Cambria Math" pitchFamily="18" charset="0"/>
                          <a:ea typeface="標楷體" pitchFamily="65" charset="-120"/>
                        </a:rPr>
                        <a:t>2.</a:t>
                      </a:r>
                      <a:r>
                        <a:rPr lang="zh-TW" altLang="en-US" sz="2000" baseline="0" dirty="0" smtClean="0">
                          <a:solidFill>
                            <a:srgbClr val="FF0000"/>
                          </a:solidFill>
                          <a:latin typeface="Cambria Math" pitchFamily="18" charset="0"/>
                          <a:ea typeface="標楷體" pitchFamily="65" charset="-120"/>
                        </a:rPr>
                        <a:t>成績計算方式可詳見教育部國中教育會考網站：</a:t>
                      </a:r>
                      <a:r>
                        <a:rPr lang="en-US" altLang="zh-TW" sz="2000" baseline="0" dirty="0" smtClean="0">
                          <a:solidFill>
                            <a:srgbClr val="FF0000"/>
                          </a:solidFill>
                          <a:latin typeface="Cambria Math" pitchFamily="18" charset="0"/>
                          <a:ea typeface="標楷體" pitchFamily="65" charset="-120"/>
                          <a:hlinkClick r:id=""/>
                        </a:rPr>
                        <a:t>http://cap.ntnu.edu.tw/</a:t>
                      </a:r>
                      <a:endParaRPr lang="en-US" altLang="zh-TW" sz="2000" baseline="0" dirty="0" smtClean="0">
                        <a:solidFill>
                          <a:srgbClr val="FF0000"/>
                        </a:solidFill>
                        <a:latin typeface="Cambria Math" pitchFamily="18" charset="0"/>
                        <a:ea typeface="標楷體" pitchFamily="65" charset="-120"/>
                      </a:endParaRPr>
                    </a:p>
                    <a:p>
                      <a:pPr marL="0" marR="0" indent="0" algn="l" defTabSz="914400" rtl="0" eaLnBrk="1" fontAlgn="auto" latinLnBrk="0" hangingPunct="1">
                        <a:lnSpc>
                          <a:spcPts val="2500"/>
                        </a:lnSpc>
                        <a:spcBef>
                          <a:spcPts val="0"/>
                        </a:spcBef>
                        <a:spcAft>
                          <a:spcPts val="0"/>
                        </a:spcAft>
                        <a:buClrTx/>
                        <a:buSzTx/>
                        <a:buFontTx/>
                        <a:buNone/>
                        <a:tabLst/>
                        <a:defRPr/>
                      </a:pPr>
                      <a:endParaRPr lang="zh-TW" altLang="en-US" sz="2000" baseline="0" dirty="0" smtClean="0">
                        <a:solidFill>
                          <a:srgbClr val="FF0000"/>
                        </a:solidFill>
                        <a:latin typeface="Cambria Math" pitchFamily="18" charset="0"/>
                        <a:ea typeface="標楷體" pitchFamily="65" charset="-120"/>
                      </a:endParaRPr>
                    </a:p>
                    <a:p>
                      <a:pPr algn="l">
                        <a:lnSpc>
                          <a:spcPts val="2500"/>
                        </a:lnSpc>
                        <a:spcAft>
                          <a:spcPts val="0"/>
                        </a:spcAft>
                      </a:pPr>
                      <a:r>
                        <a:rPr lang="en-US" altLang="zh-TW" sz="2000" kern="100" baseline="0" dirty="0" smtClean="0">
                          <a:effectLst/>
                          <a:latin typeface="Cambria Math" pitchFamily="18" charset="0"/>
                          <a:ea typeface="標楷體" pitchFamily="65" charset="-120"/>
                        </a:rPr>
                        <a:t>3.</a:t>
                      </a:r>
                      <a:r>
                        <a:rPr lang="zh-TW" altLang="en-US" sz="2000" kern="100" baseline="0" dirty="0" smtClean="0">
                          <a:effectLst/>
                          <a:latin typeface="Cambria Math" pitchFamily="18" charset="0"/>
                          <a:ea typeface="標楷體" pitchFamily="65" charset="-120"/>
                        </a:rPr>
                        <a:t>命題依據：國民中小學九年一貫課程綱要</a:t>
                      </a:r>
                      <a:endParaRPr lang="zh-TW" sz="2000" kern="100" baseline="0" dirty="0">
                        <a:effectLst/>
                        <a:latin typeface="Cambria Math" pitchFamily="18" charset="0"/>
                        <a:ea typeface="標楷體" pitchFamily="65" charset="-120"/>
                      </a:endParaRPr>
                    </a:p>
                  </a:txBody>
                  <a:tcPr marL="54616" marR="54616" marT="29188" marB="29188" anchor="ctr"/>
                </a:tc>
              </a:tr>
              <a:tr h="963790">
                <a:tc rowSpan="2">
                  <a:txBody>
                    <a:bodyPr/>
                    <a:lstStyle/>
                    <a:p>
                      <a:pPr algn="ctr">
                        <a:lnSpc>
                          <a:spcPts val="2500"/>
                        </a:lnSpc>
                        <a:spcAft>
                          <a:spcPts val="0"/>
                        </a:spcAft>
                      </a:pPr>
                      <a:r>
                        <a:rPr lang="zh-TW" sz="3200" kern="100" baseline="0" dirty="0" smtClean="0">
                          <a:effectLst/>
                          <a:latin typeface="Cambria Math" pitchFamily="18" charset="0"/>
                          <a:ea typeface="標楷體" pitchFamily="65" charset="-120"/>
                        </a:rPr>
                        <a:t>英語</a:t>
                      </a:r>
                      <a:endParaRPr lang="zh-TW" sz="3200" kern="100" baseline="0" dirty="0">
                        <a:effectLst/>
                        <a:latin typeface="Cambria Math" pitchFamily="18" charset="0"/>
                        <a:ea typeface="標楷體" pitchFamily="65"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endParaRPr lang="en-US" altLang="zh-TW" sz="2000" kern="100" baseline="0" dirty="0" smtClean="0">
                        <a:effectLst/>
                        <a:latin typeface="Cambria Math" pitchFamily="18" charset="0"/>
                        <a:ea typeface="標楷體" pitchFamily="65" charset="-120"/>
                      </a:endParaRPr>
                    </a:p>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400" b="1" kern="100" baseline="0" dirty="0" smtClean="0">
                          <a:solidFill>
                            <a:schemeClr val="bg1"/>
                          </a:solidFill>
                          <a:effectLst/>
                          <a:latin typeface="Cambria Math" pitchFamily="18" charset="0"/>
                          <a:ea typeface="標楷體" pitchFamily="65" charset="-120"/>
                        </a:rPr>
                        <a:t>閱讀</a:t>
                      </a:r>
                      <a:endParaRPr lang="zh-TW" altLang="zh-TW" sz="2400" b="1" kern="100" baseline="0" dirty="0" smtClean="0">
                        <a:solidFill>
                          <a:schemeClr val="bg1"/>
                        </a:solidFill>
                        <a:effectLst/>
                        <a:latin typeface="Cambria Math" pitchFamily="18" charset="0"/>
                        <a:ea typeface="標楷體" pitchFamily="65" charset="-120"/>
                      </a:endParaRPr>
                    </a:p>
                    <a:p>
                      <a:pPr algn="ctr">
                        <a:lnSpc>
                          <a:spcPts val="2500"/>
                        </a:lnSpc>
                        <a:spcAft>
                          <a:spcPts val="0"/>
                        </a:spcAft>
                      </a:pPr>
                      <a:endParaRPr lang="zh-TW" sz="2000" kern="100" baseline="0" dirty="0">
                        <a:effectLst/>
                        <a:latin typeface="Cambria Math" pitchFamily="18" charset="0"/>
                        <a:ea typeface="標楷體" pitchFamily="65" charset="-120"/>
                      </a:endParaRPr>
                    </a:p>
                  </a:txBody>
                  <a:tcPr marL="54616" marR="54616" marT="29188" marB="29188" anchor="ctr">
                    <a:solidFill>
                      <a:srgbClr val="7030A0"/>
                    </a:solidFill>
                  </a:tcPr>
                </a:tc>
                <a:tc>
                  <a:txBody>
                    <a:bodyPr/>
                    <a:lstStyle/>
                    <a:p>
                      <a:pPr algn="ctr">
                        <a:lnSpc>
                          <a:spcPts val="2500"/>
                        </a:lnSpc>
                        <a:spcAft>
                          <a:spcPts val="0"/>
                        </a:spcAft>
                      </a:pPr>
                      <a:r>
                        <a:rPr lang="en-US" sz="2000" kern="100" baseline="0" dirty="0" smtClean="0">
                          <a:effectLst/>
                          <a:latin typeface="Cambria Math" pitchFamily="18" charset="0"/>
                          <a:ea typeface="標楷體" pitchFamily="65" charset="-120"/>
                        </a:rPr>
                        <a:t>60</a:t>
                      </a:r>
                      <a:r>
                        <a:rPr lang="zh-TW" sz="2000" kern="100" baseline="0" dirty="0">
                          <a:effectLst/>
                          <a:latin typeface="Cambria Math" pitchFamily="18" charset="0"/>
                          <a:ea typeface="標楷體" pitchFamily="65" charset="-120"/>
                        </a:rPr>
                        <a:t>分鐘</a:t>
                      </a:r>
                    </a:p>
                  </a:txBody>
                  <a:tcPr marL="54616" marR="54616" marT="29188" marB="29188" anchor="ctr"/>
                </a:tc>
                <a:tc>
                  <a:txBody>
                    <a:bodyPr/>
                    <a:lstStyle/>
                    <a:p>
                      <a:pPr algn="ctr">
                        <a:lnSpc>
                          <a:spcPts val="2500"/>
                        </a:lnSpc>
                        <a:spcAft>
                          <a:spcPts val="0"/>
                        </a:spcAft>
                      </a:pPr>
                      <a:r>
                        <a:rPr lang="zh-TW" sz="2000" kern="100" baseline="0" dirty="0" smtClean="0">
                          <a:effectLst/>
                          <a:latin typeface="Cambria Math" pitchFamily="18" charset="0"/>
                          <a:ea typeface="標楷體" pitchFamily="65" charset="-120"/>
                        </a:rPr>
                        <a:t>閱讀</a:t>
                      </a:r>
                      <a:r>
                        <a:rPr lang="en-US" sz="2000" kern="100" baseline="0" dirty="0" smtClean="0">
                          <a:effectLst/>
                          <a:latin typeface="Cambria Math" pitchFamily="18" charset="0"/>
                          <a:ea typeface="標楷體" pitchFamily="65" charset="-120"/>
                        </a:rPr>
                        <a:t>40</a:t>
                      </a:r>
                      <a:r>
                        <a:rPr lang="zh-TW" sz="2000" kern="100" baseline="0" dirty="0">
                          <a:effectLst/>
                          <a:latin typeface="Cambria Math" pitchFamily="18" charset="0"/>
                          <a:ea typeface="標楷體" pitchFamily="65" charset="-120"/>
                        </a:rPr>
                        <a:t>～</a:t>
                      </a:r>
                      <a:r>
                        <a:rPr lang="en-US" sz="2000" kern="100" baseline="0" dirty="0">
                          <a:effectLst/>
                          <a:latin typeface="Cambria Math" pitchFamily="18" charset="0"/>
                          <a:ea typeface="標楷體" pitchFamily="65" charset="-120"/>
                        </a:rPr>
                        <a:t>45</a:t>
                      </a:r>
                      <a:r>
                        <a:rPr lang="zh-TW" sz="2000" kern="100" baseline="0" dirty="0" smtClean="0">
                          <a:effectLst/>
                          <a:latin typeface="Cambria Math" pitchFamily="18" charset="0"/>
                          <a:ea typeface="標楷體" pitchFamily="65" charset="-120"/>
                        </a:rPr>
                        <a:t>題</a:t>
                      </a:r>
                      <a:endParaRPr lang="en-US" altLang="zh-TW" sz="2000" kern="100" baseline="0" dirty="0" smtClean="0">
                        <a:effectLst/>
                        <a:latin typeface="Cambria Math" pitchFamily="18" charset="0"/>
                        <a:ea typeface="標楷體" pitchFamily="65" charset="-120"/>
                      </a:endParaRPr>
                    </a:p>
                    <a:p>
                      <a:pPr algn="ctr">
                        <a:lnSpc>
                          <a:spcPts val="2500"/>
                        </a:lnSpc>
                        <a:spcAft>
                          <a:spcPts val="0"/>
                        </a:spcAft>
                      </a:pPr>
                      <a:r>
                        <a:rPr lang="en-US" altLang="zh-TW" sz="2000" kern="100" baseline="0" dirty="0" smtClean="0">
                          <a:solidFill>
                            <a:srgbClr val="FF0000"/>
                          </a:solidFill>
                          <a:effectLst/>
                          <a:latin typeface="Cambria Math" pitchFamily="18" charset="0"/>
                          <a:ea typeface="標楷體" pitchFamily="65" charset="-120"/>
                        </a:rPr>
                        <a:t>(</a:t>
                      </a:r>
                      <a:r>
                        <a:rPr lang="zh-TW" altLang="en-US" sz="2000" kern="100" baseline="0" dirty="0" smtClean="0">
                          <a:solidFill>
                            <a:srgbClr val="FF0000"/>
                          </a:solidFill>
                          <a:effectLst/>
                          <a:latin typeface="Cambria Math" pitchFamily="18" charset="0"/>
                          <a:ea typeface="標楷體" pitchFamily="65" charset="-120"/>
                        </a:rPr>
                        <a:t>占總成績</a:t>
                      </a:r>
                      <a:r>
                        <a:rPr lang="en-US" altLang="zh-TW" sz="2000" kern="100" baseline="0" dirty="0" smtClean="0">
                          <a:solidFill>
                            <a:srgbClr val="FF0000"/>
                          </a:solidFill>
                          <a:effectLst/>
                          <a:latin typeface="Cambria Math" pitchFamily="18" charset="0"/>
                          <a:ea typeface="標楷體" pitchFamily="65" charset="-120"/>
                        </a:rPr>
                        <a:t>80%)</a:t>
                      </a:r>
                      <a:r>
                        <a:rPr lang="en-US" altLang="zh-TW" sz="2000" kern="100" baseline="0" dirty="0" smtClean="0">
                          <a:effectLst/>
                          <a:latin typeface="Cambria Math" pitchFamily="18" charset="0"/>
                          <a:ea typeface="標楷體" pitchFamily="65" charset="-120"/>
                        </a:rPr>
                        <a:t> </a:t>
                      </a:r>
                      <a:endParaRPr lang="zh-TW" sz="2000" kern="100" baseline="0" dirty="0">
                        <a:effectLst/>
                        <a:latin typeface="Cambria Math" pitchFamily="18" charset="0"/>
                        <a:ea typeface="標楷體" pitchFamily="65" charset="-120"/>
                      </a:endParaRPr>
                    </a:p>
                  </a:txBody>
                  <a:tcPr marL="0" marR="0" marT="0" marB="0" anchor="ctr"/>
                </a:tc>
                <a:tc vMerge="1">
                  <a:txBody>
                    <a:bodyPr/>
                    <a:lstStyle/>
                    <a:p>
                      <a:endParaRPr lang="zh-TW" altLang="en-US"/>
                    </a:p>
                  </a:txBody>
                  <a:tcPr/>
                </a:tc>
              </a:tr>
              <a:tr h="963790">
                <a:tc vMerge="1">
                  <a:txBody>
                    <a:bodyPr/>
                    <a:lstStyle/>
                    <a:p>
                      <a:pPr algn="ctr">
                        <a:spcAft>
                          <a:spcPts val="0"/>
                        </a:spcAft>
                      </a:pP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endParaRPr lang="en-US" altLang="zh-TW" sz="2000" kern="100" baseline="0" dirty="0" smtClean="0">
                        <a:effectLst/>
                        <a:latin typeface="Cambria Math" pitchFamily="18" charset="0"/>
                        <a:ea typeface="標楷體" pitchFamily="65" charset="-120"/>
                      </a:endParaRPr>
                    </a:p>
                    <a:p>
                      <a:pPr marL="0" marR="0" indent="0" algn="ctr" defTabSz="914400" rtl="0" eaLnBrk="1" fontAlgn="auto" latinLnBrk="0" hangingPunct="1">
                        <a:lnSpc>
                          <a:spcPts val="2500"/>
                        </a:lnSpc>
                        <a:spcBef>
                          <a:spcPts val="0"/>
                        </a:spcBef>
                        <a:spcAft>
                          <a:spcPts val="0"/>
                        </a:spcAft>
                        <a:buClrTx/>
                        <a:buSzTx/>
                        <a:buFontTx/>
                        <a:buNone/>
                        <a:tabLst/>
                        <a:defRPr/>
                      </a:pPr>
                      <a:r>
                        <a:rPr lang="zh-TW" altLang="en-US" sz="2400" b="1" u="sng" kern="100" baseline="0" dirty="0" smtClean="0">
                          <a:solidFill>
                            <a:srgbClr val="FFFF00"/>
                          </a:solidFill>
                          <a:effectLst>
                            <a:outerShdw blurRad="38100" dist="38100" dir="2700000" algn="tl">
                              <a:srgbClr val="000000">
                                <a:alpha val="43137"/>
                              </a:srgbClr>
                            </a:outerShdw>
                          </a:effectLst>
                          <a:latin typeface="Cambria Math" pitchFamily="18" charset="0"/>
                          <a:ea typeface="標楷體" pitchFamily="65" charset="-120"/>
                        </a:rPr>
                        <a:t>聽力</a:t>
                      </a:r>
                      <a:endParaRPr lang="zh-TW" altLang="zh-TW" sz="2400" b="1" u="sng" kern="100" baseline="0" dirty="0" smtClean="0">
                        <a:solidFill>
                          <a:srgbClr val="FFFF00"/>
                        </a:solidFill>
                        <a:effectLst>
                          <a:outerShdw blurRad="38100" dist="38100" dir="2700000" algn="tl">
                            <a:srgbClr val="000000">
                              <a:alpha val="43137"/>
                            </a:srgbClr>
                          </a:outerShdw>
                        </a:effectLst>
                        <a:latin typeface="Cambria Math" pitchFamily="18" charset="0"/>
                        <a:ea typeface="標楷體" pitchFamily="65" charset="-120"/>
                      </a:endParaRPr>
                    </a:p>
                    <a:p>
                      <a:pPr algn="ctr">
                        <a:lnSpc>
                          <a:spcPts val="2500"/>
                        </a:lnSpc>
                        <a:spcAft>
                          <a:spcPts val="0"/>
                        </a:spcAft>
                      </a:pPr>
                      <a:endParaRPr lang="zh-TW" sz="2000" kern="100" baseline="0" dirty="0">
                        <a:effectLst/>
                        <a:latin typeface="Cambria Math" pitchFamily="18" charset="0"/>
                        <a:ea typeface="標楷體" pitchFamily="65" charset="-120"/>
                      </a:endParaRPr>
                    </a:p>
                  </a:txBody>
                  <a:tcPr marL="54616" marR="54616" marT="29188" marB="29188" anchor="ctr">
                    <a:solidFill>
                      <a:srgbClr val="7030A0"/>
                    </a:solidFill>
                  </a:tcPr>
                </a:tc>
                <a:tc>
                  <a:txBody>
                    <a:bodyPr/>
                    <a:lstStyle/>
                    <a:p>
                      <a:pPr algn="ctr">
                        <a:lnSpc>
                          <a:spcPts val="2500"/>
                        </a:lnSpc>
                        <a:spcAft>
                          <a:spcPts val="0"/>
                        </a:spcAft>
                      </a:pPr>
                      <a:r>
                        <a:rPr lang="en-US" altLang="zh-TW" sz="2000" kern="100" baseline="0" dirty="0" smtClean="0">
                          <a:effectLst/>
                          <a:latin typeface="Cambria Math" pitchFamily="18" charset="0"/>
                          <a:ea typeface="標楷體" pitchFamily="65" charset="-120"/>
                        </a:rPr>
                        <a:t>25</a:t>
                      </a:r>
                      <a:r>
                        <a:rPr lang="zh-TW" altLang="en-US" sz="2000" kern="100" baseline="0" dirty="0" smtClean="0">
                          <a:effectLst/>
                          <a:latin typeface="Cambria Math" pitchFamily="18" charset="0"/>
                          <a:ea typeface="標楷體" pitchFamily="65" charset="-120"/>
                        </a:rPr>
                        <a:t>分鐘</a:t>
                      </a:r>
                      <a:endParaRPr lang="zh-TW" sz="2000" kern="100" baseline="0" dirty="0">
                        <a:effectLst/>
                        <a:latin typeface="Cambria Math" pitchFamily="18" charset="0"/>
                        <a:ea typeface="標楷體" pitchFamily="65" charset="-120"/>
                      </a:endParaRPr>
                    </a:p>
                  </a:txBody>
                  <a:tcPr marL="54616" marR="54616" marT="29188" marB="29188" anchor="ctr"/>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en-US" altLang="zh-TW" sz="2000" kern="100" baseline="0" dirty="0" smtClean="0">
                          <a:effectLst/>
                          <a:latin typeface="Cambria Math" pitchFamily="18" charset="0"/>
                          <a:ea typeface="標楷體" pitchFamily="65" charset="-120"/>
                        </a:rPr>
                        <a:t>20</a:t>
                      </a:r>
                      <a:r>
                        <a:rPr lang="zh-TW" altLang="zh-TW" sz="2000" kern="100" baseline="0" dirty="0" smtClean="0">
                          <a:effectLst/>
                          <a:latin typeface="Cambria Math" pitchFamily="18" charset="0"/>
                          <a:ea typeface="標楷體" pitchFamily="65" charset="-120"/>
                        </a:rPr>
                        <a:t>～</a:t>
                      </a:r>
                      <a:r>
                        <a:rPr lang="en-US" altLang="zh-TW" sz="2000" kern="100" baseline="0" dirty="0" smtClean="0">
                          <a:effectLst/>
                          <a:latin typeface="Cambria Math" pitchFamily="18" charset="0"/>
                          <a:ea typeface="標楷體" pitchFamily="65" charset="-120"/>
                        </a:rPr>
                        <a:t>30</a:t>
                      </a:r>
                      <a:r>
                        <a:rPr lang="zh-TW" altLang="zh-TW" sz="2000" kern="100" baseline="0" dirty="0" smtClean="0">
                          <a:effectLst/>
                          <a:latin typeface="Cambria Math" pitchFamily="18" charset="0"/>
                          <a:ea typeface="標楷體" pitchFamily="65" charset="-120"/>
                        </a:rPr>
                        <a:t>題</a:t>
                      </a:r>
                      <a:endParaRPr lang="en-US" altLang="zh-TW" sz="2000" kern="100" baseline="0" dirty="0" smtClean="0">
                        <a:effectLst/>
                        <a:latin typeface="Cambria Math" pitchFamily="18" charset="0"/>
                        <a:ea typeface="標楷體" pitchFamily="65" charset="-120"/>
                      </a:endParaRPr>
                    </a:p>
                    <a:p>
                      <a:pPr algn="ctr">
                        <a:lnSpc>
                          <a:spcPts val="2500"/>
                        </a:lnSpc>
                        <a:spcAft>
                          <a:spcPts val="0"/>
                        </a:spcAft>
                      </a:pPr>
                      <a:r>
                        <a:rPr lang="en-US" altLang="zh-TW" sz="2000" kern="100" baseline="0" dirty="0" smtClean="0">
                          <a:solidFill>
                            <a:srgbClr val="FF0000"/>
                          </a:solidFill>
                          <a:effectLst/>
                          <a:latin typeface="Cambria Math" pitchFamily="18" charset="0"/>
                          <a:ea typeface="標楷體" pitchFamily="65" charset="-120"/>
                        </a:rPr>
                        <a:t>(</a:t>
                      </a:r>
                      <a:r>
                        <a:rPr lang="zh-TW" altLang="en-US" sz="2000" kern="100" baseline="0" dirty="0" smtClean="0">
                          <a:solidFill>
                            <a:srgbClr val="FF0000"/>
                          </a:solidFill>
                          <a:effectLst/>
                          <a:latin typeface="Cambria Math" pitchFamily="18" charset="0"/>
                          <a:ea typeface="標楷體" pitchFamily="65" charset="-120"/>
                        </a:rPr>
                        <a:t>占總成績</a:t>
                      </a:r>
                      <a:r>
                        <a:rPr lang="en-US" altLang="zh-TW" sz="2000" kern="100" baseline="0" dirty="0" smtClean="0">
                          <a:solidFill>
                            <a:srgbClr val="FF0000"/>
                          </a:solidFill>
                          <a:effectLst/>
                          <a:latin typeface="Cambria Math" pitchFamily="18" charset="0"/>
                          <a:ea typeface="標楷體" pitchFamily="65" charset="-120"/>
                        </a:rPr>
                        <a:t>20%)</a:t>
                      </a:r>
                      <a:endParaRPr lang="zh-TW" sz="2000" kern="100" baseline="0" dirty="0">
                        <a:effectLst/>
                        <a:latin typeface="Cambria Math" pitchFamily="18" charset="0"/>
                        <a:ea typeface="標楷體" pitchFamily="65" charset="-120"/>
                      </a:endParaRPr>
                    </a:p>
                  </a:txBody>
                  <a:tcPr marL="0" marR="0" marT="0" marB="0" anchor="ctr"/>
                </a:tc>
                <a:tc vMerge="1">
                  <a:txBody>
                    <a:bodyPr/>
                    <a:lstStyle/>
                    <a:p>
                      <a:endParaRPr lang="zh-TW" altLang="en-US"/>
                    </a:p>
                  </a:txBody>
                  <a:tcPr/>
                </a:tc>
              </a:tr>
              <a:tr h="909208">
                <a:tc gridSpan="2">
                  <a:txBody>
                    <a:bodyPr/>
                    <a:lstStyle/>
                    <a:p>
                      <a:pPr algn="ctr">
                        <a:lnSpc>
                          <a:spcPts val="2500"/>
                        </a:lnSpc>
                        <a:spcAft>
                          <a:spcPts val="0"/>
                        </a:spcAft>
                      </a:pPr>
                      <a:r>
                        <a:rPr lang="zh-TW" sz="3200" kern="100" baseline="0" dirty="0">
                          <a:effectLst/>
                          <a:latin typeface="Cambria Math" pitchFamily="18" charset="0"/>
                          <a:ea typeface="標楷體" pitchFamily="65" charset="-120"/>
                        </a:rPr>
                        <a:t>數學</a:t>
                      </a:r>
                    </a:p>
                  </a:txBody>
                  <a:tcPr marL="54616" marR="54616" marT="29188" marB="29188" anchor="ctr">
                    <a:solidFill>
                      <a:srgbClr val="7030A0"/>
                    </a:solidFill>
                  </a:tcPr>
                </a:tc>
                <a:tc hMerge="1">
                  <a:txBody>
                    <a:bodyPr/>
                    <a:lstStyle/>
                    <a:p>
                      <a:endParaRPr lang="zh-TW" altLang="en-US"/>
                    </a:p>
                  </a:txBody>
                  <a:tcP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80</a:t>
                      </a:r>
                      <a:r>
                        <a:rPr lang="zh-TW" sz="2000" kern="100" baseline="0" dirty="0">
                          <a:effectLst/>
                          <a:latin typeface="Cambria Math" pitchFamily="18" charset="0"/>
                          <a:ea typeface="標楷體" pitchFamily="65" charset="-120"/>
                        </a:rPr>
                        <a:t>分鐘</a:t>
                      </a:r>
                    </a:p>
                  </a:txBody>
                  <a:tcPr marL="54616" marR="54616" marT="29188" marB="29188" anchor="ctr"/>
                </a:tc>
                <a:tc>
                  <a:txBody>
                    <a:bodyPr/>
                    <a:lstStyle/>
                    <a:p>
                      <a:pPr algn="ctr">
                        <a:lnSpc>
                          <a:spcPts val="2500"/>
                        </a:lnSpc>
                        <a:spcBef>
                          <a:spcPts val="0"/>
                        </a:spcBef>
                        <a:spcAft>
                          <a:spcPts val="0"/>
                        </a:spcAft>
                      </a:pPr>
                      <a:r>
                        <a:rPr lang="en-US" sz="2000" kern="100" baseline="0" dirty="0">
                          <a:effectLst/>
                          <a:latin typeface="Cambria Math" pitchFamily="18" charset="0"/>
                          <a:ea typeface="標楷體" pitchFamily="65" charset="-120"/>
                        </a:rPr>
                        <a:t>27</a:t>
                      </a:r>
                      <a:r>
                        <a:rPr lang="zh-TW" sz="2000" kern="100" baseline="0" dirty="0">
                          <a:effectLst/>
                          <a:latin typeface="Cambria Math" pitchFamily="18" charset="0"/>
                          <a:ea typeface="標楷體" pitchFamily="65" charset="-120"/>
                        </a:rPr>
                        <a:t>～</a:t>
                      </a:r>
                      <a:r>
                        <a:rPr lang="en-US" sz="2000" kern="100" baseline="0" dirty="0">
                          <a:effectLst/>
                          <a:latin typeface="Cambria Math" pitchFamily="18" charset="0"/>
                          <a:ea typeface="標楷體" pitchFamily="65" charset="-120"/>
                        </a:rPr>
                        <a:t>33</a:t>
                      </a:r>
                      <a:r>
                        <a:rPr lang="zh-TW" sz="2000" kern="100" baseline="0" dirty="0">
                          <a:effectLst/>
                          <a:latin typeface="Cambria Math" pitchFamily="18" charset="0"/>
                          <a:ea typeface="標楷體" pitchFamily="65" charset="-120"/>
                        </a:rPr>
                        <a:t>題</a:t>
                      </a:r>
                      <a:r>
                        <a:rPr lang="en-US" sz="2000" kern="100" baseline="0" dirty="0">
                          <a:effectLst/>
                          <a:latin typeface="Cambria Math" pitchFamily="18" charset="0"/>
                          <a:ea typeface="標楷體" pitchFamily="65" charset="-120"/>
                        </a:rPr>
                        <a:t> </a:t>
                      </a:r>
                      <a:endParaRPr lang="en-US" sz="2000" kern="100" baseline="0" dirty="0" smtClean="0">
                        <a:effectLst/>
                        <a:latin typeface="Cambria Math" pitchFamily="18" charset="0"/>
                        <a:ea typeface="標楷體" pitchFamily="65" charset="-120"/>
                      </a:endParaRPr>
                    </a:p>
                    <a:p>
                      <a:pPr marL="0" marR="0" indent="0" algn="ctr" defTabSz="914400" rtl="0" eaLnBrk="1" fontAlgn="auto" latinLnBrk="0" hangingPunct="1">
                        <a:lnSpc>
                          <a:spcPts val="2500"/>
                        </a:lnSpc>
                        <a:spcBef>
                          <a:spcPts val="0"/>
                        </a:spcBef>
                        <a:spcAft>
                          <a:spcPts val="0"/>
                        </a:spcAft>
                        <a:buClrTx/>
                        <a:buSzTx/>
                        <a:buFontTx/>
                        <a:buNone/>
                        <a:tabLst/>
                        <a:defRPr/>
                      </a:pPr>
                      <a:r>
                        <a:rPr lang="zh-TW" sz="2000" kern="100" baseline="0" dirty="0" smtClean="0">
                          <a:effectLst/>
                          <a:latin typeface="Cambria Math" pitchFamily="18" charset="0"/>
                          <a:ea typeface="標楷體" pitchFamily="65" charset="-120"/>
                        </a:rPr>
                        <a:t>選擇題</a:t>
                      </a:r>
                      <a:r>
                        <a:rPr lang="en-US" sz="2000" kern="100" baseline="0" dirty="0">
                          <a:effectLst/>
                          <a:latin typeface="Cambria Math" pitchFamily="18" charset="0"/>
                          <a:ea typeface="標楷體" pitchFamily="65" charset="-120"/>
                        </a:rPr>
                        <a:t>25</a:t>
                      </a:r>
                      <a:r>
                        <a:rPr lang="zh-TW" sz="2000" kern="100" baseline="0" dirty="0">
                          <a:effectLst/>
                          <a:latin typeface="Cambria Math" pitchFamily="18" charset="0"/>
                          <a:ea typeface="標楷體" pitchFamily="65" charset="-120"/>
                        </a:rPr>
                        <a:t>～</a:t>
                      </a:r>
                      <a:r>
                        <a:rPr lang="en-US" sz="2000" kern="100" baseline="0" dirty="0">
                          <a:effectLst/>
                          <a:latin typeface="Cambria Math" pitchFamily="18" charset="0"/>
                          <a:ea typeface="標楷體" pitchFamily="65" charset="-120"/>
                        </a:rPr>
                        <a:t>30</a:t>
                      </a:r>
                      <a:r>
                        <a:rPr lang="zh-TW" sz="2000" kern="100" baseline="0" dirty="0" smtClean="0">
                          <a:effectLst/>
                          <a:latin typeface="Cambria Math" pitchFamily="18" charset="0"/>
                          <a:ea typeface="標楷體" pitchFamily="65" charset="-120"/>
                        </a:rPr>
                        <a:t>題</a:t>
                      </a:r>
                      <a:r>
                        <a:rPr lang="en-US" altLang="zh-TW" sz="2000" kern="100" baseline="0" dirty="0" smtClean="0">
                          <a:solidFill>
                            <a:srgbClr val="FF0000"/>
                          </a:solidFill>
                          <a:effectLst/>
                          <a:latin typeface="Cambria Math" pitchFamily="18" charset="0"/>
                          <a:ea typeface="標楷體" pitchFamily="65" charset="-120"/>
                        </a:rPr>
                        <a:t>(</a:t>
                      </a:r>
                      <a:r>
                        <a:rPr lang="zh-TW" altLang="en-US" sz="2000" kern="100" baseline="0" dirty="0" smtClean="0">
                          <a:solidFill>
                            <a:srgbClr val="FF0000"/>
                          </a:solidFill>
                          <a:effectLst/>
                          <a:latin typeface="Cambria Math" pitchFamily="18" charset="0"/>
                          <a:ea typeface="標楷體" pitchFamily="65" charset="-120"/>
                        </a:rPr>
                        <a:t>占總成績</a:t>
                      </a:r>
                      <a:r>
                        <a:rPr lang="en-US" altLang="zh-TW" sz="2000" kern="100" baseline="0" dirty="0" smtClean="0">
                          <a:solidFill>
                            <a:srgbClr val="FF0000"/>
                          </a:solidFill>
                          <a:effectLst/>
                          <a:latin typeface="Cambria Math" pitchFamily="18" charset="0"/>
                          <a:ea typeface="標楷體" pitchFamily="65" charset="-120"/>
                        </a:rPr>
                        <a:t>85%)</a:t>
                      </a:r>
                      <a:r>
                        <a:rPr lang="en-US" altLang="zh-TW" sz="2000" kern="100" baseline="0" dirty="0" smtClean="0">
                          <a:effectLst/>
                          <a:latin typeface="Cambria Math" pitchFamily="18" charset="0"/>
                          <a:ea typeface="標楷體" pitchFamily="65" charset="-120"/>
                        </a:rPr>
                        <a:t> </a:t>
                      </a:r>
                    </a:p>
                    <a:p>
                      <a:pPr marL="0" marR="0" indent="0" algn="ctr" defTabSz="914400" rtl="0" eaLnBrk="1" fontAlgn="auto" latinLnBrk="0" hangingPunct="1">
                        <a:lnSpc>
                          <a:spcPts val="2500"/>
                        </a:lnSpc>
                        <a:spcBef>
                          <a:spcPts val="0"/>
                        </a:spcBef>
                        <a:spcAft>
                          <a:spcPts val="0"/>
                        </a:spcAft>
                        <a:buClrTx/>
                        <a:buSzTx/>
                        <a:buFontTx/>
                        <a:buNone/>
                        <a:tabLst/>
                        <a:defRPr/>
                      </a:pPr>
                      <a:r>
                        <a:rPr lang="zh-TW" sz="2000" b="1" u="sng" kern="100" baseline="0" dirty="0" smtClean="0">
                          <a:solidFill>
                            <a:schemeClr val="accent1">
                              <a:lumMod val="75000"/>
                            </a:schemeClr>
                          </a:solidFill>
                          <a:effectLst/>
                          <a:latin typeface="Cambria Math" pitchFamily="18" charset="0"/>
                          <a:ea typeface="標楷體" pitchFamily="65" charset="-120"/>
                        </a:rPr>
                        <a:t>非</a:t>
                      </a:r>
                      <a:r>
                        <a:rPr lang="zh-TW" sz="2000" b="1" u="sng" kern="100" baseline="0" dirty="0">
                          <a:solidFill>
                            <a:schemeClr val="accent1">
                              <a:lumMod val="75000"/>
                            </a:schemeClr>
                          </a:solidFill>
                          <a:effectLst/>
                          <a:latin typeface="Cambria Math" pitchFamily="18" charset="0"/>
                          <a:ea typeface="標楷體" pitchFamily="65" charset="-120"/>
                        </a:rPr>
                        <a:t>選擇題</a:t>
                      </a:r>
                      <a:r>
                        <a:rPr lang="en-US" sz="2000" b="1" u="sng" kern="100" baseline="0" dirty="0">
                          <a:solidFill>
                            <a:schemeClr val="accent1">
                              <a:lumMod val="75000"/>
                            </a:schemeClr>
                          </a:solidFill>
                          <a:effectLst/>
                          <a:latin typeface="Cambria Math" pitchFamily="18" charset="0"/>
                          <a:ea typeface="標楷體" pitchFamily="65" charset="-120"/>
                        </a:rPr>
                        <a:t>2</a:t>
                      </a:r>
                      <a:r>
                        <a:rPr lang="zh-TW" sz="2000" b="1" u="sng" kern="100" baseline="0" dirty="0">
                          <a:solidFill>
                            <a:schemeClr val="accent1">
                              <a:lumMod val="75000"/>
                            </a:schemeClr>
                          </a:solidFill>
                          <a:effectLst/>
                          <a:latin typeface="Cambria Math" pitchFamily="18" charset="0"/>
                          <a:ea typeface="標楷體" pitchFamily="65" charset="-120"/>
                        </a:rPr>
                        <a:t>～</a:t>
                      </a:r>
                      <a:r>
                        <a:rPr lang="en-US" sz="2000" b="1" u="sng" kern="100" baseline="0" dirty="0">
                          <a:solidFill>
                            <a:schemeClr val="accent1">
                              <a:lumMod val="75000"/>
                            </a:schemeClr>
                          </a:solidFill>
                          <a:effectLst/>
                          <a:latin typeface="Cambria Math" pitchFamily="18" charset="0"/>
                          <a:ea typeface="標楷體" pitchFamily="65" charset="-120"/>
                        </a:rPr>
                        <a:t>3</a:t>
                      </a:r>
                      <a:r>
                        <a:rPr lang="zh-TW" sz="2000" b="1" u="sng" kern="100" baseline="0" dirty="0" smtClean="0">
                          <a:solidFill>
                            <a:schemeClr val="accent1">
                              <a:lumMod val="75000"/>
                            </a:schemeClr>
                          </a:solidFill>
                          <a:effectLst/>
                          <a:latin typeface="Cambria Math" pitchFamily="18" charset="0"/>
                          <a:ea typeface="標楷體" pitchFamily="65" charset="-120"/>
                        </a:rPr>
                        <a:t>題</a:t>
                      </a:r>
                      <a:r>
                        <a:rPr lang="en-US" altLang="zh-TW" sz="2000" u="sng" kern="100" baseline="0" dirty="0" smtClean="0">
                          <a:solidFill>
                            <a:srgbClr val="FF0000"/>
                          </a:solidFill>
                          <a:effectLst/>
                          <a:latin typeface="Cambria Math" pitchFamily="18" charset="0"/>
                          <a:ea typeface="標楷體" pitchFamily="65" charset="-120"/>
                        </a:rPr>
                        <a:t>(</a:t>
                      </a:r>
                      <a:r>
                        <a:rPr lang="zh-TW" altLang="en-US" sz="2000" u="sng" kern="100" baseline="0" dirty="0" smtClean="0">
                          <a:solidFill>
                            <a:srgbClr val="FF0000"/>
                          </a:solidFill>
                          <a:effectLst/>
                          <a:latin typeface="Cambria Math" pitchFamily="18" charset="0"/>
                          <a:ea typeface="標楷體" pitchFamily="65" charset="-120"/>
                        </a:rPr>
                        <a:t>占總成績</a:t>
                      </a:r>
                      <a:r>
                        <a:rPr lang="en-US" altLang="zh-TW" sz="2000" u="sng" kern="100" baseline="0" dirty="0" smtClean="0">
                          <a:solidFill>
                            <a:srgbClr val="FF0000"/>
                          </a:solidFill>
                          <a:effectLst/>
                          <a:latin typeface="Cambria Math" pitchFamily="18" charset="0"/>
                          <a:ea typeface="標楷體" pitchFamily="65" charset="-120"/>
                        </a:rPr>
                        <a:t>15%)</a:t>
                      </a:r>
                      <a:r>
                        <a:rPr lang="en-US" altLang="zh-TW" sz="2000" u="sng" kern="100" baseline="0" dirty="0" smtClean="0">
                          <a:effectLst/>
                          <a:latin typeface="Cambria Math" pitchFamily="18" charset="0"/>
                          <a:ea typeface="標楷體" pitchFamily="65" charset="-120"/>
                        </a:rPr>
                        <a:t> </a:t>
                      </a:r>
                      <a:endParaRPr lang="zh-TW" altLang="zh-TW" sz="2000" u="sng" kern="100" baseline="0" dirty="0" smtClean="0">
                        <a:effectLst/>
                        <a:latin typeface="Cambria Math" pitchFamily="18" charset="0"/>
                        <a:ea typeface="標楷體" pitchFamily="65" charset="-120"/>
                      </a:endParaRPr>
                    </a:p>
                  </a:txBody>
                  <a:tcPr marL="0" marR="0" marT="0" marB="0" anchor="ctr"/>
                </a:tc>
                <a:tc vMerge="1">
                  <a:txBody>
                    <a:bodyPr/>
                    <a:lstStyle/>
                    <a:p>
                      <a:endParaRPr lang="zh-TW" altLang="en-US"/>
                    </a:p>
                  </a:txBody>
                  <a:tcPr/>
                </a:tc>
              </a:tr>
              <a:tr h="509937">
                <a:tc gridSpan="2">
                  <a:txBody>
                    <a:bodyPr/>
                    <a:lstStyle/>
                    <a:p>
                      <a:pPr algn="ctr">
                        <a:lnSpc>
                          <a:spcPts val="2500"/>
                        </a:lnSpc>
                        <a:spcAft>
                          <a:spcPts val="0"/>
                        </a:spcAft>
                      </a:pPr>
                      <a:r>
                        <a:rPr lang="zh-TW" sz="3200" kern="100" baseline="0" dirty="0">
                          <a:effectLst/>
                          <a:latin typeface="Cambria Math" pitchFamily="18" charset="0"/>
                          <a:ea typeface="標楷體" pitchFamily="65" charset="-120"/>
                        </a:rPr>
                        <a:t>社會</a:t>
                      </a:r>
                    </a:p>
                  </a:txBody>
                  <a:tcPr marL="54616" marR="54616" marT="29188" marB="29188" anchor="ctr">
                    <a:solidFill>
                      <a:srgbClr val="7030A0"/>
                    </a:solidFill>
                  </a:tcPr>
                </a:tc>
                <a:tc hMerge="1">
                  <a:txBody>
                    <a:bodyPr/>
                    <a:lstStyle/>
                    <a:p>
                      <a:endParaRPr lang="zh-TW" altLang="en-US"/>
                    </a:p>
                  </a:txBody>
                  <a:tcP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70</a:t>
                      </a:r>
                      <a:r>
                        <a:rPr lang="zh-TW" sz="2000" kern="100" baseline="0">
                          <a:effectLst/>
                          <a:latin typeface="Cambria Math" pitchFamily="18" charset="0"/>
                          <a:ea typeface="標楷體" pitchFamily="65" charset="-120"/>
                        </a:rPr>
                        <a:t>分鐘</a:t>
                      </a:r>
                    </a:p>
                  </a:txBody>
                  <a:tcPr marL="54616" marR="54616" marT="29188" marB="29188" anchor="ct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60</a:t>
                      </a:r>
                      <a:r>
                        <a:rPr lang="zh-TW" sz="2000" kern="100" baseline="0" dirty="0">
                          <a:effectLst/>
                          <a:latin typeface="Cambria Math" pitchFamily="18" charset="0"/>
                          <a:ea typeface="標楷體" pitchFamily="65" charset="-120"/>
                        </a:rPr>
                        <a:t>～</a:t>
                      </a:r>
                      <a:r>
                        <a:rPr lang="en-US" sz="2000" kern="100" baseline="0" dirty="0">
                          <a:effectLst/>
                          <a:latin typeface="Cambria Math" pitchFamily="18" charset="0"/>
                          <a:ea typeface="標楷體" pitchFamily="65" charset="-120"/>
                        </a:rPr>
                        <a:t>70</a:t>
                      </a:r>
                      <a:r>
                        <a:rPr lang="zh-TW" sz="2000" kern="100" baseline="0" dirty="0">
                          <a:effectLst/>
                          <a:latin typeface="Cambria Math" pitchFamily="18" charset="0"/>
                          <a:ea typeface="標楷體" pitchFamily="65" charset="-120"/>
                        </a:rPr>
                        <a:t>題</a:t>
                      </a:r>
                    </a:p>
                  </a:txBody>
                  <a:tcPr marL="0" marR="0" marT="0" marB="0" anchor="ctr"/>
                </a:tc>
                <a:tc vMerge="1">
                  <a:txBody>
                    <a:bodyPr/>
                    <a:lstStyle/>
                    <a:p>
                      <a:endParaRPr lang="zh-TW" altLang="en-US"/>
                    </a:p>
                  </a:txBody>
                  <a:tcPr/>
                </a:tc>
              </a:tr>
              <a:tr h="509937">
                <a:tc gridSpan="2">
                  <a:txBody>
                    <a:bodyPr/>
                    <a:lstStyle/>
                    <a:p>
                      <a:pPr algn="ctr">
                        <a:lnSpc>
                          <a:spcPts val="2500"/>
                        </a:lnSpc>
                        <a:spcAft>
                          <a:spcPts val="0"/>
                        </a:spcAft>
                      </a:pPr>
                      <a:r>
                        <a:rPr lang="zh-TW" sz="3200" kern="100" baseline="0" dirty="0">
                          <a:effectLst/>
                          <a:latin typeface="Cambria Math" pitchFamily="18" charset="0"/>
                          <a:ea typeface="標楷體" pitchFamily="65" charset="-120"/>
                        </a:rPr>
                        <a:t>自然</a:t>
                      </a:r>
                    </a:p>
                  </a:txBody>
                  <a:tcPr marL="54616" marR="54616" marT="29188" marB="29188" anchor="ctr">
                    <a:solidFill>
                      <a:srgbClr val="7030A0"/>
                    </a:solidFill>
                  </a:tcPr>
                </a:tc>
                <a:tc hMerge="1">
                  <a:txBody>
                    <a:bodyPr/>
                    <a:lstStyle/>
                    <a:p>
                      <a:endParaRPr lang="zh-TW" altLang="en-US"/>
                    </a:p>
                  </a:txBody>
                  <a:tcP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70</a:t>
                      </a:r>
                      <a:r>
                        <a:rPr lang="zh-TW" sz="2000" kern="100" baseline="0">
                          <a:effectLst/>
                          <a:latin typeface="Cambria Math" pitchFamily="18" charset="0"/>
                          <a:ea typeface="標楷體" pitchFamily="65" charset="-120"/>
                        </a:rPr>
                        <a:t>分鐘</a:t>
                      </a:r>
                    </a:p>
                  </a:txBody>
                  <a:tcPr marL="54616" marR="54616" marT="29188" marB="29188" anchor="ct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50</a:t>
                      </a:r>
                      <a:r>
                        <a:rPr lang="zh-TW" sz="2000" kern="100" baseline="0" dirty="0">
                          <a:effectLst/>
                          <a:latin typeface="Cambria Math" pitchFamily="18" charset="0"/>
                          <a:ea typeface="標楷體" pitchFamily="65" charset="-120"/>
                        </a:rPr>
                        <a:t>～</a:t>
                      </a:r>
                      <a:r>
                        <a:rPr lang="en-US" sz="2000" kern="100" baseline="0" dirty="0">
                          <a:effectLst/>
                          <a:latin typeface="Cambria Math" pitchFamily="18" charset="0"/>
                          <a:ea typeface="標楷體" pitchFamily="65" charset="-120"/>
                        </a:rPr>
                        <a:t>60</a:t>
                      </a:r>
                      <a:r>
                        <a:rPr lang="zh-TW" sz="2000" kern="100" baseline="0" dirty="0">
                          <a:effectLst/>
                          <a:latin typeface="Cambria Math" pitchFamily="18" charset="0"/>
                          <a:ea typeface="標楷體" pitchFamily="65" charset="-120"/>
                        </a:rPr>
                        <a:t>題</a:t>
                      </a:r>
                    </a:p>
                  </a:txBody>
                  <a:tcPr marL="0" marR="0" marT="0" marB="0" anchor="ctr"/>
                </a:tc>
                <a:tc vMerge="1">
                  <a:txBody>
                    <a:bodyPr/>
                    <a:lstStyle/>
                    <a:p>
                      <a:endParaRPr lang="zh-TW" altLang="en-US"/>
                    </a:p>
                  </a:txBody>
                  <a:tcPr/>
                </a:tc>
              </a:tr>
              <a:tr h="453009">
                <a:tc gridSpan="2">
                  <a:txBody>
                    <a:bodyPr/>
                    <a:lstStyle/>
                    <a:p>
                      <a:pPr algn="ctr">
                        <a:lnSpc>
                          <a:spcPts val="2500"/>
                        </a:lnSpc>
                        <a:spcAft>
                          <a:spcPts val="0"/>
                        </a:spcAft>
                      </a:pPr>
                      <a:r>
                        <a:rPr lang="zh-TW" sz="2800" kern="100" baseline="0" dirty="0">
                          <a:effectLst/>
                          <a:latin typeface="Cambria Math" pitchFamily="18" charset="0"/>
                          <a:ea typeface="標楷體" pitchFamily="65" charset="-120"/>
                        </a:rPr>
                        <a:t>寫作測驗 </a:t>
                      </a:r>
                    </a:p>
                  </a:txBody>
                  <a:tcPr marL="54616" marR="54616" marT="29188" marB="29188" anchor="ctr">
                    <a:solidFill>
                      <a:srgbClr val="7030A0"/>
                    </a:solidFill>
                  </a:tcPr>
                </a:tc>
                <a:tc hMerge="1">
                  <a:txBody>
                    <a:bodyPr/>
                    <a:lstStyle/>
                    <a:p>
                      <a:endParaRPr lang="zh-TW" altLang="en-US"/>
                    </a:p>
                  </a:txBody>
                  <a:tcP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50</a:t>
                      </a:r>
                      <a:r>
                        <a:rPr lang="zh-TW" sz="2000" kern="100" baseline="0">
                          <a:effectLst/>
                          <a:latin typeface="Cambria Math" pitchFamily="18" charset="0"/>
                          <a:ea typeface="標楷體" pitchFamily="65" charset="-120"/>
                        </a:rPr>
                        <a:t>分鐘</a:t>
                      </a:r>
                    </a:p>
                  </a:txBody>
                  <a:tcPr marL="54616" marR="54616" marT="29188" marB="29188" anchor="ctr"/>
                </a:tc>
                <a:tc>
                  <a:txBody>
                    <a:bodyPr/>
                    <a:lstStyle/>
                    <a:p>
                      <a:pPr algn="ctr">
                        <a:lnSpc>
                          <a:spcPts val="2500"/>
                        </a:lnSpc>
                        <a:spcAft>
                          <a:spcPts val="0"/>
                        </a:spcAft>
                      </a:pPr>
                      <a:r>
                        <a:rPr lang="en-US" sz="2000" kern="100" baseline="0" dirty="0">
                          <a:effectLst/>
                          <a:latin typeface="Cambria Math" pitchFamily="18" charset="0"/>
                          <a:ea typeface="標楷體" pitchFamily="65" charset="-120"/>
                        </a:rPr>
                        <a:t>1</a:t>
                      </a:r>
                      <a:r>
                        <a:rPr lang="zh-TW" sz="2000" kern="100" baseline="0" dirty="0">
                          <a:effectLst/>
                          <a:latin typeface="Cambria Math" pitchFamily="18" charset="0"/>
                          <a:ea typeface="標楷體" pitchFamily="65" charset="-120"/>
                        </a:rPr>
                        <a:t>題</a:t>
                      </a:r>
                    </a:p>
                  </a:txBody>
                  <a:tcPr marL="0" marR="0" marT="0" marB="0" anchor="ctr"/>
                </a:tc>
                <a:tc>
                  <a:txBody>
                    <a:bodyPr/>
                    <a:lstStyle/>
                    <a:p>
                      <a:pPr algn="l">
                        <a:lnSpc>
                          <a:spcPts val="2500"/>
                        </a:lnSpc>
                        <a:spcAft>
                          <a:spcPts val="0"/>
                        </a:spcAft>
                      </a:pPr>
                      <a:r>
                        <a:rPr lang="zh-TW" sz="2000" kern="100" baseline="0" dirty="0" smtClean="0">
                          <a:effectLst/>
                          <a:latin typeface="Cambria Math" pitchFamily="18" charset="0"/>
                          <a:ea typeface="標楷體" pitchFamily="65" charset="-120"/>
                        </a:rPr>
                        <a:t>分為</a:t>
                      </a:r>
                      <a:r>
                        <a:rPr lang="en-US" altLang="zh-TW" sz="2000" kern="100" baseline="0" dirty="0" smtClean="0">
                          <a:effectLst/>
                          <a:latin typeface="Cambria Math" pitchFamily="18" charset="0"/>
                          <a:ea typeface="標楷體" pitchFamily="65" charset="-120"/>
                        </a:rPr>
                        <a:t>1</a:t>
                      </a:r>
                      <a:r>
                        <a:rPr lang="zh-TW" sz="2000" kern="100" baseline="0" dirty="0" smtClean="0">
                          <a:effectLst/>
                          <a:latin typeface="Cambria Math" pitchFamily="18" charset="0"/>
                          <a:ea typeface="標楷體" pitchFamily="65" charset="-120"/>
                        </a:rPr>
                        <a:t>至</a:t>
                      </a:r>
                      <a:r>
                        <a:rPr lang="en-US" altLang="zh-TW" sz="2000" kern="100" baseline="0" dirty="0">
                          <a:effectLst/>
                          <a:latin typeface="Cambria Math" pitchFamily="18" charset="0"/>
                          <a:ea typeface="標楷體" pitchFamily="65" charset="-120"/>
                        </a:rPr>
                        <a:t>6</a:t>
                      </a:r>
                      <a:r>
                        <a:rPr lang="zh-TW" sz="2000" kern="100" baseline="0" dirty="0" smtClean="0">
                          <a:effectLst/>
                          <a:latin typeface="Cambria Math" pitchFamily="18" charset="0"/>
                          <a:ea typeface="標楷體" pitchFamily="65" charset="-120"/>
                        </a:rPr>
                        <a:t>級</a:t>
                      </a:r>
                      <a:r>
                        <a:rPr lang="zh-TW" sz="2000" kern="100" baseline="0" dirty="0">
                          <a:effectLst/>
                          <a:latin typeface="Cambria Math" pitchFamily="18" charset="0"/>
                          <a:ea typeface="標楷體" pitchFamily="65" charset="-120"/>
                        </a:rPr>
                        <a:t>分</a:t>
                      </a:r>
                    </a:p>
                  </a:txBody>
                  <a:tcPr marL="54616" marR="54616" marT="29188" marB="29188" anchor="ctr"/>
                </a:tc>
              </a:tr>
            </a:tbl>
          </a:graphicData>
        </a:graphic>
      </p:graphicFrame>
    </p:spTree>
    <p:extLst>
      <p:ext uri="{BB962C8B-B14F-4D97-AF65-F5344CB8AC3E}">
        <p14:creationId xmlns:p14="http://schemas.microsoft.com/office/powerpoint/2010/main" val="2031685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800" b="0" dirty="0" smtClean="0">
                <a:solidFill>
                  <a:srgbClr val="0000FF"/>
                </a:solidFill>
                <a:latin typeface="Algerian" pitchFamily="82" charset="0"/>
                <a:ea typeface="全真顏體" pitchFamily="49" charset="-120"/>
              </a:rPr>
              <a:t>4.</a:t>
            </a:r>
            <a:r>
              <a:rPr lang="zh-TW" altLang="en-US" sz="4800" b="0" dirty="0" smtClean="0">
                <a:solidFill>
                  <a:srgbClr val="0000FF"/>
                </a:solidFill>
                <a:latin typeface="Algerian" pitchFamily="82" charset="0"/>
                <a:ea typeface="全真顏體" pitchFamily="49" charset="-120"/>
              </a:rPr>
              <a:t>   </a:t>
            </a:r>
            <a:r>
              <a:rPr lang="zh-TW" altLang="en-US" sz="4800" b="0" dirty="0" smtClean="0">
                <a:solidFill>
                  <a:srgbClr val="0000FF"/>
                </a:solidFill>
                <a:latin typeface="標楷體" pitchFamily="65" charset="-120"/>
                <a:ea typeface="全真顏體" pitchFamily="49" charset="-120"/>
              </a:rPr>
              <a:t>國中教育會考等級及標示</a:t>
            </a:r>
            <a:endParaRPr lang="zh-TW" altLang="en-US" sz="4800" b="0" dirty="0">
              <a:ea typeface="全真顏體" pitchFamily="49" charset="-120"/>
            </a:endParaRPr>
          </a:p>
        </p:txBody>
      </p:sp>
      <p:grpSp>
        <p:nvGrpSpPr>
          <p:cNvPr id="5" name="群組 4"/>
          <p:cNvGrpSpPr/>
          <p:nvPr/>
        </p:nvGrpSpPr>
        <p:grpSpPr>
          <a:xfrm>
            <a:off x="214282" y="1331540"/>
            <a:ext cx="8643998" cy="5240731"/>
            <a:chOff x="668824" y="1331541"/>
            <a:chExt cx="8189456" cy="4752528"/>
          </a:xfrm>
        </p:grpSpPr>
        <p:graphicFrame>
          <p:nvGraphicFramePr>
            <p:cNvPr id="6" name="資料庫圖表 5"/>
            <p:cNvGraphicFramePr/>
            <p:nvPr/>
          </p:nvGraphicFramePr>
          <p:xfrm>
            <a:off x="668824" y="1331541"/>
            <a:ext cx="679844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群組 6"/>
            <p:cNvGrpSpPr>
              <a:grpSpLocks/>
            </p:cNvGrpSpPr>
            <p:nvPr/>
          </p:nvGrpSpPr>
          <p:grpSpPr bwMode="auto">
            <a:xfrm>
              <a:off x="7572396" y="2928934"/>
              <a:ext cx="1285884" cy="1527175"/>
              <a:chOff x="5885459" y="1627880"/>
              <a:chExt cx="1383182" cy="1496767"/>
            </a:xfrm>
          </p:grpSpPr>
          <p:sp>
            <p:nvSpPr>
              <p:cNvPr id="11" name="圓角矩形 10"/>
              <p:cNvSpPr/>
              <p:nvPr/>
            </p:nvSpPr>
            <p:spPr>
              <a:xfrm>
                <a:off x="5885459" y="1627880"/>
                <a:ext cx="1383182" cy="1496767"/>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圓角矩形 4"/>
              <p:cNvSpPr/>
              <p:nvPr/>
            </p:nvSpPr>
            <p:spPr>
              <a:xfrm>
                <a:off x="5925604" y="1668686"/>
                <a:ext cx="1302892" cy="141515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3200" dirty="0">
                    <a:solidFill>
                      <a:prstClr val="white"/>
                    </a:solidFill>
                    <a:latin typeface="標楷體" panose="03000509000000000000" pitchFamily="65" charset="-120"/>
                    <a:ea typeface="金梅毛隸書" pitchFamily="49" charset="-120"/>
                  </a:rPr>
                  <a:t>英語閱讀</a:t>
                </a:r>
              </a:p>
            </p:txBody>
          </p:sp>
        </p:grpSp>
        <p:grpSp>
          <p:nvGrpSpPr>
            <p:cNvPr id="8" name="群組 6"/>
            <p:cNvGrpSpPr>
              <a:grpSpLocks/>
            </p:cNvGrpSpPr>
            <p:nvPr/>
          </p:nvGrpSpPr>
          <p:grpSpPr bwMode="auto">
            <a:xfrm>
              <a:off x="7537450" y="4572000"/>
              <a:ext cx="1290638" cy="1503363"/>
              <a:chOff x="5497481" y="3248588"/>
              <a:chExt cx="1290441" cy="1503729"/>
            </a:xfrm>
          </p:grpSpPr>
          <p:sp>
            <p:nvSpPr>
              <p:cNvPr id="9" name="圓角矩形 8"/>
              <p:cNvSpPr/>
              <p:nvPr/>
            </p:nvSpPr>
            <p:spPr>
              <a:xfrm>
                <a:off x="5497481" y="3248588"/>
                <a:ext cx="1290441" cy="1503729"/>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圓角矩形 4"/>
              <p:cNvSpPr/>
              <p:nvPr/>
            </p:nvSpPr>
            <p:spPr>
              <a:xfrm>
                <a:off x="5535575" y="3286697"/>
                <a:ext cx="1214253" cy="1427510"/>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zh-TW" altLang="en-US" sz="2300" dirty="0">
                    <a:solidFill>
                      <a:prstClr val="white"/>
                    </a:solidFill>
                    <a:latin typeface="標楷體" panose="03000509000000000000" pitchFamily="65" charset="-120"/>
                    <a:ea typeface="金梅毛隸書" pitchFamily="49" charset="-120"/>
                  </a:rPr>
                  <a:t>精熟</a:t>
                </a:r>
                <a:r>
                  <a:rPr lang="en-US" altLang="zh-TW" sz="2300" dirty="0">
                    <a:solidFill>
                      <a:prstClr val="white"/>
                    </a:solidFill>
                    <a:latin typeface="標楷體" panose="03000509000000000000" pitchFamily="65" charset="-120"/>
                    <a:ea typeface="金梅毛隸書" pitchFamily="49" charset="-120"/>
                  </a:rPr>
                  <a:t>/</a:t>
                </a:r>
                <a:r>
                  <a:rPr lang="zh-TW" altLang="en-US" sz="2300" dirty="0">
                    <a:solidFill>
                      <a:prstClr val="white"/>
                    </a:solidFill>
                    <a:latin typeface="標楷體" panose="03000509000000000000" pitchFamily="65" charset="-120"/>
                    <a:ea typeface="金梅毛隸書" pitchFamily="49" charset="-120"/>
                  </a:rPr>
                  <a:t>基礎</a:t>
                </a:r>
                <a:r>
                  <a:rPr lang="en-US" altLang="zh-TW" sz="2300" dirty="0">
                    <a:solidFill>
                      <a:prstClr val="white"/>
                    </a:solidFill>
                    <a:latin typeface="標楷體" panose="03000509000000000000" pitchFamily="65" charset="-120"/>
                    <a:ea typeface="金梅毛隸書" pitchFamily="49" charset="-120"/>
                  </a:rPr>
                  <a:t>/</a:t>
                </a:r>
                <a:r>
                  <a:rPr lang="zh-TW" altLang="en-US" sz="2300" dirty="0">
                    <a:solidFill>
                      <a:prstClr val="white"/>
                    </a:solidFill>
                    <a:latin typeface="標楷體" panose="03000509000000000000" pitchFamily="65" charset="-120"/>
                    <a:ea typeface="金梅毛隸書" pitchFamily="49" charset="-120"/>
                  </a:rPr>
                  <a:t>待加強</a:t>
                </a: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395538" y="1214422"/>
          <a:ext cx="8568952"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標題 4"/>
          <p:cNvSpPr>
            <a:spLocks noGrp="1"/>
          </p:cNvSpPr>
          <p:nvPr>
            <p:ph type="title"/>
          </p:nvPr>
        </p:nvSpPr>
        <p:spPr/>
        <p:txBody>
          <a:bodyPr/>
          <a:lstStyle/>
          <a:p>
            <a:pPr algn="l"/>
            <a:r>
              <a:rPr lang="en-US" altLang="zh-TW" sz="4800" b="0" dirty="0" smtClean="0">
                <a:solidFill>
                  <a:schemeClr val="tx1">
                    <a:lumMod val="95000"/>
                    <a:lumOff val="5000"/>
                  </a:schemeClr>
                </a:solidFill>
                <a:latin typeface="Algerian" pitchFamily="82" charset="0"/>
                <a:ea typeface="全真顏體" pitchFamily="49" charset="-120"/>
              </a:rPr>
              <a:t>5.</a:t>
            </a:r>
            <a:r>
              <a:rPr lang="zh-TW" altLang="en-US" sz="4800" b="0" dirty="0" smtClean="0">
                <a:solidFill>
                  <a:schemeClr val="tx1">
                    <a:lumMod val="95000"/>
                    <a:lumOff val="5000"/>
                  </a:schemeClr>
                </a:solidFill>
                <a:latin typeface="標楷體" pitchFamily="65" charset="-120"/>
                <a:ea typeface="全真顏體" pitchFamily="49" charset="-120"/>
              </a:rPr>
              <a:t>  成績 </a:t>
            </a:r>
            <a:r>
              <a:rPr lang="en-US" altLang="zh-TW" sz="4800" b="0" dirty="0" smtClean="0">
                <a:solidFill>
                  <a:schemeClr val="tx1">
                    <a:lumMod val="95000"/>
                    <a:lumOff val="5000"/>
                  </a:schemeClr>
                </a:solidFill>
                <a:latin typeface="標楷體" pitchFamily="65" charset="-120"/>
                <a:ea typeface="全真顏體" pitchFamily="49" charset="-120"/>
              </a:rPr>
              <a:t>-</a:t>
            </a:r>
            <a:r>
              <a:rPr lang="zh-TW" altLang="en-US" sz="4800" b="0" dirty="0" smtClean="0">
                <a:solidFill>
                  <a:schemeClr val="tx1">
                    <a:lumMod val="95000"/>
                    <a:lumOff val="5000"/>
                  </a:schemeClr>
                </a:solidFill>
                <a:latin typeface="標楷體" pitchFamily="65" charset="-120"/>
                <a:ea typeface="全真顏體" pitchFamily="49" charset="-120"/>
              </a:rPr>
              <a:t> </a:t>
            </a:r>
            <a:r>
              <a:rPr lang="zh-TW" altLang="en-US" sz="4800" b="0" dirty="0" smtClean="0">
                <a:solidFill>
                  <a:srgbClr val="0000FF"/>
                </a:solidFill>
                <a:latin typeface="標楷體" pitchFamily="65" charset="-120"/>
                <a:ea typeface="全真顏體" pitchFamily="49" charset="-120"/>
              </a:rPr>
              <a:t>三等級 四標示</a:t>
            </a:r>
            <a:endParaRPr lang="zh-TW" altLang="en-US" sz="4800" b="0" dirty="0">
              <a:ea typeface="全真顏體" pitchFamily="49" charset="-120"/>
            </a:endParaRPr>
          </a:p>
        </p:txBody>
      </p:sp>
      <p:sp>
        <p:nvSpPr>
          <p:cNvPr id="98306"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75BA75D3-3958-4F3C-9DF2-C9C6C05BC14F}" type="slidenum">
              <a:rPr lang="en-US" altLang="zh-TW" sz="1200" smtClean="0">
                <a:latin typeface="Times New Roman" pitchFamily="18" charset="0"/>
                <a:cs typeface="Times New Roman" pitchFamily="18" charset="0"/>
              </a:rPr>
              <a:pPr/>
              <a:t>28</a:t>
            </a:fld>
            <a:endParaRPr lang="en-US" altLang="zh-TW" sz="120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l"/>
            <a:r>
              <a:rPr lang="en-US" altLang="zh-TW" sz="5400" b="0" dirty="0" smtClean="0">
                <a:solidFill>
                  <a:schemeClr val="tx1">
                    <a:lumMod val="95000"/>
                    <a:lumOff val="5000"/>
                  </a:schemeClr>
                </a:solidFill>
                <a:latin typeface="Algerian" pitchFamily="82" charset="0"/>
                <a:ea typeface="全真顏體" pitchFamily="49" charset="-120"/>
              </a:rPr>
              <a:t>6.</a:t>
            </a:r>
            <a:r>
              <a:rPr lang="zh-TW" altLang="en-US" sz="5400" b="0" dirty="0" smtClean="0">
                <a:solidFill>
                  <a:schemeClr val="tx1">
                    <a:lumMod val="95000"/>
                    <a:lumOff val="5000"/>
                  </a:schemeClr>
                </a:solidFill>
                <a:latin typeface="Algerian" pitchFamily="82" charset="0"/>
                <a:ea typeface="全真顏體" pitchFamily="49" charset="-120"/>
              </a:rPr>
              <a:t>  </a:t>
            </a:r>
            <a:r>
              <a:rPr lang="zh-TW" altLang="en-US" sz="5400" b="0" dirty="0" smtClean="0">
                <a:solidFill>
                  <a:schemeClr val="tx1">
                    <a:lumMod val="95000"/>
                    <a:lumOff val="5000"/>
                  </a:schemeClr>
                </a:solidFill>
                <a:latin typeface="標楷體" pitchFamily="65" charset="-120"/>
                <a:ea typeface="全真顏體" pitchFamily="49" charset="-120"/>
              </a:rPr>
              <a:t>成績 </a:t>
            </a:r>
            <a:r>
              <a:rPr lang="en-US" altLang="zh-TW" sz="5400" b="0" dirty="0" smtClean="0">
                <a:solidFill>
                  <a:schemeClr val="tx1">
                    <a:lumMod val="95000"/>
                    <a:lumOff val="5000"/>
                  </a:schemeClr>
                </a:solidFill>
                <a:latin typeface="標楷體" pitchFamily="65" charset="-120"/>
                <a:ea typeface="全真顏體" pitchFamily="49" charset="-120"/>
              </a:rPr>
              <a:t>-</a:t>
            </a:r>
            <a:r>
              <a:rPr lang="zh-TW" altLang="en-US" sz="5400" b="0" dirty="0" smtClean="0">
                <a:solidFill>
                  <a:schemeClr val="tx1">
                    <a:lumMod val="95000"/>
                    <a:lumOff val="5000"/>
                  </a:schemeClr>
                </a:solidFill>
                <a:latin typeface="標楷體" pitchFamily="65" charset="-120"/>
                <a:ea typeface="全真顏體" pitchFamily="49" charset="-120"/>
              </a:rPr>
              <a:t> </a:t>
            </a:r>
            <a:r>
              <a:rPr lang="zh-TW" altLang="en-US" sz="5400" b="0" dirty="0" smtClean="0">
                <a:solidFill>
                  <a:srgbClr val="990099"/>
                </a:solidFill>
                <a:latin typeface="標楷體" pitchFamily="65" charset="-120"/>
                <a:ea typeface="全真顏體" pitchFamily="49" charset="-120"/>
              </a:rPr>
              <a:t>寫作測驗</a:t>
            </a:r>
            <a:endParaRPr lang="zh-TW" altLang="en-US" sz="5400" b="0" dirty="0">
              <a:solidFill>
                <a:srgbClr val="990099"/>
              </a:solidFill>
              <a:ea typeface="全真顏體" pitchFamily="49" charset="-120"/>
            </a:endParaRPr>
          </a:p>
        </p:txBody>
      </p:sp>
      <p:sp>
        <p:nvSpPr>
          <p:cNvPr id="98306"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75BA75D3-3958-4F3C-9DF2-C9C6C05BC14F}" type="slidenum">
              <a:rPr lang="en-US" altLang="zh-TW" sz="1200" smtClean="0">
                <a:latin typeface="Times New Roman" pitchFamily="18" charset="0"/>
                <a:cs typeface="Times New Roman" pitchFamily="18" charset="0"/>
              </a:rPr>
              <a:pPr/>
              <a:t>29</a:t>
            </a:fld>
            <a:endParaRPr lang="en-US" altLang="zh-TW" sz="1200" smtClean="0">
              <a:latin typeface="Times New Roman" pitchFamily="18" charset="0"/>
              <a:cs typeface="Times New Roman" pitchFamily="18" charset="0"/>
            </a:endParaRPr>
          </a:p>
        </p:txBody>
      </p:sp>
      <p:sp>
        <p:nvSpPr>
          <p:cNvPr id="10" name="矩形 9"/>
          <p:cNvSpPr/>
          <p:nvPr/>
        </p:nvSpPr>
        <p:spPr>
          <a:xfrm>
            <a:off x="7429520" y="2000240"/>
            <a:ext cx="1466856" cy="33737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2" name="資料庫圖表 11"/>
          <p:cNvGraphicFramePr/>
          <p:nvPr/>
        </p:nvGraphicFramePr>
        <p:xfrm>
          <a:off x="0" y="1857364"/>
          <a:ext cx="8929718" cy="3032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弧形箭號 (上彎) 12"/>
          <p:cNvSpPr/>
          <p:nvPr/>
        </p:nvSpPr>
        <p:spPr>
          <a:xfrm>
            <a:off x="357158" y="3857628"/>
            <a:ext cx="3357586" cy="10715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文字方塊 13"/>
          <p:cNvSpPr txBox="1"/>
          <p:nvPr/>
        </p:nvSpPr>
        <p:spPr>
          <a:xfrm>
            <a:off x="1142976" y="4000504"/>
            <a:ext cx="1928826" cy="707886"/>
          </a:xfrm>
          <a:prstGeom prst="rect">
            <a:avLst/>
          </a:prstGeom>
          <a:noFill/>
        </p:spPr>
        <p:txBody>
          <a:bodyPr wrap="square" rtlCol="0">
            <a:spAutoFit/>
          </a:bodyPr>
          <a:lstStyle/>
          <a:p>
            <a:r>
              <a:rPr lang="zh-TW" altLang="en-US" sz="4000" dirty="0" smtClean="0">
                <a:solidFill>
                  <a:srgbClr val="FF0000"/>
                </a:solidFill>
                <a:ea typeface="全真顏體" pitchFamily="49" charset="-120"/>
              </a:rPr>
              <a:t>待加強</a:t>
            </a:r>
            <a:endParaRPr lang="zh-TW" altLang="en-US" sz="4000" dirty="0">
              <a:solidFill>
                <a:srgbClr val="FF0000"/>
              </a:solidFill>
              <a:ea typeface="全真顏體" pitchFamily="49" charset="-120"/>
            </a:endParaRPr>
          </a:p>
        </p:txBody>
      </p:sp>
      <p:sp>
        <p:nvSpPr>
          <p:cNvPr id="16" name="向下箭號圖說文字 15"/>
          <p:cNvSpPr/>
          <p:nvPr/>
        </p:nvSpPr>
        <p:spPr>
          <a:xfrm>
            <a:off x="4429124" y="1357298"/>
            <a:ext cx="1643074" cy="1357322"/>
          </a:xfrm>
          <a:prstGeom prst="downArrowCallou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smtClean="0">
                <a:solidFill>
                  <a:srgbClr val="FFFF00"/>
                </a:solidFill>
                <a:ea typeface="全真顏體" pitchFamily="49" charset="-120"/>
              </a:rPr>
              <a:t>基礎</a:t>
            </a:r>
            <a:endParaRPr lang="zh-TW" altLang="en-US" sz="4400" dirty="0">
              <a:solidFill>
                <a:srgbClr val="FFFF00"/>
              </a:solidFill>
              <a:ea typeface="全真顏體" pitchFamily="49" charset="-120"/>
            </a:endParaRPr>
          </a:p>
        </p:txBody>
      </p:sp>
      <p:sp>
        <p:nvSpPr>
          <p:cNvPr id="17" name="弧形箭號 (上彎) 16"/>
          <p:cNvSpPr/>
          <p:nvPr/>
        </p:nvSpPr>
        <p:spPr>
          <a:xfrm>
            <a:off x="6500826" y="3857628"/>
            <a:ext cx="2286016" cy="1071570"/>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solidFill>
                <a:schemeClr val="tx1"/>
              </a:solidFill>
            </a:endParaRPr>
          </a:p>
        </p:txBody>
      </p:sp>
      <p:sp>
        <p:nvSpPr>
          <p:cNvPr id="18" name="矩形 17"/>
          <p:cNvSpPr/>
          <p:nvPr/>
        </p:nvSpPr>
        <p:spPr>
          <a:xfrm>
            <a:off x="6786578" y="3643314"/>
            <a:ext cx="1632178" cy="830997"/>
          </a:xfrm>
          <a:prstGeom prst="rect">
            <a:avLst/>
          </a:prstGeom>
        </p:spPr>
        <p:txBody>
          <a:bodyPr wrap="none">
            <a:spAutoFit/>
          </a:bodyPr>
          <a:lstStyle/>
          <a:p>
            <a:pPr algn="ctr"/>
            <a:r>
              <a:rPr lang="zh-TW" altLang="en-US" sz="4800" dirty="0" smtClean="0">
                <a:ea typeface="全真顏體" pitchFamily="49" charset="-120"/>
              </a:rPr>
              <a:t>精 熟</a:t>
            </a:r>
            <a:endParaRPr lang="zh-TW" altLang="en-US" sz="4800" dirty="0">
              <a:ea typeface="全真顏體" pitchFamily="49"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14414" y="285728"/>
            <a:ext cx="7358114" cy="2200602"/>
          </a:xfrm>
          <a:prstGeom prst="rect">
            <a:avLst/>
          </a:prstGeom>
        </p:spPr>
        <p:txBody>
          <a:bodyPr wrap="square">
            <a:spAutoFit/>
          </a:bodyPr>
          <a:lstStyle/>
          <a:p>
            <a:pPr algn="ctr">
              <a:spcBef>
                <a:spcPts val="600"/>
              </a:spcBef>
              <a:buFont typeface="Arial" pitchFamily="34" charset="0"/>
              <a:buNone/>
              <a:defRPr/>
            </a:pPr>
            <a:r>
              <a:rPr lang="zh-TW" altLang="en-US" sz="6600" dirty="0" smtClean="0">
                <a:solidFill>
                  <a:srgbClr val="003399"/>
                </a:solidFill>
                <a:latin typeface="標楷體" pitchFamily="65" charset="-120"/>
                <a:ea typeface="金梅毛隸書" pitchFamily="49" charset="-120"/>
              </a:rPr>
              <a:t>適 性 輔 導</a:t>
            </a:r>
            <a:endParaRPr lang="en-US" altLang="zh-TW" sz="6600" dirty="0" smtClean="0">
              <a:solidFill>
                <a:srgbClr val="003399"/>
              </a:solidFill>
              <a:latin typeface="標楷體" pitchFamily="65" charset="-120"/>
              <a:ea typeface="金梅毛隸書" pitchFamily="49" charset="-120"/>
            </a:endParaRPr>
          </a:p>
          <a:p>
            <a:pPr algn="ctr">
              <a:spcBef>
                <a:spcPts val="600"/>
              </a:spcBef>
              <a:buFont typeface="Arial" pitchFamily="34" charset="0"/>
              <a:buNone/>
              <a:defRPr/>
            </a:pPr>
            <a:r>
              <a:rPr lang="zh-TW" altLang="en-US" sz="6600" dirty="0" smtClean="0">
                <a:solidFill>
                  <a:srgbClr val="003399"/>
                </a:solidFill>
                <a:latin typeface="標楷體" pitchFamily="65" charset="-120"/>
                <a:ea typeface="金梅毛隸書" pitchFamily="49" charset="-120"/>
              </a:rPr>
              <a:t>適 性 揚 才</a:t>
            </a:r>
            <a:endParaRPr lang="zh-TW" altLang="en-US" sz="6600" dirty="0">
              <a:solidFill>
                <a:srgbClr val="003399"/>
              </a:solidFill>
              <a:latin typeface="標楷體" pitchFamily="65" charset="-120"/>
              <a:ea typeface="金梅毛隸書" pitchFamily="49" charset="-120"/>
            </a:endParaRPr>
          </a:p>
        </p:txBody>
      </p:sp>
      <p:sp>
        <p:nvSpPr>
          <p:cNvPr id="6" name="矩形 5"/>
          <p:cNvSpPr/>
          <p:nvPr/>
        </p:nvSpPr>
        <p:spPr>
          <a:xfrm>
            <a:off x="3571836" y="4714884"/>
            <a:ext cx="5572164" cy="1031051"/>
          </a:xfrm>
          <a:prstGeom prst="rect">
            <a:avLst/>
          </a:prstGeom>
        </p:spPr>
        <p:txBody>
          <a:bodyPr wrap="square">
            <a:spAutoFit/>
          </a:bodyPr>
          <a:lstStyle/>
          <a:p>
            <a:pPr algn="ctr">
              <a:spcBef>
                <a:spcPts val="600"/>
              </a:spcBef>
              <a:buFont typeface="Arial" pitchFamily="34" charset="0"/>
              <a:buNone/>
              <a:defRPr/>
            </a:pPr>
            <a:r>
              <a:rPr lang="zh-TW" altLang="en-US" sz="2800" b="1" dirty="0" smtClean="0">
                <a:latin typeface="標楷體" pitchFamily="65" charset="-120"/>
                <a:ea typeface="標楷體" pitchFamily="65" charset="-120"/>
              </a:rPr>
              <a:t>基隆市政府教育處</a:t>
            </a:r>
            <a:endParaRPr lang="en-US" altLang="zh-TW" sz="2800" b="1" dirty="0" smtClean="0">
              <a:latin typeface="標楷體" pitchFamily="65" charset="-120"/>
              <a:ea typeface="標楷體" pitchFamily="65" charset="-120"/>
            </a:endParaRPr>
          </a:p>
          <a:p>
            <a:pPr algn="ctr">
              <a:spcBef>
                <a:spcPts val="600"/>
              </a:spcBef>
              <a:buFont typeface="Arial" pitchFamily="34" charset="0"/>
              <a:buNone/>
              <a:defRPr/>
            </a:pPr>
            <a:r>
              <a:rPr lang="zh-TW" altLang="en-US" sz="2800" b="1" dirty="0" smtClean="0">
                <a:latin typeface="標楷體" pitchFamily="65" charset="-120"/>
                <a:ea typeface="標楷體" pitchFamily="65" charset="-120"/>
              </a:rPr>
              <a:t>十二年國民基本教育宣導團</a:t>
            </a:r>
            <a:endParaRPr lang="en-US" altLang="zh-TW" sz="2800"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500034" y="214290"/>
            <a:ext cx="8358246" cy="3286148"/>
          </a:xfrm>
          <a:prstGeom prst="rect">
            <a:avLst/>
          </a:prstGeom>
        </p:spPr>
        <p:txBody>
          <a:bodyPr>
            <a:normAutofit fontScale="90000"/>
          </a:bodyPr>
          <a:lstStyle/>
          <a:p>
            <a:pPr algn="ctr">
              <a:lnSpc>
                <a:spcPct val="150000"/>
              </a:lnSpc>
            </a:pPr>
            <a:r>
              <a:rPr lang="zh-TW" altLang="en-US" sz="5300" b="1" dirty="0" smtClean="0">
                <a:solidFill>
                  <a:srgbClr val="FF0000"/>
                </a:solidFill>
                <a:latin typeface="標楷體" pitchFamily="65" charset="-120"/>
                <a:ea typeface="金梅毛隸書" pitchFamily="49" charset="-120"/>
              </a:rPr>
              <a:t>基隆市</a:t>
            </a:r>
            <a:r>
              <a:rPr lang="en-US" altLang="zh-TW" sz="5300" b="1" dirty="0" smtClean="0">
                <a:solidFill>
                  <a:srgbClr val="FF0000"/>
                </a:solidFill>
                <a:latin typeface="Algerian" pitchFamily="82" charset="0"/>
                <a:ea typeface="金梅毛隸書" pitchFamily="49" charset="-120"/>
              </a:rPr>
              <a:t>106</a:t>
            </a:r>
            <a:r>
              <a:rPr lang="zh-TW" altLang="en-US" sz="5300" b="1" dirty="0" smtClean="0">
                <a:solidFill>
                  <a:srgbClr val="FF0000"/>
                </a:solidFill>
                <a:latin typeface="標楷體" pitchFamily="65" charset="-120"/>
                <a:ea typeface="金梅毛隸書" pitchFamily="49" charset="-120"/>
              </a:rPr>
              <a:t>學年度</a:t>
            </a:r>
            <a:br>
              <a:rPr lang="zh-TW" altLang="en-US" sz="5300" b="1" dirty="0" smtClean="0">
                <a:solidFill>
                  <a:srgbClr val="FF0000"/>
                </a:solidFill>
                <a:latin typeface="標楷體" pitchFamily="65" charset="-120"/>
                <a:ea typeface="金梅毛隸書" pitchFamily="49" charset="-120"/>
              </a:rPr>
            </a:br>
            <a:r>
              <a:rPr lang="zh-TW" altLang="en-US" sz="5300" b="1" dirty="0" smtClean="0">
                <a:solidFill>
                  <a:srgbClr val="FF0000"/>
                </a:solidFill>
                <a:latin typeface="標楷體" pitchFamily="65" charset="-120"/>
                <a:ea typeface="金梅毛隸書" pitchFamily="49" charset="-120"/>
              </a:rPr>
              <a:t>公 私 立 高 級 中 等 學 校</a:t>
            </a:r>
            <a:r>
              <a:rPr lang="zh-TW" altLang="en-US" b="1" dirty="0" smtClean="0">
                <a:solidFill>
                  <a:srgbClr val="FF0000"/>
                </a:solidFill>
                <a:latin typeface="標楷體" pitchFamily="65" charset="-120"/>
                <a:ea typeface="金梅毛隸書" pitchFamily="49" charset="-120"/>
              </a:rPr>
              <a:t/>
            </a:r>
            <a:br>
              <a:rPr lang="zh-TW" altLang="en-US" b="1" dirty="0" smtClean="0">
                <a:solidFill>
                  <a:srgbClr val="FF0000"/>
                </a:solidFill>
                <a:latin typeface="標楷體" pitchFamily="65" charset="-120"/>
                <a:ea typeface="金梅毛隸書" pitchFamily="49" charset="-120"/>
              </a:rPr>
            </a:br>
            <a:r>
              <a:rPr lang="zh-TW" altLang="en-US" b="1" dirty="0" smtClean="0">
                <a:solidFill>
                  <a:srgbClr val="FF0000"/>
                </a:solidFill>
                <a:latin typeface="標楷體" pitchFamily="65" charset="-120"/>
                <a:ea typeface="金梅毛隸書" pitchFamily="49" charset="-120"/>
              </a:rPr>
              <a:t>           </a:t>
            </a:r>
            <a:r>
              <a:rPr lang="zh-TW" altLang="en-US" sz="5400" b="1" dirty="0" smtClean="0">
                <a:solidFill>
                  <a:srgbClr val="7030A0"/>
                </a:solidFill>
                <a:latin typeface="標楷體" pitchFamily="65" charset="-120"/>
                <a:ea typeface="金梅毛隸書" pitchFamily="49" charset="-120"/>
              </a:rPr>
              <a:t>優先免試入學方案</a:t>
            </a:r>
            <a:endParaRPr lang="zh-TW" altLang="en-US" sz="5400" b="1" dirty="0">
              <a:solidFill>
                <a:srgbClr val="7030A0"/>
              </a:solidFill>
              <a:latin typeface="標楷體" pitchFamily="65" charset="-120"/>
              <a:ea typeface="金梅毛隸書" pitchFamily="49" charset="-120"/>
            </a:endParaRPr>
          </a:p>
        </p:txBody>
      </p:sp>
      <p:sp>
        <p:nvSpPr>
          <p:cNvPr id="2" name="投影片編號版面配置區 1"/>
          <p:cNvSpPr>
            <a:spLocks noGrp="1"/>
          </p:cNvSpPr>
          <p:nvPr>
            <p:ph type="sldNum" sz="quarter" idx="4294967295"/>
          </p:nvPr>
        </p:nvSpPr>
        <p:spPr>
          <a:xfrm>
            <a:off x="8429652" y="6356350"/>
            <a:ext cx="714348" cy="365125"/>
          </a:xfrm>
          <a:prstGeom prst="rect">
            <a:avLst/>
          </a:prstGeom>
        </p:spPr>
        <p:txBody>
          <a:bodyPr/>
          <a:lstStyle/>
          <a:p>
            <a:fld id="{47D433DB-B31C-49C9-BEC3-1A87A9E59357}" type="slidenum">
              <a:rPr lang="zh-TW" altLang="en-US" smtClean="0"/>
              <a:pPr/>
              <a:t>30</a:t>
            </a:fld>
            <a:endParaRPr lang="zh-TW" altLang="en-US" dirty="0"/>
          </a:p>
        </p:txBody>
      </p:sp>
      <p:pic>
        <p:nvPicPr>
          <p:cNvPr id="1026" name="Picture 2"/>
          <p:cNvPicPr>
            <a:picLocks noChangeAspect="1" noChangeArrowheads="1"/>
          </p:cNvPicPr>
          <p:nvPr/>
        </p:nvPicPr>
        <p:blipFill>
          <a:blip r:embed="rId3"/>
          <a:srcRect/>
          <a:stretch>
            <a:fillRect/>
          </a:stretch>
        </p:blipFill>
        <p:spPr bwMode="auto">
          <a:xfrm>
            <a:off x="3786182" y="4429132"/>
            <a:ext cx="5057775" cy="1809750"/>
          </a:xfrm>
          <a:prstGeom prst="rect">
            <a:avLst/>
          </a:prstGeom>
          <a:noFill/>
          <a:ln w="9525">
            <a:noFill/>
            <a:miter lim="800000"/>
            <a:headEnd/>
            <a:tailEnd/>
          </a:ln>
          <a:effectLst/>
        </p:spPr>
      </p:pic>
    </p:spTree>
    <p:extLst>
      <p:ext uri="{BB962C8B-B14F-4D97-AF65-F5344CB8AC3E}">
        <p14:creationId xmlns:p14="http://schemas.microsoft.com/office/powerpoint/2010/main" val="274399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7200" b="0" dirty="0" smtClean="0">
                <a:solidFill>
                  <a:srgbClr val="7030A0"/>
                </a:solidFill>
                <a:latin typeface="標楷體" panose="03000509000000000000" pitchFamily="65" charset="-120"/>
                <a:ea typeface="金梅毛隸書" pitchFamily="49" charset="-120"/>
              </a:rPr>
              <a:t>辦理時機</a:t>
            </a:r>
            <a:endParaRPr lang="zh-TW" altLang="en-US" sz="7200" b="0" dirty="0">
              <a:solidFill>
                <a:srgbClr val="7030A0"/>
              </a:solidFill>
              <a:ea typeface="金梅毛隸書" pitchFamily="49" charset="-120"/>
            </a:endParaRPr>
          </a:p>
        </p:txBody>
      </p:sp>
      <p:graphicFrame>
        <p:nvGraphicFramePr>
          <p:cNvPr id="6" name="資料庫圖表 5"/>
          <p:cNvGraphicFramePr/>
          <p:nvPr>
            <p:extLst>
              <p:ext uri="{D42A27DB-BD31-4B8C-83A1-F6EECF244321}">
                <p14:modId xmlns:p14="http://schemas.microsoft.com/office/powerpoint/2010/main" val="2604803744"/>
              </p:ext>
            </p:extLst>
          </p:nvPr>
        </p:nvGraphicFramePr>
        <p:xfrm>
          <a:off x="500034" y="1571612"/>
          <a:ext cx="814393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hape 332"/>
          <p:cNvSpPr>
            <a:spLocks noChangeArrowheads="1"/>
          </p:cNvSpPr>
          <p:nvPr/>
        </p:nvSpPr>
        <p:spPr bwMode="auto">
          <a:xfrm>
            <a:off x="7286644" y="4857760"/>
            <a:ext cx="1320800" cy="1670050"/>
          </a:xfrm>
          <a:prstGeom prst="rect">
            <a:avLst/>
          </a:prstGeom>
          <a:blipFill dpi="0" rotWithShape="1">
            <a:blip r:embed="rId7"/>
            <a:srcRect/>
            <a:stretch>
              <a:fillRect/>
            </a:stretch>
          </a:blipFill>
          <a:ln w="9525">
            <a:noFill/>
            <a:miter lim="800000"/>
            <a:headEnd/>
            <a:tailEnd/>
          </a:ln>
        </p:spPr>
        <p:txBody>
          <a:bodyPr/>
          <a:lstStyle/>
          <a:p>
            <a:pPr eaLnBrk="1" hangingPunct="1"/>
            <a:endParaRPr lang="zh-TW" altLang="en-US">
              <a:solidFill>
                <a:srgbClr val="000000"/>
              </a:solidFill>
            </a:endParaRPr>
          </a:p>
        </p:txBody>
      </p:sp>
      <p:sp>
        <p:nvSpPr>
          <p:cNvPr id="8" name="Shape 333"/>
          <p:cNvSpPr>
            <a:spLocks noChangeArrowheads="1"/>
          </p:cNvSpPr>
          <p:nvPr/>
        </p:nvSpPr>
        <p:spPr bwMode="auto">
          <a:xfrm>
            <a:off x="3857620" y="4929198"/>
            <a:ext cx="1289050" cy="1552575"/>
          </a:xfrm>
          <a:prstGeom prst="rect">
            <a:avLst/>
          </a:prstGeom>
          <a:blipFill dpi="0" rotWithShape="1">
            <a:blip r:embed="rId8"/>
            <a:srcRect/>
            <a:stretch>
              <a:fillRect/>
            </a:stretch>
          </a:blipFill>
          <a:ln w="9525">
            <a:noFill/>
            <a:miter lim="800000"/>
            <a:headEnd/>
            <a:tailEnd/>
          </a:ln>
        </p:spPr>
        <p:txBody>
          <a:bodyPr/>
          <a:lstStyle/>
          <a:p>
            <a:pPr eaLnBrk="1" hangingPunct="1"/>
            <a:endParaRPr lang="zh-TW" altLang="en-US">
              <a:solidFill>
                <a:srgbClr val="000000"/>
              </a:solidFill>
            </a:endParaRPr>
          </a:p>
        </p:txBody>
      </p:sp>
      <p:sp>
        <p:nvSpPr>
          <p:cNvPr id="9" name="文字方塊 8"/>
          <p:cNvSpPr txBox="1"/>
          <p:nvPr/>
        </p:nvSpPr>
        <p:spPr>
          <a:xfrm>
            <a:off x="714348" y="1714488"/>
            <a:ext cx="1000132" cy="1015663"/>
          </a:xfrm>
          <a:prstGeom prst="rect">
            <a:avLst/>
          </a:prstGeom>
          <a:noFill/>
        </p:spPr>
        <p:txBody>
          <a:bodyPr wrap="square" rtlCol="0">
            <a:spAutoFit/>
          </a:bodyPr>
          <a:lstStyle/>
          <a:p>
            <a:r>
              <a:rPr lang="zh-TW" altLang="en-US" sz="6000" dirty="0" smtClean="0">
                <a:ea typeface="金梅毛隸書" pitchFamily="49" charset="-120"/>
              </a:rPr>
              <a:t>先</a:t>
            </a:r>
            <a:endParaRPr lang="zh-TW" altLang="en-US" sz="6000" dirty="0">
              <a:ea typeface="金梅毛隸書" pitchFamily="49" charset="-120"/>
            </a:endParaRPr>
          </a:p>
        </p:txBody>
      </p:sp>
      <p:sp>
        <p:nvSpPr>
          <p:cNvPr id="10" name="文字方塊 9"/>
          <p:cNvSpPr txBox="1"/>
          <p:nvPr/>
        </p:nvSpPr>
        <p:spPr>
          <a:xfrm>
            <a:off x="4572000" y="1142984"/>
            <a:ext cx="1000132" cy="1015663"/>
          </a:xfrm>
          <a:prstGeom prst="rect">
            <a:avLst/>
          </a:prstGeom>
          <a:noFill/>
        </p:spPr>
        <p:txBody>
          <a:bodyPr wrap="square" rtlCol="0">
            <a:spAutoFit/>
          </a:bodyPr>
          <a:lstStyle/>
          <a:p>
            <a:r>
              <a:rPr lang="zh-TW" altLang="en-US" sz="6000" dirty="0" smtClean="0">
                <a:ea typeface="金梅毛隸書" pitchFamily="49" charset="-120"/>
              </a:rPr>
              <a:t>後</a:t>
            </a:r>
            <a:endParaRPr lang="zh-TW" altLang="en-US" sz="6000" dirty="0">
              <a:ea typeface="金梅毛隸書" pitchFamily="49"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7200" b="0" dirty="0" smtClean="0">
                <a:solidFill>
                  <a:srgbClr val="7030A0"/>
                </a:solidFill>
                <a:latin typeface="標楷體" panose="03000509000000000000" pitchFamily="65" charset="-120"/>
                <a:ea typeface="金梅毛隸書" pitchFamily="49" charset="-120"/>
              </a:rPr>
              <a:t>招生學校</a:t>
            </a:r>
            <a:endParaRPr lang="zh-TW" altLang="en-US" sz="7200" dirty="0"/>
          </a:p>
        </p:txBody>
      </p:sp>
      <p:graphicFrame>
        <p:nvGraphicFramePr>
          <p:cNvPr id="10" name="資料庫圖表 9"/>
          <p:cNvGraphicFramePr/>
          <p:nvPr/>
        </p:nvGraphicFramePr>
        <p:xfrm>
          <a:off x="357158" y="1142984"/>
          <a:ext cx="814393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7200" b="0" dirty="0" smtClean="0">
                <a:solidFill>
                  <a:srgbClr val="7030A0"/>
                </a:solidFill>
                <a:latin typeface="標楷體" panose="03000509000000000000" pitchFamily="65" charset="-120"/>
                <a:ea typeface="金梅毛隸書" pitchFamily="49" charset="-120"/>
              </a:rPr>
              <a:t>招生對象</a:t>
            </a:r>
            <a:endParaRPr lang="zh-TW" altLang="en-US" sz="7200" dirty="0"/>
          </a:p>
        </p:txBody>
      </p:sp>
      <p:grpSp>
        <p:nvGrpSpPr>
          <p:cNvPr id="3" name="群組 4"/>
          <p:cNvGrpSpPr/>
          <p:nvPr/>
        </p:nvGrpSpPr>
        <p:grpSpPr>
          <a:xfrm>
            <a:off x="1428728" y="1357298"/>
            <a:ext cx="6500858" cy="4938720"/>
            <a:chOff x="857224" y="1643051"/>
            <a:chExt cx="8072494" cy="4938720"/>
          </a:xfrm>
        </p:grpSpPr>
        <p:sp>
          <p:nvSpPr>
            <p:cNvPr id="6" name="矩形 5"/>
            <p:cNvSpPr/>
            <p:nvPr/>
          </p:nvSpPr>
          <p:spPr>
            <a:xfrm>
              <a:off x="857224" y="1643051"/>
              <a:ext cx="8072494" cy="3831818"/>
            </a:xfrm>
            <a:prstGeom prst="rect">
              <a:avLst/>
            </a:prstGeom>
          </p:spPr>
          <p:txBody>
            <a:bodyPr wrap="square">
              <a:spAutoFit/>
            </a:bodyPr>
            <a:lstStyle/>
            <a:p>
              <a:pPr lvl="0">
                <a:lnSpc>
                  <a:spcPct val="150000"/>
                </a:lnSpc>
              </a:pPr>
              <a:r>
                <a:rPr lang="en-US" altLang="zh-TW" sz="5400" b="1" dirty="0" smtClean="0">
                  <a:solidFill>
                    <a:srgbClr val="FF0000"/>
                  </a:solidFill>
                  <a:latin typeface="標楷體" panose="03000509000000000000" pitchFamily="65" charset="-120"/>
                  <a:ea typeface="全真顏體" pitchFamily="49" charset="-120"/>
                </a:rPr>
                <a:t>【</a:t>
              </a:r>
              <a:r>
                <a:rPr lang="zh-TW" altLang="en-US" sz="5400" b="1" dirty="0" smtClean="0">
                  <a:solidFill>
                    <a:srgbClr val="FF0000"/>
                  </a:solidFill>
                  <a:latin typeface="標楷體" panose="03000509000000000000" pitchFamily="65" charset="-120"/>
                  <a:ea typeface="全真顏體" pitchFamily="49" charset="-120"/>
                </a:rPr>
                <a:t>基隆市</a:t>
              </a:r>
              <a:r>
                <a:rPr lang="en-US" altLang="zh-TW" sz="5400" b="1" dirty="0" smtClean="0">
                  <a:solidFill>
                    <a:srgbClr val="FF0000"/>
                  </a:solidFill>
                  <a:latin typeface="標楷體" panose="03000509000000000000" pitchFamily="65" charset="-120"/>
                  <a:ea typeface="全真顏體" pitchFamily="49" charset="-120"/>
                </a:rPr>
                <a:t>】</a:t>
              </a:r>
            </a:p>
            <a:p>
              <a:pPr lvl="0">
                <a:lnSpc>
                  <a:spcPct val="150000"/>
                </a:lnSpc>
              </a:pPr>
              <a:r>
                <a:rPr lang="zh-TW" altLang="en-US" sz="5400" b="1" dirty="0" smtClean="0">
                  <a:solidFill>
                    <a:srgbClr val="FF0000"/>
                  </a:solidFill>
                  <a:latin typeface="標楷體" panose="03000509000000000000" pitchFamily="65" charset="-120"/>
                  <a:ea typeface="全真顏體" pitchFamily="49" charset="-120"/>
                </a:rPr>
                <a:t>公私立國民中學應屆畢</a:t>
              </a:r>
              <a:r>
                <a:rPr lang="en-US" altLang="zh-TW" sz="5400" b="1" dirty="0" smtClean="0">
                  <a:solidFill>
                    <a:srgbClr val="FF0000"/>
                  </a:solidFill>
                  <a:latin typeface="標楷體" panose="03000509000000000000" pitchFamily="65" charset="-120"/>
                  <a:ea typeface="全真顏體" pitchFamily="49" charset="-120"/>
                </a:rPr>
                <a:t>(</a:t>
              </a:r>
              <a:r>
                <a:rPr lang="zh-TW" altLang="en-US" sz="5400" b="1" dirty="0" smtClean="0">
                  <a:solidFill>
                    <a:srgbClr val="FF0000"/>
                  </a:solidFill>
                  <a:latin typeface="標楷體" panose="03000509000000000000" pitchFamily="65" charset="-120"/>
                  <a:ea typeface="全真顏體" pitchFamily="49" charset="-120"/>
                </a:rPr>
                <a:t>結</a:t>
              </a:r>
              <a:r>
                <a:rPr lang="en-US" altLang="zh-TW" sz="5400" b="1" dirty="0" smtClean="0">
                  <a:solidFill>
                    <a:srgbClr val="FF0000"/>
                  </a:solidFill>
                  <a:latin typeface="標楷體" panose="03000509000000000000" pitchFamily="65" charset="-120"/>
                  <a:ea typeface="全真顏體" pitchFamily="49" charset="-120"/>
                </a:rPr>
                <a:t>)</a:t>
              </a:r>
              <a:r>
                <a:rPr lang="zh-TW" altLang="en-US" sz="5400" b="1" dirty="0" smtClean="0">
                  <a:solidFill>
                    <a:srgbClr val="FF0000"/>
                  </a:solidFill>
                  <a:latin typeface="標楷體" panose="03000509000000000000" pitchFamily="65" charset="-120"/>
                  <a:ea typeface="全真顏體" pitchFamily="49" charset="-120"/>
                </a:rPr>
                <a:t>業生</a:t>
              </a:r>
              <a:endParaRPr lang="zh-TW" altLang="en-US" sz="5400" dirty="0">
                <a:solidFill>
                  <a:srgbClr val="FF0000"/>
                </a:solidFill>
                <a:ea typeface="全真顏體" pitchFamily="49" charset="-120"/>
              </a:endParaRPr>
            </a:p>
          </p:txBody>
        </p:sp>
        <p:pic>
          <p:nvPicPr>
            <p:cNvPr id="7" name="Picture 2" descr="http://pic.pimg.tw/gong5887903/64164be7fa3d540eaf1e5ec21c421ecf.jpg"/>
            <p:cNvPicPr>
              <a:picLocks noChangeAspect="1" noChangeArrowheads="1"/>
            </p:cNvPicPr>
            <p:nvPr/>
          </p:nvPicPr>
          <p:blipFill>
            <a:blip r:embed="rId2"/>
            <a:srcRect/>
            <a:stretch>
              <a:fillRect/>
            </a:stretch>
          </p:blipFill>
          <p:spPr bwMode="auto">
            <a:xfrm>
              <a:off x="5500694" y="4425741"/>
              <a:ext cx="3405174" cy="2156030"/>
            </a:xfrm>
            <a:prstGeom prst="rect">
              <a:avLst/>
            </a:prstGeom>
            <a:noFill/>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招生科班及名額</a:t>
            </a:r>
            <a:endParaRPr lang="zh-TW" altLang="en-US" sz="7200" b="0" dirty="0">
              <a:solidFill>
                <a:schemeClr val="tx2">
                  <a:lumMod val="75000"/>
                </a:schemeClr>
              </a:solidFill>
              <a:ea typeface="金梅毛隸書" pitchFamily="49"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054503763"/>
              </p:ext>
            </p:extLst>
          </p:nvPr>
        </p:nvGraphicFramePr>
        <p:xfrm>
          <a:off x="428596" y="1285860"/>
          <a:ext cx="7560000" cy="5400000"/>
        </p:xfrm>
        <a:graphic>
          <a:graphicData uri="http://schemas.openxmlformats.org/drawingml/2006/table">
            <a:tbl>
              <a:tblPr>
                <a:tableStyleId>{5C22544A-7EE6-4342-B048-85BDC9FD1C3A}</a:tableStyleId>
              </a:tblPr>
              <a:tblGrid>
                <a:gridCol w="3420000"/>
                <a:gridCol w="2340000"/>
                <a:gridCol w="1800000"/>
              </a:tblGrid>
              <a:tr h="900000">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國立基隆女中</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普通科</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4000" u="none" strike="noStrike" dirty="0">
                          <a:effectLst/>
                          <a:latin typeface="標楷體" panose="03000509000000000000" pitchFamily="65" charset="-120"/>
                          <a:ea typeface="標楷體" panose="03000509000000000000" pitchFamily="65" charset="-120"/>
                        </a:rPr>
                        <a:t>280</a:t>
                      </a:r>
                      <a:endParaRPr lang="en-US" altLang="zh-TW"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000">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國立基隆高中</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4000" u="none" strike="noStrike">
                          <a:effectLst/>
                          <a:latin typeface="標楷體" panose="03000509000000000000" pitchFamily="65" charset="-120"/>
                          <a:ea typeface="標楷體" panose="03000509000000000000" pitchFamily="65" charset="-120"/>
                        </a:rPr>
                        <a:t>普通科</a:t>
                      </a:r>
                      <a:endParaRPr lang="zh-TW" altLang="en-US" sz="40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4000" u="none" strike="noStrike">
                          <a:effectLst/>
                          <a:latin typeface="標楷體" panose="03000509000000000000" pitchFamily="65" charset="-120"/>
                          <a:ea typeface="標楷體" panose="03000509000000000000" pitchFamily="65" charset="-120"/>
                        </a:rPr>
                        <a:t>200</a:t>
                      </a:r>
                      <a:endParaRPr lang="en-US" altLang="zh-TW" sz="40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000">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市立中山高中</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4000" u="none" strike="noStrike">
                          <a:effectLst/>
                          <a:latin typeface="標楷體" panose="03000509000000000000" pitchFamily="65" charset="-120"/>
                          <a:ea typeface="標楷體" panose="03000509000000000000" pitchFamily="65" charset="-120"/>
                        </a:rPr>
                        <a:t>普通科</a:t>
                      </a:r>
                      <a:endParaRPr lang="zh-TW" altLang="en-US" sz="40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4000" u="none" strike="noStrike">
                          <a:effectLst/>
                          <a:latin typeface="標楷體" panose="03000509000000000000" pitchFamily="65" charset="-120"/>
                          <a:ea typeface="標楷體" panose="03000509000000000000" pitchFamily="65" charset="-120"/>
                        </a:rPr>
                        <a:t>36</a:t>
                      </a:r>
                      <a:endParaRPr lang="en-US" altLang="zh-TW" sz="40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000">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市立安樂高中</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4000" u="none" strike="noStrike">
                          <a:effectLst/>
                          <a:latin typeface="標楷體" panose="03000509000000000000" pitchFamily="65" charset="-120"/>
                          <a:ea typeface="標楷體" panose="03000509000000000000" pitchFamily="65" charset="-120"/>
                        </a:rPr>
                        <a:t>普通科</a:t>
                      </a:r>
                      <a:endParaRPr lang="zh-TW" altLang="en-US" sz="40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4000" u="none" strike="noStrike">
                          <a:effectLst/>
                          <a:latin typeface="標楷體" panose="03000509000000000000" pitchFamily="65" charset="-120"/>
                          <a:ea typeface="標楷體" panose="03000509000000000000" pitchFamily="65" charset="-120"/>
                        </a:rPr>
                        <a:t>36</a:t>
                      </a:r>
                      <a:endParaRPr lang="en-US" altLang="zh-TW" sz="40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000">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市立暖暖高中</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普通科</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4000" u="none" strike="noStrike" dirty="0">
                          <a:effectLst/>
                          <a:latin typeface="標楷體" panose="03000509000000000000" pitchFamily="65" charset="-120"/>
                          <a:ea typeface="標楷體" panose="03000509000000000000" pitchFamily="65" charset="-120"/>
                        </a:rPr>
                        <a:t>64</a:t>
                      </a:r>
                      <a:endParaRPr lang="en-US" altLang="zh-TW"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000">
                <a:tc>
                  <a:txBody>
                    <a:bodyPr/>
                    <a:lstStyle/>
                    <a:p>
                      <a:pPr algn="ctr" fontAlgn="ctr"/>
                      <a:r>
                        <a:rPr lang="zh-TW" altLang="en-US" sz="4000" u="none" strike="noStrike" dirty="0" smtClean="0">
                          <a:effectLst/>
                          <a:latin typeface="標楷體" panose="03000509000000000000" pitchFamily="65" charset="-120"/>
                          <a:ea typeface="標楷體" panose="03000509000000000000" pitchFamily="65" charset="-120"/>
                        </a:rPr>
                        <a:t>市立八斗高中</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4000" u="none" strike="noStrike" dirty="0">
                          <a:effectLst/>
                          <a:latin typeface="標楷體" panose="03000509000000000000" pitchFamily="65" charset="-120"/>
                          <a:ea typeface="標楷體" panose="03000509000000000000" pitchFamily="65" charset="-120"/>
                        </a:rPr>
                        <a:t>普通科</a:t>
                      </a:r>
                      <a:endParaRPr lang="zh-TW" altLang="en-US"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4000" u="none" strike="noStrike" dirty="0" smtClean="0">
                          <a:effectLst/>
                          <a:latin typeface="標楷體" panose="03000509000000000000" pitchFamily="65" charset="-120"/>
                          <a:ea typeface="標楷體" panose="03000509000000000000" pitchFamily="65" charset="-120"/>
                        </a:rPr>
                        <a:t>24</a:t>
                      </a:r>
                      <a:endParaRPr lang="en-US" altLang="zh-TW" sz="40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招生科班及名額</a:t>
            </a:r>
            <a:endParaRPr lang="zh-TW" altLang="en-US" sz="7200" b="0" dirty="0">
              <a:solidFill>
                <a:schemeClr val="tx2">
                  <a:lumMod val="75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320074990"/>
              </p:ext>
            </p:extLst>
          </p:nvPr>
        </p:nvGraphicFramePr>
        <p:xfrm>
          <a:off x="683568" y="1340768"/>
          <a:ext cx="7056785" cy="5184000"/>
        </p:xfrm>
        <a:graphic>
          <a:graphicData uri="http://schemas.openxmlformats.org/drawingml/2006/table">
            <a:tbl>
              <a:tblPr>
                <a:tableStyleId>{5C22544A-7EE6-4342-B048-85BDC9FD1C3A}</a:tableStyleId>
              </a:tblPr>
              <a:tblGrid>
                <a:gridCol w="3024336"/>
                <a:gridCol w="2664296"/>
                <a:gridCol w="1368153"/>
              </a:tblGrid>
              <a:tr h="576000">
                <a:tc rowSpan="9">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國立基隆海事</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資訊科</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46</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觀光事業科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食品科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46</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漁業科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23</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輪機科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水產養殖科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航海科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航運管理科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69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合計</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255</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招生科班及名額</a:t>
            </a:r>
            <a:endParaRPr lang="zh-TW" altLang="en-US" sz="7200" b="0" dirty="0">
              <a:solidFill>
                <a:schemeClr val="tx2">
                  <a:lumMod val="75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155833932"/>
              </p:ext>
            </p:extLst>
          </p:nvPr>
        </p:nvGraphicFramePr>
        <p:xfrm>
          <a:off x="683568" y="1124744"/>
          <a:ext cx="6984777" cy="5581650"/>
        </p:xfrm>
        <a:graphic>
          <a:graphicData uri="http://schemas.openxmlformats.org/drawingml/2006/table">
            <a:tbl>
              <a:tblPr>
                <a:tableStyleId>{5C22544A-7EE6-4342-B048-85BDC9FD1C3A}</a:tableStyleId>
              </a:tblPr>
              <a:tblGrid>
                <a:gridCol w="3024336"/>
                <a:gridCol w="2664296"/>
                <a:gridCol w="1296145"/>
              </a:tblGrid>
              <a:tr h="489654">
                <a:tc rowSpan="10">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國立基隆商工</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綜合高中</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61</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資訊科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電機科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航空電子科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商業經營科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國際貿易科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會計事務科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資料處理科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廣告設計科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18</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9654">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合計</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237</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招生科班及名額</a:t>
            </a:r>
            <a:endParaRPr lang="zh-TW" altLang="en-US" sz="7200" b="0" dirty="0">
              <a:solidFill>
                <a:schemeClr val="tx2">
                  <a:lumMod val="75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685266584"/>
              </p:ext>
            </p:extLst>
          </p:nvPr>
        </p:nvGraphicFramePr>
        <p:xfrm>
          <a:off x="395536" y="1268760"/>
          <a:ext cx="8496943" cy="5023485"/>
        </p:xfrm>
        <a:graphic>
          <a:graphicData uri="http://schemas.openxmlformats.org/drawingml/2006/table">
            <a:tbl>
              <a:tblPr>
                <a:tableStyleId>{5C22544A-7EE6-4342-B048-85BDC9FD1C3A}</a:tableStyleId>
              </a:tblPr>
              <a:tblGrid>
                <a:gridCol w="3096344"/>
                <a:gridCol w="4338480"/>
                <a:gridCol w="1062119"/>
              </a:tblGrid>
              <a:tr h="316865">
                <a:tc rowSpan="9">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私立二信高中</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普通科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94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機械科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電機科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43</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商業經營科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資料處理科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29</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廣告設計科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43</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應用外語科</a:t>
                      </a:r>
                      <a:r>
                        <a:rPr lang="en-US" altLang="zh-TW" sz="3600" u="none" strike="noStrike" dirty="0">
                          <a:effectLst/>
                          <a:latin typeface="標楷體" panose="03000509000000000000" pitchFamily="65" charset="-120"/>
                          <a:ea typeface="標楷體" panose="03000509000000000000" pitchFamily="65" charset="-120"/>
                        </a:rPr>
                        <a:t>(</a:t>
                      </a:r>
                      <a:r>
                        <a:rPr lang="zh-TW" altLang="en-US" sz="3600" u="none" strike="noStrike" dirty="0">
                          <a:effectLst/>
                          <a:latin typeface="標楷體" panose="03000509000000000000" pitchFamily="65" charset="-120"/>
                          <a:ea typeface="標楷體" panose="03000509000000000000" pitchFamily="65" charset="-120"/>
                        </a:rPr>
                        <a:t>英文組</a:t>
                      </a:r>
                      <a:r>
                        <a:rPr lang="en-US" altLang="zh-TW" sz="3600" u="none" strike="noStrike" dirty="0">
                          <a:effectLst/>
                          <a:latin typeface="標楷體" panose="03000509000000000000" pitchFamily="65" charset="-120"/>
                          <a:ea typeface="標楷體" panose="03000509000000000000" pitchFamily="65" charset="-120"/>
                        </a:rPr>
                        <a:t>)</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43</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應用外語科</a:t>
                      </a:r>
                      <a:r>
                        <a:rPr lang="en-US" altLang="zh-TW" sz="3600" u="none" strike="noStrike">
                          <a:effectLst/>
                          <a:latin typeface="標楷體" panose="03000509000000000000" pitchFamily="65" charset="-120"/>
                          <a:ea typeface="標楷體" panose="03000509000000000000" pitchFamily="65" charset="-120"/>
                        </a:rPr>
                        <a:t>(</a:t>
                      </a:r>
                      <a:r>
                        <a:rPr lang="zh-TW" altLang="en-US" sz="3600" u="none" strike="noStrike">
                          <a:effectLst/>
                          <a:latin typeface="標楷體" panose="03000509000000000000" pitchFamily="65" charset="-120"/>
                          <a:ea typeface="標楷體" panose="03000509000000000000" pitchFamily="65" charset="-120"/>
                        </a:rPr>
                        <a:t>日文組</a:t>
                      </a:r>
                      <a:r>
                        <a:rPr lang="en-US" altLang="zh-TW" sz="3600" u="none" strike="noStrike">
                          <a:effectLst/>
                          <a:latin typeface="標楷體" panose="03000509000000000000" pitchFamily="65" charset="-120"/>
                          <a:ea typeface="標楷體" panose="03000509000000000000" pitchFamily="65" charset="-120"/>
                        </a:rPr>
                        <a:t>)</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合計</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324</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招生科班及名額</a:t>
            </a:r>
            <a:endParaRPr lang="zh-TW" altLang="en-US" sz="7200" b="0" dirty="0">
              <a:solidFill>
                <a:schemeClr val="tx2">
                  <a:lumMod val="75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850025915"/>
              </p:ext>
            </p:extLst>
          </p:nvPr>
        </p:nvGraphicFramePr>
        <p:xfrm>
          <a:off x="1115616" y="1916832"/>
          <a:ext cx="6912768" cy="3600400"/>
        </p:xfrm>
        <a:graphic>
          <a:graphicData uri="http://schemas.openxmlformats.org/drawingml/2006/table">
            <a:tbl>
              <a:tblPr>
                <a:tableStyleId>{5C22544A-7EE6-4342-B048-85BDC9FD1C3A}</a:tableStyleId>
              </a:tblPr>
              <a:tblGrid>
                <a:gridCol w="2880320"/>
                <a:gridCol w="2664296"/>
                <a:gridCol w="1368152"/>
              </a:tblGrid>
              <a:tr h="720080">
                <a:tc rowSpan="5">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輔大聖心高中</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普通科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汽車科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資訊科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14</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餐飲管理科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43</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vMerge="1">
                  <a:txBody>
                    <a:bodyPr/>
                    <a:lstStyle/>
                    <a:p>
                      <a:endParaRPr lang="zh-TW" altLang="en-US"/>
                    </a:p>
                  </a:txBody>
                  <a:tcPr/>
                </a:tc>
                <a:tc>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合計</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85</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招生科班及名額</a:t>
            </a:r>
            <a:endParaRPr lang="zh-TW" altLang="en-US" sz="7200" b="0" dirty="0">
              <a:solidFill>
                <a:schemeClr val="tx2">
                  <a:lumMod val="75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866975394"/>
              </p:ext>
            </p:extLst>
          </p:nvPr>
        </p:nvGraphicFramePr>
        <p:xfrm>
          <a:off x="467544" y="1124744"/>
          <a:ext cx="8208912" cy="5581650"/>
        </p:xfrm>
        <a:graphic>
          <a:graphicData uri="http://schemas.openxmlformats.org/drawingml/2006/table">
            <a:tbl>
              <a:tblPr>
                <a:tableStyleId>{5C22544A-7EE6-4342-B048-85BDC9FD1C3A}</a:tableStyleId>
              </a:tblPr>
              <a:tblGrid>
                <a:gridCol w="3096344"/>
                <a:gridCol w="4248472"/>
                <a:gridCol w="864096"/>
              </a:tblGrid>
              <a:tr h="316865">
                <a:tc rowSpan="10">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私立光隆家商</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商業經營科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資料處理科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觀光事業科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58</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應用外語科</a:t>
                      </a:r>
                      <a:r>
                        <a:rPr lang="en-US" altLang="zh-TW" sz="3600" u="none" strike="noStrike">
                          <a:effectLst/>
                          <a:latin typeface="標楷體" panose="03000509000000000000" pitchFamily="65" charset="-120"/>
                          <a:ea typeface="標楷體" panose="03000509000000000000" pitchFamily="65" charset="-120"/>
                        </a:rPr>
                        <a:t>(</a:t>
                      </a:r>
                      <a:r>
                        <a:rPr lang="zh-TW" altLang="en-US" sz="3600" u="none" strike="noStrike">
                          <a:effectLst/>
                          <a:latin typeface="標楷體" panose="03000509000000000000" pitchFamily="65" charset="-120"/>
                          <a:ea typeface="標楷體" panose="03000509000000000000" pitchFamily="65" charset="-120"/>
                        </a:rPr>
                        <a:t>日文組</a:t>
                      </a:r>
                      <a:r>
                        <a:rPr lang="en-US" altLang="zh-TW" sz="3600" u="none" strike="noStrike">
                          <a:effectLst/>
                          <a:latin typeface="標楷體" panose="03000509000000000000" pitchFamily="65" charset="-120"/>
                          <a:ea typeface="標楷體" panose="03000509000000000000" pitchFamily="65" charset="-120"/>
                        </a:rPr>
                        <a:t>)</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多媒體設計科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dirty="0">
                          <a:effectLst/>
                          <a:latin typeface="標楷體" panose="03000509000000000000" pitchFamily="65" charset="-120"/>
                          <a:ea typeface="標楷體" panose="03000509000000000000" pitchFamily="65" charset="-120"/>
                        </a:rPr>
                        <a:t>幼兒保育科</a:t>
                      </a:r>
                      <a:endParaRPr lang="zh-TW" altLang="en-US"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57</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美容科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57</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室內設計科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57</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時尚造型科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29</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合計</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374</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如何陪伴孩子進行適性選擇</a:t>
            </a:r>
            <a:endParaRPr lang="zh-TW" altLang="en-US" sz="5400" b="0" dirty="0">
              <a:ea typeface="金梅毛隸書" pitchFamily="49" charset="-120"/>
            </a:endParaRPr>
          </a:p>
        </p:txBody>
      </p:sp>
      <p:sp>
        <p:nvSpPr>
          <p:cNvPr id="3" name="內容版面配置區 2"/>
          <p:cNvSpPr>
            <a:spLocks noGrp="1"/>
          </p:cNvSpPr>
          <p:nvPr>
            <p:ph idx="1"/>
          </p:nvPr>
        </p:nvSpPr>
        <p:spPr>
          <a:xfrm>
            <a:off x="428596" y="1428736"/>
            <a:ext cx="8229600" cy="460648"/>
          </a:xfrm>
        </p:spPr>
        <p:txBody>
          <a:bodyPr>
            <a:noAutofit/>
          </a:bodyPr>
          <a:lstStyle/>
          <a:p>
            <a:r>
              <a:rPr lang="zh-TW" altLang="zh-TW" sz="4000" dirty="0" smtClean="0">
                <a:solidFill>
                  <a:srgbClr val="FF0000"/>
                </a:solidFill>
                <a:latin typeface="Arial" charset="0"/>
                <a:ea typeface="全真顏體" pitchFamily="49" charset="-120"/>
                <a:cs typeface="Arial" charset="0"/>
                <a:sym typeface="Arial" charset="0"/>
              </a:rPr>
              <a:t>適性</a:t>
            </a:r>
            <a:r>
              <a:rPr lang="zh-TW" altLang="en-US" sz="4000" dirty="0" smtClean="0">
                <a:solidFill>
                  <a:srgbClr val="FF0000"/>
                </a:solidFill>
                <a:latin typeface="Arial" charset="0"/>
                <a:ea typeface="全真顏體" pitchFamily="49" charset="-120"/>
                <a:cs typeface="Arial" charset="0"/>
                <a:sym typeface="Arial" charset="0"/>
              </a:rPr>
              <a:t>選擇的</a:t>
            </a:r>
            <a:r>
              <a:rPr lang="zh-TW" altLang="zh-TW" sz="4000" dirty="0" smtClean="0">
                <a:solidFill>
                  <a:srgbClr val="FF0000"/>
                </a:solidFill>
                <a:latin typeface="Arial" charset="0"/>
                <a:ea typeface="全真顏體" pitchFamily="49" charset="-120"/>
                <a:cs typeface="Arial" charset="0"/>
                <a:sym typeface="Arial" charset="0"/>
              </a:rPr>
              <a:t>重要性</a:t>
            </a:r>
            <a:r>
              <a:rPr lang="zh-TW" altLang="en-US" sz="4000" dirty="0" smtClean="0">
                <a:solidFill>
                  <a:srgbClr val="FF0000"/>
                </a:solidFill>
                <a:latin typeface="Arial" charset="0"/>
                <a:ea typeface="全真顏體" pitchFamily="49" charset="-120"/>
                <a:cs typeface="Arial" charset="0"/>
                <a:sym typeface="Arial" charset="0"/>
              </a:rPr>
              <a:t> </a:t>
            </a:r>
            <a:r>
              <a:rPr lang="en-US" altLang="zh-TW" sz="4000" dirty="0" smtClean="0">
                <a:solidFill>
                  <a:srgbClr val="FF0000"/>
                </a:solidFill>
                <a:latin typeface="Arial" charset="0"/>
                <a:ea typeface="全真顏體" pitchFamily="49" charset="-120"/>
                <a:cs typeface="Arial" charset="0"/>
                <a:sym typeface="Arial" charset="0"/>
              </a:rPr>
              <a:t>-</a:t>
            </a:r>
            <a:r>
              <a:rPr lang="zh-TW" altLang="en-US" sz="4000" dirty="0" smtClean="0">
                <a:solidFill>
                  <a:srgbClr val="FF0000"/>
                </a:solidFill>
                <a:latin typeface="Arial" charset="0"/>
                <a:ea typeface="全真顏體" pitchFamily="49" charset="-120"/>
                <a:cs typeface="Arial" charset="0"/>
                <a:sym typeface="Arial" charset="0"/>
              </a:rPr>
              <a:t> </a:t>
            </a:r>
            <a:r>
              <a:rPr lang="zh-TW" altLang="en-US" sz="4000" dirty="0" smtClean="0">
                <a:solidFill>
                  <a:srgbClr val="FF0000"/>
                </a:solidFill>
                <a:ea typeface="全真顏體" pitchFamily="49" charset="-120"/>
              </a:rPr>
              <a:t>森林運動會</a:t>
            </a:r>
            <a:endParaRPr lang="en-US" altLang="zh-TW" sz="4000" dirty="0" smtClean="0">
              <a:solidFill>
                <a:srgbClr val="FF0000"/>
              </a:solidFill>
              <a:ea typeface="全真顏體" pitchFamily="49" charset="-120"/>
            </a:endParaRPr>
          </a:p>
        </p:txBody>
      </p:sp>
      <p:sp>
        <p:nvSpPr>
          <p:cNvPr id="4" name="內容版面配置區 3"/>
          <p:cNvSpPr>
            <a:spLocks noGrp="1"/>
          </p:cNvSpPr>
          <p:nvPr>
            <p:ph idx="10"/>
          </p:nvPr>
        </p:nvSpPr>
        <p:spPr>
          <a:xfrm>
            <a:off x="467544" y="2071678"/>
            <a:ext cx="8229600" cy="3805594"/>
          </a:xfrm>
        </p:spPr>
        <p:txBody>
          <a:bodyPr>
            <a:normAutofit/>
          </a:bodyPr>
          <a:lstStyle/>
          <a:p>
            <a:pPr marL="269875" indent="-269875">
              <a:buBlip>
                <a:blip r:embed="rId2"/>
              </a:buBlip>
              <a:defRPr/>
            </a:pPr>
            <a:r>
              <a:rPr lang="zh-TW" altLang="en-US" sz="3200" dirty="0" smtClean="0">
                <a:solidFill>
                  <a:srgbClr val="404040"/>
                </a:solidFill>
                <a:ea typeface="全真顏體" pitchFamily="49" charset="-120"/>
              </a:rPr>
              <a:t>有一天，森林裡的動物們，想要舉辦運動會，所以聚集在一起討論要比賽哪些項目─跳遠？游泳？跑步？爬樹？飛翔？</a:t>
            </a:r>
            <a:r>
              <a:rPr lang="en-US" altLang="zh-TW" sz="3200" dirty="0" smtClean="0">
                <a:solidFill>
                  <a:srgbClr val="404040"/>
                </a:solidFill>
                <a:ea typeface="全真顏體" pitchFamily="49" charset="-120"/>
              </a:rPr>
              <a:t>……</a:t>
            </a:r>
          </a:p>
          <a:p>
            <a:pPr marL="269875" indent="-269875">
              <a:buBlip>
                <a:blip r:embed="rId2"/>
              </a:buBlip>
              <a:defRPr/>
            </a:pPr>
            <a:r>
              <a:rPr lang="zh-TW" altLang="en-US" sz="3200" dirty="0" smtClean="0">
                <a:solidFill>
                  <a:srgbClr val="404040"/>
                </a:solidFill>
                <a:ea typeface="全真顏體" pitchFamily="49" charset="-120"/>
              </a:rPr>
              <a:t>從這個故事，您想到什麼？</a:t>
            </a:r>
          </a:p>
          <a:p>
            <a:pPr marL="269875" indent="-269875">
              <a:buBlip>
                <a:blip r:embed="rId2"/>
              </a:buBlip>
              <a:defRPr/>
            </a:pPr>
            <a:r>
              <a:rPr lang="zh-TW" altLang="en-US" sz="3200" dirty="0" smtClean="0">
                <a:solidFill>
                  <a:srgbClr val="404040"/>
                </a:solidFill>
                <a:ea typeface="全真顏體" pitchFamily="49" charset="-120"/>
              </a:rPr>
              <a:t>每個人都有自己的專長，您知道自己</a:t>
            </a:r>
            <a:r>
              <a:rPr lang="en-US" altLang="zh-TW" sz="3200" dirty="0" smtClean="0">
                <a:solidFill>
                  <a:srgbClr val="404040"/>
                </a:solidFill>
                <a:ea typeface="全真顏體" pitchFamily="49" charset="-120"/>
              </a:rPr>
              <a:t>(</a:t>
            </a:r>
            <a:r>
              <a:rPr lang="zh-TW" altLang="en-US" sz="3200" dirty="0" smtClean="0">
                <a:solidFill>
                  <a:srgbClr val="404040"/>
                </a:solidFill>
                <a:ea typeface="全真顏體" pitchFamily="49" charset="-120"/>
              </a:rPr>
              <a:t>孩子</a:t>
            </a:r>
            <a:r>
              <a:rPr lang="en-US" altLang="zh-TW" sz="3200" dirty="0" smtClean="0">
                <a:solidFill>
                  <a:srgbClr val="404040"/>
                </a:solidFill>
                <a:ea typeface="全真顏體" pitchFamily="49" charset="-120"/>
              </a:rPr>
              <a:t>)</a:t>
            </a:r>
            <a:r>
              <a:rPr lang="zh-TW" altLang="en-US" sz="3200" dirty="0" smtClean="0">
                <a:solidFill>
                  <a:srgbClr val="404040"/>
                </a:solidFill>
                <a:ea typeface="全真顏體" pitchFamily="49" charset="-120"/>
              </a:rPr>
              <a:t>最擅長的是什麼嗎？</a:t>
            </a:r>
          </a:p>
        </p:txBody>
      </p:sp>
      <p:grpSp>
        <p:nvGrpSpPr>
          <p:cNvPr id="6" name="群組 5"/>
          <p:cNvGrpSpPr/>
          <p:nvPr/>
        </p:nvGrpSpPr>
        <p:grpSpPr>
          <a:xfrm>
            <a:off x="285720" y="5643578"/>
            <a:ext cx="8534430" cy="1025510"/>
            <a:chOff x="250825" y="5138738"/>
            <a:chExt cx="8569325" cy="1530350"/>
          </a:xfrm>
        </p:grpSpPr>
        <p:sp>
          <p:nvSpPr>
            <p:cNvPr id="7" name="圓角矩形 6"/>
            <p:cNvSpPr/>
            <p:nvPr/>
          </p:nvSpPr>
          <p:spPr>
            <a:xfrm>
              <a:off x="250825" y="5157788"/>
              <a:ext cx="1871663" cy="15113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8" name="圓角矩形 7"/>
            <p:cNvSpPr/>
            <p:nvPr/>
          </p:nvSpPr>
          <p:spPr>
            <a:xfrm>
              <a:off x="6948488" y="5138738"/>
              <a:ext cx="1871662" cy="15113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5156201"/>
              <a:ext cx="2019782" cy="1512887"/>
            </a:xfrm>
            <a:prstGeom prst="roundRect">
              <a:avLst>
                <a:gd name="adj" fmla="val 17523"/>
              </a:avLst>
            </a:prstGeom>
            <a:solidFill>
              <a:srgbClr val="FFFFFF">
                <a:shade val="85000"/>
              </a:srgbClr>
            </a:solidFill>
            <a:ln w="19050">
              <a:solidFill>
                <a:schemeClr val="accent1">
                  <a:lumMod val="75000"/>
                </a:schemeClr>
              </a:solidFill>
            </a:ln>
            <a:effectLst>
              <a:reflection blurRad="12700" stA="38000" endPos="28000" dist="5000" dir="5400000" sy="-100000" algn="bl" rotWithShape="0"/>
            </a:effectLst>
          </p:spPr>
        </p:pic>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689" y="5157788"/>
              <a:ext cx="2016000" cy="1511300"/>
            </a:xfrm>
            <a:prstGeom prst="roundRect">
              <a:avLst>
                <a:gd name="adj" fmla="val 19595"/>
              </a:avLst>
            </a:prstGeom>
            <a:solidFill>
              <a:srgbClr val="FFFFFF">
                <a:shade val="85000"/>
              </a:srgbClr>
            </a:solidFill>
            <a:ln w="19050">
              <a:solidFill>
                <a:schemeClr val="accent1">
                  <a:lumMod val="75000"/>
                </a:schemeClr>
              </a:solidFill>
            </a:ln>
            <a:effectLst>
              <a:reflection blurRad="12700" stA="38000" endPos="28000" dist="5000" dir="5400000" sy="-100000" algn="bl" rotWithShape="0"/>
            </a:effectLst>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招生科班及名額</a:t>
            </a:r>
            <a:endParaRPr lang="zh-TW" altLang="en-US" sz="7200" b="0" dirty="0">
              <a:solidFill>
                <a:schemeClr val="tx2">
                  <a:lumMod val="75000"/>
                </a:scheme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3233552244"/>
              </p:ext>
            </p:extLst>
          </p:nvPr>
        </p:nvGraphicFramePr>
        <p:xfrm>
          <a:off x="683567" y="1700808"/>
          <a:ext cx="7704856" cy="3907155"/>
        </p:xfrm>
        <a:graphic>
          <a:graphicData uri="http://schemas.openxmlformats.org/drawingml/2006/table">
            <a:tbl>
              <a:tblPr>
                <a:tableStyleId>{5C22544A-7EE6-4342-B048-85BDC9FD1C3A}</a:tableStyleId>
              </a:tblPr>
              <a:tblGrid>
                <a:gridCol w="3240361"/>
                <a:gridCol w="3024336"/>
                <a:gridCol w="1440159"/>
              </a:tblGrid>
              <a:tr h="316865">
                <a:tc rowSpan="7">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私立培德工家</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汽車科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28</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餐飲管理科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86</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幼兒保育科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28</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美容科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28</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烘焙科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28</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表演藝術科</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a:effectLst/>
                          <a:latin typeface="標楷體" panose="03000509000000000000" pitchFamily="65" charset="-120"/>
                          <a:ea typeface="標楷體" panose="03000509000000000000" pitchFamily="65" charset="-120"/>
                        </a:rPr>
                        <a:t>20</a:t>
                      </a:r>
                      <a:endParaRPr lang="en-US" altLang="zh-TW"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865">
                <a:tc vMerge="1">
                  <a:txBody>
                    <a:bodyPr/>
                    <a:lstStyle/>
                    <a:p>
                      <a:endParaRPr lang="zh-TW" altLang="en-US"/>
                    </a:p>
                  </a:txBody>
                  <a:tcPr/>
                </a:tc>
                <a:tc>
                  <a:txBody>
                    <a:bodyPr/>
                    <a:lstStyle/>
                    <a:p>
                      <a:pPr algn="ctr" fontAlgn="ctr"/>
                      <a:r>
                        <a:rPr lang="zh-TW" altLang="en-US" sz="3600" u="none" strike="noStrike">
                          <a:effectLst/>
                          <a:latin typeface="標楷體" panose="03000509000000000000" pitchFamily="65" charset="-120"/>
                          <a:ea typeface="標楷體" panose="03000509000000000000" pitchFamily="65" charset="-120"/>
                        </a:rPr>
                        <a:t>合計</a:t>
                      </a:r>
                      <a:endParaRPr lang="zh-TW" altLang="en-US" sz="3600" b="0" i="0" u="none" strike="noStrike">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218</a:t>
                      </a:r>
                      <a:endParaRPr lang="en-US" altLang="zh-TW" sz="3600" b="0" i="0" u="none" strike="noStrike" dirty="0">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0527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lvl="0"/>
            <a:r>
              <a:rPr lang="zh-TW" altLang="en-US" sz="7200" b="0" dirty="0" smtClean="0">
                <a:solidFill>
                  <a:schemeClr val="tx2">
                    <a:lumMod val="75000"/>
                  </a:schemeClr>
                </a:solidFill>
                <a:ea typeface="金梅毛隸書" pitchFamily="49" charset="-120"/>
              </a:rPr>
              <a:t>辦理流程</a:t>
            </a:r>
            <a:endParaRPr lang="zh-TW" altLang="en-US" sz="7200" b="0" dirty="0">
              <a:solidFill>
                <a:schemeClr val="tx2">
                  <a:lumMod val="75000"/>
                </a:schemeClr>
              </a:solidFill>
            </a:endParaRPr>
          </a:p>
        </p:txBody>
      </p:sp>
      <p:graphicFrame>
        <p:nvGraphicFramePr>
          <p:cNvPr id="4" name="內容版面配置區 4"/>
          <p:cNvGraphicFramePr>
            <a:graphicFrameLocks noGrp="1"/>
          </p:cNvGraphicFramePr>
          <p:nvPr>
            <p:ph idx="1"/>
          </p:nvPr>
        </p:nvGraphicFramePr>
        <p:xfrm>
          <a:off x="428596" y="1357298"/>
          <a:ext cx="835824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Autofit/>
          </a:bodyPr>
          <a:lstStyle/>
          <a:p>
            <a:pPr algn="ctr"/>
            <a:r>
              <a:rPr kumimoji="1" lang="zh-TW" altLang="en-US" sz="7200" b="0" dirty="0" smtClean="0">
                <a:solidFill>
                  <a:srgbClr val="FF0000"/>
                </a:solidFill>
                <a:latin typeface="+mn-ea"/>
                <a:ea typeface="金梅毛隸書" pitchFamily="49" charset="-120"/>
                <a:cs typeface="標楷體" pitchFamily="65" charset="-120"/>
              </a:rPr>
              <a:t>報名作業</a:t>
            </a:r>
            <a:endParaRPr lang="zh-TW" altLang="en-US" sz="7200" b="0" dirty="0">
              <a:solidFill>
                <a:srgbClr val="FF0000"/>
              </a:solidFill>
              <a:latin typeface="+mn-ea"/>
              <a:ea typeface="金梅毛隸書" pitchFamily="49" charset="-120"/>
            </a:endParaRPr>
          </a:p>
        </p:txBody>
      </p:sp>
      <p:sp>
        <p:nvSpPr>
          <p:cNvPr id="6" name="Rectangle 1"/>
          <p:cNvSpPr>
            <a:spLocks noChangeArrowheads="1"/>
          </p:cNvSpPr>
          <p:nvPr/>
        </p:nvSpPr>
        <p:spPr bwMode="auto">
          <a:xfrm>
            <a:off x="571472" y="1357298"/>
            <a:ext cx="7858180" cy="5078313"/>
          </a:xfrm>
          <a:prstGeom prst="rect">
            <a:avLst/>
          </a:prstGeom>
          <a:noFill/>
          <a:ln w="28575">
            <a:solidFill>
              <a:schemeClr val="tx1"/>
            </a:solidFill>
            <a:prstDash val="lgDashDot"/>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kumimoji="1" lang="zh-TW" altLang="en-US" sz="3600" b="1" dirty="0" smtClean="0">
                <a:solidFill>
                  <a:srgbClr val="C00000"/>
                </a:solidFill>
                <a:latin typeface="+mj-lt"/>
                <a:ea typeface="標楷體" panose="03000509000000000000" pitchFamily="65" charset="-120"/>
                <a:cs typeface="新細明體" pitchFamily="18" charset="-120"/>
              </a:rPr>
              <a:t>☆一律由學生所就讀國中學校代為辦理集體報名。</a:t>
            </a:r>
          </a:p>
          <a:p>
            <a:pPr lvl="0" fontAlgn="base">
              <a:lnSpc>
                <a:spcPct val="150000"/>
              </a:lnSpc>
              <a:spcBef>
                <a:spcPct val="0"/>
              </a:spcBef>
              <a:spcAft>
                <a:spcPct val="0"/>
              </a:spcAft>
            </a:pPr>
            <a:r>
              <a:rPr kumimoji="1" lang="zh-TW" altLang="en-US" sz="3600" b="1" dirty="0" smtClean="0">
                <a:solidFill>
                  <a:srgbClr val="C00000"/>
                </a:solidFill>
                <a:ea typeface="標楷體" panose="03000509000000000000" pitchFamily="65" charset="-120"/>
                <a:cs typeface="新細明體" pitchFamily="18" charset="-120"/>
              </a:rPr>
              <a:t>☆</a:t>
            </a:r>
            <a:r>
              <a:rPr kumimoji="1" lang="zh-TW" altLang="en-US" sz="3600" b="1" dirty="0" smtClean="0">
                <a:solidFill>
                  <a:srgbClr val="C00000"/>
                </a:solidFill>
                <a:latin typeface="+mj-lt"/>
                <a:ea typeface="標楷體" panose="03000509000000000000" pitchFamily="65" charset="-120"/>
                <a:cs typeface="新細明體" pitchFamily="18" charset="-120"/>
              </a:rPr>
              <a:t>國中學生依其志願，選擇本市公私立高級中等學校報名。只能選填 </a:t>
            </a:r>
            <a:r>
              <a:rPr kumimoji="1" lang="en-US" altLang="zh-TW" sz="3600" b="1" dirty="0" smtClean="0">
                <a:solidFill>
                  <a:srgbClr val="C00000"/>
                </a:solidFill>
                <a:latin typeface="+mj-lt"/>
                <a:ea typeface="標楷體" panose="03000509000000000000" pitchFamily="65" charset="-120"/>
                <a:cs typeface="新細明體" pitchFamily="18" charset="-120"/>
              </a:rPr>
              <a:t>1 </a:t>
            </a:r>
            <a:r>
              <a:rPr kumimoji="1" lang="zh-TW" altLang="en-US" sz="3600" b="1" dirty="0" smtClean="0">
                <a:solidFill>
                  <a:srgbClr val="C00000"/>
                </a:solidFill>
                <a:latin typeface="+mj-lt"/>
                <a:ea typeface="標楷體" panose="03000509000000000000" pitchFamily="65" charset="-120"/>
                <a:cs typeface="新細明體" pitchFamily="18" charset="-120"/>
              </a:rPr>
              <a:t>校報名。如報名的學校招生科別 為</a:t>
            </a:r>
            <a:r>
              <a:rPr kumimoji="1" lang="en-US" altLang="zh-TW" sz="3600" b="1" dirty="0" smtClean="0">
                <a:solidFill>
                  <a:srgbClr val="C00000"/>
                </a:solidFill>
                <a:latin typeface="+mj-lt"/>
                <a:ea typeface="標楷體" panose="03000509000000000000" pitchFamily="65" charset="-120"/>
                <a:cs typeface="新細明體" pitchFamily="18" charset="-120"/>
              </a:rPr>
              <a:t>2 </a:t>
            </a:r>
            <a:r>
              <a:rPr kumimoji="1" lang="zh-TW" altLang="en-US" sz="3600" b="1" dirty="0" smtClean="0">
                <a:solidFill>
                  <a:srgbClr val="C00000"/>
                </a:solidFill>
                <a:latin typeface="+mj-lt"/>
                <a:ea typeface="標楷體" panose="03000509000000000000" pitchFamily="65" charset="-120"/>
                <a:cs typeface="新細明體" pitchFamily="18" charset="-120"/>
              </a:rPr>
              <a:t>科</a:t>
            </a:r>
            <a:r>
              <a:rPr kumimoji="1" lang="en-US" altLang="zh-TW" sz="3600" b="1" dirty="0" smtClean="0">
                <a:solidFill>
                  <a:srgbClr val="C00000"/>
                </a:solidFill>
                <a:latin typeface="+mj-lt"/>
                <a:ea typeface="標楷體" panose="03000509000000000000" pitchFamily="65" charset="-120"/>
                <a:cs typeface="新細明體" pitchFamily="18" charset="-120"/>
              </a:rPr>
              <a:t>(</a:t>
            </a:r>
            <a:r>
              <a:rPr kumimoji="1" lang="zh-TW" altLang="en-US" sz="3600" b="1" dirty="0" smtClean="0">
                <a:solidFill>
                  <a:srgbClr val="C00000"/>
                </a:solidFill>
                <a:latin typeface="+mj-lt"/>
                <a:ea typeface="標楷體" panose="03000509000000000000" pitchFamily="65" charset="-120"/>
                <a:cs typeface="新細明體" pitchFamily="18" charset="-120"/>
              </a:rPr>
              <a:t>含</a:t>
            </a:r>
            <a:r>
              <a:rPr kumimoji="1" lang="en-US" altLang="zh-TW" sz="3600" b="1" dirty="0" smtClean="0">
                <a:solidFill>
                  <a:srgbClr val="C00000"/>
                </a:solidFill>
                <a:latin typeface="+mj-lt"/>
                <a:ea typeface="標楷體" panose="03000509000000000000" pitchFamily="65" charset="-120"/>
                <a:cs typeface="新細明體" pitchFamily="18" charset="-120"/>
              </a:rPr>
              <a:t>)</a:t>
            </a:r>
            <a:r>
              <a:rPr kumimoji="1" lang="zh-TW" altLang="en-US" sz="3600" b="1" dirty="0" smtClean="0">
                <a:solidFill>
                  <a:srgbClr val="C00000"/>
                </a:solidFill>
                <a:latin typeface="+mj-lt"/>
                <a:ea typeface="標楷體" panose="03000509000000000000" pitchFamily="65" charset="-120"/>
                <a:cs typeface="新細明體" pitchFamily="18" charset="-120"/>
              </a:rPr>
              <a:t>以上，也只能選填 </a:t>
            </a:r>
            <a:r>
              <a:rPr kumimoji="1" lang="en-US" altLang="zh-TW" sz="3600" b="1" dirty="0" smtClean="0">
                <a:solidFill>
                  <a:srgbClr val="C00000"/>
                </a:solidFill>
                <a:latin typeface="+mj-lt"/>
                <a:ea typeface="標楷體" panose="03000509000000000000" pitchFamily="65" charset="-120"/>
                <a:cs typeface="新細明體" pitchFamily="18" charset="-120"/>
              </a:rPr>
              <a:t>1 </a:t>
            </a:r>
            <a:r>
              <a:rPr kumimoji="1" lang="zh-TW" altLang="en-US" sz="3600" b="1" dirty="0" smtClean="0">
                <a:solidFill>
                  <a:srgbClr val="C00000"/>
                </a:solidFill>
                <a:latin typeface="+mj-lt"/>
                <a:ea typeface="標楷體" panose="03000509000000000000" pitchFamily="65" charset="-120"/>
                <a:cs typeface="新細明體" pitchFamily="18" charset="-120"/>
              </a:rPr>
              <a:t>科報名。</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Autofit/>
          </a:bodyPr>
          <a:lstStyle/>
          <a:p>
            <a:pPr algn="ctr"/>
            <a:r>
              <a:rPr lang="zh-TW" altLang="en-US" sz="7200" b="0" dirty="0" smtClean="0">
                <a:solidFill>
                  <a:schemeClr val="accent1">
                    <a:lumMod val="75000"/>
                  </a:schemeClr>
                </a:solidFill>
                <a:latin typeface="標楷體" panose="03000509000000000000" pitchFamily="65" charset="-120"/>
                <a:ea typeface="金梅毛隸書" pitchFamily="49" charset="-120"/>
              </a:rPr>
              <a:t>錄取規準</a:t>
            </a:r>
            <a:endParaRPr lang="zh-TW" altLang="en-US" sz="7200" b="0" dirty="0">
              <a:solidFill>
                <a:schemeClr val="accent1">
                  <a:lumMod val="75000"/>
                </a:schemeClr>
              </a:solidFill>
              <a:ea typeface="金梅毛隸書" pitchFamily="49" charset="-120"/>
            </a:endParaRPr>
          </a:p>
        </p:txBody>
      </p:sp>
      <p:graphicFrame>
        <p:nvGraphicFramePr>
          <p:cNvPr id="7" name="資料庫圖表 6"/>
          <p:cNvGraphicFramePr/>
          <p:nvPr/>
        </p:nvGraphicFramePr>
        <p:xfrm>
          <a:off x="500034" y="1397000"/>
          <a:ext cx="792961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bwMode="auto">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defRPr/>
            </a:pPr>
            <a:r>
              <a:rPr lang="zh-TW" altLang="en-US" sz="7200" b="0" dirty="0" smtClean="0">
                <a:solidFill>
                  <a:srgbClr val="000099"/>
                </a:solidFill>
                <a:latin typeface="+mj-lt"/>
                <a:ea typeface="金梅毛隸書" pitchFamily="49" charset="-120"/>
              </a:rPr>
              <a:t>超額</a:t>
            </a:r>
            <a:r>
              <a:rPr lang="zh-TW" altLang="en-US" sz="7200" b="0" dirty="0">
                <a:solidFill>
                  <a:srgbClr val="000099"/>
                </a:solidFill>
                <a:latin typeface="+mj-lt"/>
                <a:ea typeface="金梅毛隸書" pitchFamily="49" charset="-120"/>
              </a:rPr>
              <a:t>比</a:t>
            </a:r>
            <a:r>
              <a:rPr lang="zh-TW" altLang="en-US" sz="7200" b="0" dirty="0" smtClean="0">
                <a:solidFill>
                  <a:srgbClr val="000099"/>
                </a:solidFill>
                <a:latin typeface="+mj-lt"/>
                <a:ea typeface="金梅毛隸書" pitchFamily="49" charset="-120"/>
              </a:rPr>
              <a:t>序</a:t>
            </a:r>
            <a:endParaRPr lang="zh-TW" altLang="en-US" sz="7200" b="0" dirty="0">
              <a:solidFill>
                <a:srgbClr val="000099"/>
              </a:solidFill>
              <a:latin typeface="+mj-lt"/>
              <a:ea typeface="金梅毛隸書" pitchFamily="49" charset="-120"/>
            </a:endParaRPr>
          </a:p>
        </p:txBody>
      </p:sp>
      <p:grpSp>
        <p:nvGrpSpPr>
          <p:cNvPr id="2" name="群組 5"/>
          <p:cNvGrpSpPr/>
          <p:nvPr/>
        </p:nvGrpSpPr>
        <p:grpSpPr>
          <a:xfrm>
            <a:off x="642910" y="1214422"/>
            <a:ext cx="8143932" cy="5429288"/>
            <a:chOff x="642910" y="1214422"/>
            <a:chExt cx="8143932" cy="5429288"/>
          </a:xfrm>
        </p:grpSpPr>
        <p:graphicFrame>
          <p:nvGraphicFramePr>
            <p:cNvPr id="7" name="內容版面配置區 6"/>
            <p:cNvGraphicFramePr>
              <a:graphicFrameLocks/>
            </p:cNvGraphicFramePr>
            <p:nvPr>
              <p:extLst>
                <p:ext uri="{D42A27DB-BD31-4B8C-83A1-F6EECF244321}">
                  <p14:modId xmlns:p14="http://schemas.microsoft.com/office/powerpoint/2010/main" val="2586679317"/>
                </p:ext>
              </p:extLst>
            </p:nvPr>
          </p:nvGraphicFramePr>
          <p:xfrm>
            <a:off x="2357422" y="1214422"/>
            <a:ext cx="642942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p:cNvSpPr txBox="1"/>
            <p:nvPr/>
          </p:nvSpPr>
          <p:spPr>
            <a:xfrm>
              <a:off x="642910" y="1500174"/>
              <a:ext cx="2571768" cy="3477875"/>
            </a:xfrm>
            <a:prstGeom prst="rect">
              <a:avLst/>
            </a:prstGeom>
            <a:noFill/>
          </p:spPr>
          <p:txBody>
            <a:bodyPr wrap="square" rtlCol="0">
              <a:spAutoFit/>
            </a:bodyPr>
            <a:lstStyle/>
            <a:p>
              <a:r>
                <a:rPr lang="zh-TW" altLang="en-US" sz="4400" dirty="0" smtClean="0">
                  <a:ea typeface="全真顏體" pitchFamily="49" charset="-120"/>
                </a:rPr>
                <a:t>與基北區相同，採</a:t>
              </a:r>
              <a:endParaRPr lang="en-US" altLang="zh-TW" sz="4400" dirty="0" smtClean="0">
                <a:ea typeface="全真顏體" pitchFamily="49" charset="-120"/>
              </a:endParaRPr>
            </a:p>
            <a:p>
              <a:r>
                <a:rPr lang="en-US" altLang="zh-TW" sz="4400" dirty="0" smtClean="0">
                  <a:ea typeface="全真顏體" pitchFamily="49" charset="-120"/>
                </a:rPr>
                <a:t>【</a:t>
              </a:r>
              <a:r>
                <a:rPr lang="en-US" altLang="zh-TW" sz="4400" dirty="0" smtClean="0">
                  <a:solidFill>
                    <a:srgbClr val="FF0000"/>
                  </a:solidFill>
                  <a:latin typeface="Algerian" pitchFamily="82" charset="0"/>
                  <a:ea typeface="全真顏體" pitchFamily="49" charset="-120"/>
                </a:rPr>
                <a:t>7</a:t>
              </a:r>
              <a:r>
                <a:rPr lang="zh-TW" altLang="en-US" sz="4400" dirty="0" smtClean="0">
                  <a:solidFill>
                    <a:srgbClr val="FF0000"/>
                  </a:solidFill>
                  <a:ea typeface="全真顏體" pitchFamily="49" charset="-120"/>
                </a:rPr>
                <a:t>級總積分</a:t>
              </a:r>
              <a:r>
                <a:rPr lang="en-US" altLang="zh-TW" sz="4400" dirty="0" smtClean="0">
                  <a:solidFill>
                    <a:srgbClr val="FF0000"/>
                  </a:solidFill>
                  <a:latin typeface="Algerian" pitchFamily="82" charset="0"/>
                  <a:ea typeface="全真顏體" pitchFamily="49" charset="-120"/>
                </a:rPr>
                <a:t>108</a:t>
              </a:r>
              <a:r>
                <a:rPr lang="zh-TW" altLang="en-US" sz="4400" dirty="0" smtClean="0">
                  <a:solidFill>
                    <a:srgbClr val="FF0000"/>
                  </a:solidFill>
                  <a:ea typeface="全真顏體" pitchFamily="49" charset="-120"/>
                </a:rPr>
                <a:t>方案</a:t>
              </a:r>
              <a:r>
                <a:rPr lang="en-US" altLang="zh-TW" sz="4400" dirty="0" smtClean="0">
                  <a:ea typeface="全真顏體" pitchFamily="49" charset="-120"/>
                </a:rPr>
                <a:t>】</a:t>
              </a:r>
              <a:endParaRPr lang="zh-TW" altLang="en-US" sz="4400" dirty="0">
                <a:ea typeface="全真顏體" pitchFamily="49" charset="-12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bwMode="auto">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defRPr/>
            </a:pPr>
            <a:r>
              <a:rPr lang="zh-TW" altLang="en-US" sz="7200" b="0" dirty="0" smtClean="0">
                <a:solidFill>
                  <a:srgbClr val="000099"/>
                </a:solidFill>
                <a:latin typeface="標楷體" panose="03000509000000000000" pitchFamily="65" charset="-120"/>
                <a:ea typeface="金梅毛隸書" pitchFamily="49" charset="-120"/>
              </a:rPr>
              <a:t>比</a:t>
            </a:r>
            <a:r>
              <a:rPr lang="zh-TW" altLang="en-US" sz="7200" b="0" dirty="0">
                <a:solidFill>
                  <a:srgbClr val="000099"/>
                </a:solidFill>
                <a:latin typeface="標楷體" panose="03000509000000000000" pitchFamily="65" charset="-120"/>
                <a:ea typeface="金梅毛隸書" pitchFamily="49" charset="-120"/>
              </a:rPr>
              <a:t>序項目</a:t>
            </a:r>
          </a:p>
        </p:txBody>
      </p:sp>
      <p:graphicFrame>
        <p:nvGraphicFramePr>
          <p:cNvPr id="6" name="表格 5"/>
          <p:cNvGraphicFramePr>
            <a:graphicFrameLocks noGrp="1"/>
          </p:cNvGraphicFramePr>
          <p:nvPr>
            <p:extLst>
              <p:ext uri="{D42A27DB-BD31-4B8C-83A1-F6EECF244321}">
                <p14:modId xmlns:p14="http://schemas.microsoft.com/office/powerpoint/2010/main" val="2354687956"/>
              </p:ext>
            </p:extLst>
          </p:nvPr>
        </p:nvGraphicFramePr>
        <p:xfrm>
          <a:off x="0" y="1071546"/>
          <a:ext cx="9144001" cy="5869825"/>
        </p:xfrm>
        <a:graphic>
          <a:graphicData uri="http://schemas.openxmlformats.org/drawingml/2006/table">
            <a:tbl>
              <a:tblPr firstRow="1" bandRow="1">
                <a:tableStyleId>{5C22544A-7EE6-4342-B048-85BDC9FD1C3A}</a:tableStyleId>
              </a:tblPr>
              <a:tblGrid>
                <a:gridCol w="1043925"/>
                <a:gridCol w="1203634"/>
                <a:gridCol w="1213434"/>
                <a:gridCol w="618694"/>
                <a:gridCol w="582763"/>
                <a:gridCol w="308694"/>
                <a:gridCol w="274067"/>
                <a:gridCol w="153789"/>
                <a:gridCol w="135883"/>
                <a:gridCol w="308694"/>
                <a:gridCol w="182712"/>
                <a:gridCol w="400050"/>
                <a:gridCol w="135883"/>
                <a:gridCol w="491406"/>
                <a:gridCol w="2090373"/>
              </a:tblGrid>
              <a:tr h="604454">
                <a:tc>
                  <a:txBody>
                    <a:bodyPr/>
                    <a:lstStyle/>
                    <a:p>
                      <a:pPr algn="ctr">
                        <a:spcBef>
                          <a:spcPts val="600"/>
                        </a:spcBef>
                        <a:spcAft>
                          <a:spcPts val="600"/>
                        </a:spcAft>
                      </a:pPr>
                      <a:r>
                        <a:rPr lang="zh-TW" altLang="en-US" sz="2400" dirty="0" smtClean="0">
                          <a:latin typeface="+mj-lt"/>
                          <a:ea typeface="標楷體" panose="03000509000000000000" pitchFamily="65" charset="-120"/>
                        </a:rPr>
                        <a:t>類別</a:t>
                      </a:r>
                      <a:endParaRPr lang="zh-TW" altLang="en-US" sz="24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a:txBody>
                    <a:bodyPr/>
                    <a:lstStyle/>
                    <a:p>
                      <a:pPr algn="ctr">
                        <a:spcBef>
                          <a:spcPts val="600"/>
                        </a:spcBef>
                        <a:spcAft>
                          <a:spcPts val="600"/>
                        </a:spcAft>
                      </a:pPr>
                      <a:r>
                        <a:rPr lang="zh-TW" altLang="en-US" sz="2400" dirty="0" smtClean="0">
                          <a:latin typeface="+mj-lt"/>
                          <a:ea typeface="標楷體" panose="03000509000000000000" pitchFamily="65" charset="-120"/>
                        </a:rPr>
                        <a:t>項目</a:t>
                      </a:r>
                      <a:endParaRPr lang="zh-TW" altLang="en-US" sz="24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a:txBody>
                    <a:bodyPr/>
                    <a:lstStyle/>
                    <a:p>
                      <a:pPr algn="ctr">
                        <a:spcBef>
                          <a:spcPts val="600"/>
                        </a:spcBef>
                        <a:spcAft>
                          <a:spcPts val="600"/>
                        </a:spcAft>
                      </a:pPr>
                      <a:r>
                        <a:rPr lang="zh-TW" altLang="en-US" sz="2400" dirty="0" smtClean="0">
                          <a:latin typeface="+mj-lt"/>
                          <a:ea typeface="標楷體" panose="03000509000000000000" pitchFamily="65" charset="-120"/>
                        </a:rPr>
                        <a:t>上限</a:t>
                      </a:r>
                      <a:endParaRPr lang="zh-TW" altLang="en-US" sz="24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gridSpan="11">
                  <a:txBody>
                    <a:bodyPr/>
                    <a:lstStyle/>
                    <a:p>
                      <a:pPr algn="ctr">
                        <a:spcBef>
                          <a:spcPts val="600"/>
                        </a:spcBef>
                        <a:spcAft>
                          <a:spcPts val="600"/>
                        </a:spcAft>
                      </a:pPr>
                      <a:r>
                        <a:rPr lang="zh-TW" altLang="en-US" sz="2400" dirty="0" smtClean="0">
                          <a:latin typeface="+mj-lt"/>
                          <a:ea typeface="標楷體" panose="03000509000000000000" pitchFamily="65" charset="-120"/>
                        </a:rPr>
                        <a:t>積分換算</a:t>
                      </a:r>
                      <a:endParaRPr lang="zh-TW" altLang="en-US" sz="24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solidFill>
                      <a:srgbClr val="990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Bef>
                          <a:spcPts val="600"/>
                        </a:spcBef>
                        <a:spcAft>
                          <a:spcPts val="600"/>
                        </a:spcAft>
                      </a:pPr>
                      <a:r>
                        <a:rPr lang="zh-TW" altLang="en-US" sz="2400" dirty="0" smtClean="0">
                          <a:latin typeface="+mj-lt"/>
                          <a:ea typeface="標楷體" panose="03000509000000000000" pitchFamily="65" charset="-120"/>
                        </a:rPr>
                        <a:t>說明</a:t>
                      </a:r>
                      <a:endParaRPr lang="zh-TW" altLang="en-US" sz="24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r>
              <a:tr h="701377">
                <a:tc gridSpan="2">
                  <a:txBody>
                    <a:bodyPr/>
                    <a:lstStyle/>
                    <a:p>
                      <a:pPr algn="ctr"/>
                      <a:r>
                        <a:rPr lang="zh-TW" altLang="en-US" sz="2400" dirty="0" smtClean="0">
                          <a:solidFill>
                            <a:schemeClr val="bg1"/>
                          </a:solidFill>
                          <a:latin typeface="+mj-lt"/>
                          <a:ea typeface="標楷體" panose="03000509000000000000" pitchFamily="65" charset="-120"/>
                        </a:rPr>
                        <a:t>志願序</a:t>
                      </a:r>
                      <a:endParaRPr lang="en-US" altLang="zh-TW" sz="2400" dirty="0" smtClean="0">
                        <a:solidFill>
                          <a:schemeClr val="bg1"/>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spcBef>
                          <a:spcPts val="600"/>
                        </a:spcBef>
                      </a:pPr>
                      <a:r>
                        <a:rPr lang="en-US" altLang="zh-TW" sz="2800" dirty="0" smtClean="0">
                          <a:solidFill>
                            <a:srgbClr val="FF0000"/>
                          </a:solidFill>
                          <a:latin typeface="+mj-lt"/>
                          <a:ea typeface="標楷體" panose="03000509000000000000" pitchFamily="65" charset="-120"/>
                        </a:rPr>
                        <a:t>36</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12">
                  <a:txBody>
                    <a:bodyPr/>
                    <a:lstStyle/>
                    <a:p>
                      <a:pPr algn="ctr"/>
                      <a:r>
                        <a:rPr lang="zh-TW" altLang="en-US" sz="2800" b="0" dirty="0" smtClean="0">
                          <a:solidFill>
                            <a:srgbClr val="FF0000"/>
                          </a:solidFill>
                          <a:effectLst>
                            <a:outerShdw blurRad="38100" dist="38100" dir="2700000" algn="tl">
                              <a:srgbClr val="000000">
                                <a:alpha val="43137"/>
                              </a:srgbClr>
                            </a:outerShdw>
                          </a:effectLst>
                          <a:latin typeface="+mj-lt"/>
                          <a:ea typeface="標楷體" panose="03000509000000000000" pitchFamily="65" charset="-120"/>
                        </a:rPr>
                        <a:t>採單一志願選填，以</a:t>
                      </a:r>
                      <a:r>
                        <a:rPr lang="en-US" altLang="zh-TW" sz="2800" b="0" dirty="0" smtClean="0">
                          <a:solidFill>
                            <a:srgbClr val="FF0000"/>
                          </a:solidFill>
                          <a:effectLst>
                            <a:outerShdw blurRad="38100" dist="38100" dir="2700000" algn="tl">
                              <a:srgbClr val="000000">
                                <a:alpha val="43137"/>
                              </a:srgbClr>
                            </a:outerShdw>
                          </a:effectLst>
                          <a:latin typeface="+mj-lt"/>
                          <a:ea typeface="標楷體" panose="03000509000000000000" pitchFamily="65" charset="-120"/>
                        </a:rPr>
                        <a:t>36</a:t>
                      </a:r>
                      <a:r>
                        <a:rPr lang="zh-TW" altLang="en-US" sz="2800" b="0" dirty="0" smtClean="0">
                          <a:solidFill>
                            <a:srgbClr val="FF0000"/>
                          </a:solidFill>
                          <a:effectLst>
                            <a:outerShdw blurRad="38100" dist="38100" dir="2700000" algn="tl">
                              <a:srgbClr val="000000">
                                <a:alpha val="43137"/>
                              </a:srgbClr>
                            </a:outerShdw>
                          </a:effectLst>
                          <a:latin typeface="+mj-lt"/>
                          <a:ea typeface="標楷體" panose="03000509000000000000" pitchFamily="65" charset="-120"/>
                        </a:rPr>
                        <a:t>分計分。</a:t>
                      </a:r>
                      <a:endParaRPr lang="zh-TW" altLang="en-US" sz="2800" b="0" dirty="0">
                        <a:solidFill>
                          <a:srgbClr val="FF0000"/>
                        </a:solidFill>
                        <a:effectLst>
                          <a:outerShdw blurRad="38100" dist="38100" dir="2700000" algn="tl">
                            <a:srgbClr val="000000">
                              <a:alpha val="43137"/>
                            </a:srgbClr>
                          </a:outerShdw>
                        </a:effectLst>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1106089">
                <a:tc rowSpan="2">
                  <a:txBody>
                    <a:bodyPr/>
                    <a:lstStyle/>
                    <a:p>
                      <a:pPr algn="ctr"/>
                      <a:r>
                        <a:rPr lang="zh-TW" altLang="en-US" sz="2400" dirty="0" smtClean="0">
                          <a:solidFill>
                            <a:schemeClr val="bg1"/>
                          </a:solidFill>
                          <a:latin typeface="+mj-lt"/>
                          <a:ea typeface="標楷體" panose="03000509000000000000" pitchFamily="65" charset="-120"/>
                        </a:rPr>
                        <a:t>多元</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表現</a:t>
                      </a:r>
                      <a:endParaRPr lang="zh-TW" altLang="en-US" sz="2400" dirty="0">
                        <a:solidFill>
                          <a:schemeClr val="bg1"/>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zh-TW" altLang="en-US" sz="2400" dirty="0" smtClean="0">
                          <a:solidFill>
                            <a:schemeClr val="bg1"/>
                          </a:solidFill>
                          <a:latin typeface="+mj-lt"/>
                          <a:ea typeface="標楷體" panose="03000509000000000000" pitchFamily="65" charset="-120"/>
                        </a:rPr>
                        <a:t>均衡</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zh-TW" altLang="en-US" sz="2400" dirty="0">
                        <a:solidFill>
                          <a:schemeClr val="bg1"/>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Bef>
                          <a:spcPts val="600"/>
                        </a:spcBef>
                      </a:pPr>
                      <a:r>
                        <a:rPr lang="en-US" altLang="zh-TW" sz="2800" dirty="0" smtClean="0">
                          <a:solidFill>
                            <a:srgbClr val="FF0000"/>
                          </a:solidFill>
                          <a:latin typeface="+mj-lt"/>
                          <a:ea typeface="標楷體" panose="03000509000000000000" pitchFamily="65" charset="-120"/>
                        </a:rPr>
                        <a:t>21</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5">
                  <a:txBody>
                    <a:bodyPr/>
                    <a:lstStyle/>
                    <a:p>
                      <a:pPr algn="ctr"/>
                      <a:r>
                        <a:rPr lang="en-US" altLang="zh-TW" sz="2800" dirty="0" smtClean="0">
                          <a:solidFill>
                            <a:srgbClr val="FF0000"/>
                          </a:solidFill>
                          <a:latin typeface="+mj-lt"/>
                          <a:ea typeface="標楷體" panose="03000509000000000000" pitchFamily="65" charset="-120"/>
                        </a:rPr>
                        <a:t>7</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符合</a:t>
                      </a:r>
                      <a:r>
                        <a:rPr lang="en-US" altLang="zh-TW" sz="2000" dirty="0" smtClean="0">
                          <a:latin typeface="+mj-lt"/>
                          <a:ea typeface="標楷體" panose="03000509000000000000" pitchFamily="65" charset="-120"/>
                        </a:rPr>
                        <a:t>1</a:t>
                      </a:r>
                      <a:r>
                        <a:rPr lang="zh-TW" altLang="en-US" sz="2000" dirty="0" smtClean="0">
                          <a:latin typeface="+mj-lt"/>
                          <a:ea typeface="標楷體" panose="03000509000000000000" pitchFamily="65" charset="-120"/>
                        </a:rPr>
                        <a:t>個領域</a:t>
                      </a:r>
                      <a:endParaRPr lang="zh-TW" altLang="en-US" sz="20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r>
                        <a:rPr lang="en-US" altLang="zh-TW" sz="2800" dirty="0" smtClean="0">
                          <a:solidFill>
                            <a:srgbClr val="FF0000"/>
                          </a:solidFill>
                          <a:latin typeface="+mj-lt"/>
                          <a:ea typeface="標楷體" panose="03000509000000000000" pitchFamily="65" charset="-120"/>
                        </a:rPr>
                        <a:t>0</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未符合</a:t>
                      </a:r>
                      <a:endParaRPr lang="zh-TW" altLang="en-US" sz="20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r>
                        <a:rPr lang="zh-TW" altLang="en-US" sz="1800" dirty="0" smtClean="0">
                          <a:latin typeface="+mj-lt"/>
                          <a:ea typeface="標楷體" panose="03000509000000000000" pitchFamily="65" charset="-120"/>
                        </a:rPr>
                        <a:t>健體、藝文、綜合三領域前五學期平均成績及格者。</a:t>
                      </a:r>
                      <a:endParaRPr lang="zh-TW" altLang="en-US" sz="18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1088192">
                <a:tc v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a:txBody>
                    <a:bodyPr/>
                    <a:lstStyle/>
                    <a:p>
                      <a:pPr algn="ctr"/>
                      <a:r>
                        <a:rPr lang="zh-TW" altLang="en-US" sz="2400" dirty="0" smtClean="0">
                          <a:solidFill>
                            <a:schemeClr val="bg1"/>
                          </a:solidFill>
                          <a:latin typeface="+mj-lt"/>
                          <a:ea typeface="標楷體" panose="03000509000000000000" pitchFamily="65" charset="-120"/>
                        </a:rPr>
                        <a:t>服務</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zh-TW" altLang="en-US" sz="2400" dirty="0">
                        <a:solidFill>
                          <a:schemeClr val="bg1"/>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Bef>
                          <a:spcPts val="600"/>
                        </a:spcBef>
                      </a:pPr>
                      <a:r>
                        <a:rPr lang="en-US" altLang="zh-TW" sz="2800" dirty="0" smtClean="0">
                          <a:solidFill>
                            <a:srgbClr val="FF0000"/>
                          </a:solidFill>
                          <a:latin typeface="+mj-lt"/>
                          <a:ea typeface="標楷體" panose="03000509000000000000" pitchFamily="65" charset="-120"/>
                        </a:rPr>
                        <a:t>15</a:t>
                      </a:r>
                      <a:r>
                        <a:rPr lang="zh-TW" altLang="en-US" sz="2800" dirty="0" smtClean="0">
                          <a:solidFill>
                            <a:srgbClr val="FF0000"/>
                          </a:solidFill>
                          <a:latin typeface="+mj-lt"/>
                          <a:ea typeface="標楷體" panose="03000509000000000000" pitchFamily="65" charset="-120"/>
                        </a:rPr>
                        <a:t>分</a:t>
                      </a:r>
                      <a:endParaRPr lang="zh-TW" altLang="en-US" sz="28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11">
                  <a:txBody>
                    <a:bodyPr/>
                    <a:lstStyle/>
                    <a:p>
                      <a:pPr algn="ctr"/>
                      <a:r>
                        <a:rPr lang="en-US" altLang="zh-TW" sz="2800" dirty="0" smtClean="0">
                          <a:solidFill>
                            <a:srgbClr val="FF0000"/>
                          </a:solidFill>
                          <a:latin typeface="+mj-lt"/>
                          <a:ea typeface="標楷體" panose="03000509000000000000" pitchFamily="65" charset="-120"/>
                        </a:rPr>
                        <a:t>5</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每學期服務滿</a:t>
                      </a:r>
                      <a:r>
                        <a:rPr lang="en-US" altLang="zh-TW" sz="2000" dirty="0" smtClean="0">
                          <a:latin typeface="+mj-lt"/>
                          <a:ea typeface="標楷體" panose="03000509000000000000" pitchFamily="65" charset="-120"/>
                        </a:rPr>
                        <a:t>6</a:t>
                      </a:r>
                      <a:r>
                        <a:rPr lang="zh-TW" altLang="en-US" sz="2000" dirty="0" smtClean="0">
                          <a:latin typeface="+mj-lt"/>
                          <a:ea typeface="標楷體" panose="03000509000000000000" pitchFamily="65" charset="-120"/>
                        </a:rPr>
                        <a:t>小時以上</a:t>
                      </a:r>
                      <a:endParaRPr lang="zh-TW" altLang="en-US" sz="20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r>
                        <a:rPr lang="en-US" altLang="zh-TW" sz="1800" dirty="0" smtClean="0">
                          <a:latin typeface="+mj-lt"/>
                          <a:ea typeface="標楷體" panose="03000509000000000000" pitchFamily="65" charset="-120"/>
                        </a:rPr>
                        <a:t>1.</a:t>
                      </a:r>
                      <a:r>
                        <a:rPr lang="zh-TW" altLang="en-US" sz="1800" dirty="0" smtClean="0">
                          <a:latin typeface="+mj-lt"/>
                          <a:ea typeface="標楷體" panose="03000509000000000000" pitchFamily="65" charset="-120"/>
                        </a:rPr>
                        <a:t>由國中學校認證。</a:t>
                      </a:r>
                      <a:endParaRPr lang="en-US" altLang="zh-TW" sz="1800" dirty="0" smtClean="0">
                        <a:latin typeface="+mj-lt"/>
                        <a:ea typeface="標楷體" panose="03000509000000000000" pitchFamily="65" charset="-120"/>
                      </a:endParaRPr>
                    </a:p>
                    <a:p>
                      <a:r>
                        <a:rPr lang="en-US" altLang="zh-TW" sz="1800" dirty="0" smtClean="0">
                          <a:latin typeface="+mj-lt"/>
                          <a:ea typeface="標楷體" panose="03000509000000000000" pitchFamily="65" charset="-120"/>
                        </a:rPr>
                        <a:t>2.</a:t>
                      </a:r>
                      <a:r>
                        <a:rPr lang="zh-TW" altLang="en-US" sz="1800" dirty="0" smtClean="0">
                          <a:latin typeface="+mj-lt"/>
                          <a:ea typeface="標楷體" panose="03000509000000000000" pitchFamily="65" charset="-120"/>
                        </a:rPr>
                        <a:t>採計期間至</a:t>
                      </a:r>
                      <a:r>
                        <a:rPr lang="en-US" altLang="zh-TW" sz="1800" dirty="0" smtClean="0">
                          <a:latin typeface="+mj-lt"/>
                          <a:ea typeface="標楷體" panose="03000509000000000000" pitchFamily="65" charset="-120"/>
                        </a:rPr>
                        <a:t>105</a:t>
                      </a:r>
                      <a:r>
                        <a:rPr lang="zh-TW" altLang="en-US" sz="1800" dirty="0" smtClean="0">
                          <a:latin typeface="+mj-lt"/>
                          <a:ea typeface="標楷體" panose="03000509000000000000" pitchFamily="65" charset="-120"/>
                        </a:rPr>
                        <a:t>學年度上學期止。</a:t>
                      </a:r>
                      <a:endParaRPr lang="zh-TW" altLang="en-US" sz="18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550882">
                <a:tc rowSpan="4" gridSpan="2">
                  <a:txBody>
                    <a:bodyPr/>
                    <a:lstStyle/>
                    <a:p>
                      <a:pPr algn="ctr"/>
                      <a:r>
                        <a:rPr lang="zh-TW" altLang="en-US" sz="2800" dirty="0" smtClean="0">
                          <a:solidFill>
                            <a:schemeClr val="bg1"/>
                          </a:solidFill>
                          <a:latin typeface="+mj-lt"/>
                          <a:ea typeface="標楷體" panose="03000509000000000000" pitchFamily="65" charset="-120"/>
                        </a:rPr>
                        <a:t>國中</a:t>
                      </a:r>
                      <a:endParaRPr lang="en-US" altLang="zh-TW" sz="2800" dirty="0" smtClean="0">
                        <a:solidFill>
                          <a:schemeClr val="bg1"/>
                        </a:solidFill>
                        <a:latin typeface="+mj-lt"/>
                        <a:ea typeface="標楷體" panose="03000509000000000000" pitchFamily="65" charset="-120"/>
                      </a:endParaRPr>
                    </a:p>
                    <a:p>
                      <a:pPr algn="ctr"/>
                      <a:r>
                        <a:rPr lang="zh-TW" altLang="en-US" sz="2800" dirty="0" smtClean="0">
                          <a:solidFill>
                            <a:schemeClr val="bg1"/>
                          </a:solidFill>
                          <a:latin typeface="+mj-lt"/>
                          <a:ea typeface="標楷體" panose="03000509000000000000" pitchFamily="65" charset="-120"/>
                        </a:rPr>
                        <a:t>教育會考</a:t>
                      </a:r>
                      <a:endParaRPr lang="zh-TW" altLang="en-US" sz="2800" dirty="0">
                        <a:solidFill>
                          <a:schemeClr val="bg1"/>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4" h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rowSpan="4">
                  <a:txBody>
                    <a:bodyPr/>
                    <a:lstStyle/>
                    <a:p>
                      <a:pPr algn="ctr">
                        <a:spcBef>
                          <a:spcPts val="600"/>
                        </a:spcBef>
                      </a:pPr>
                      <a:r>
                        <a:rPr lang="en-US" altLang="zh-TW" sz="2800" dirty="0" smtClean="0">
                          <a:solidFill>
                            <a:srgbClr val="FF0000"/>
                          </a:solidFill>
                          <a:latin typeface="+mj-lt"/>
                          <a:ea typeface="標楷體" panose="03000509000000000000" pitchFamily="65" charset="-120"/>
                        </a:rPr>
                        <a:t>36</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3">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dirty="0"/>
                    </a:p>
                  </a:txBody>
                  <a:tcPr/>
                </a:tc>
                <a:tc gridSpan="2">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C</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rowSpan="4">
                  <a:txBody>
                    <a:bodyPr/>
                    <a:lstStyle/>
                    <a:p>
                      <a:r>
                        <a:rPr lang="zh-TW" altLang="en-US" sz="1800" dirty="0" smtClean="0">
                          <a:latin typeface="+mj-lt"/>
                          <a:ea typeface="標楷體" panose="03000509000000000000" pitchFamily="65" charset="-120"/>
                        </a:rPr>
                        <a:t>國數英社自五科，</a:t>
                      </a:r>
                      <a:endParaRPr lang="en-US" altLang="zh-TW" sz="1800" dirty="0" smtClean="0">
                        <a:latin typeface="+mj-lt"/>
                        <a:ea typeface="標楷體" panose="03000509000000000000" pitchFamily="65" charset="-120"/>
                      </a:endParaRPr>
                    </a:p>
                    <a:p>
                      <a:r>
                        <a:rPr lang="zh-TW" altLang="en-US" sz="1800" dirty="0" smtClean="0">
                          <a:latin typeface="+mj-lt"/>
                          <a:ea typeface="標楷體" panose="03000509000000000000" pitchFamily="65" charset="-120"/>
                        </a:rPr>
                        <a:t>每科最高</a:t>
                      </a:r>
                      <a:r>
                        <a:rPr lang="en-US" altLang="zh-TW" sz="1800" dirty="0" smtClean="0">
                          <a:latin typeface="+mj-lt"/>
                          <a:ea typeface="標楷體" panose="03000509000000000000" pitchFamily="65" charset="-120"/>
                        </a:rPr>
                        <a:t>7</a:t>
                      </a:r>
                      <a:r>
                        <a:rPr lang="zh-TW" altLang="en-US" sz="1800" dirty="0" smtClean="0">
                          <a:latin typeface="+mj-lt"/>
                          <a:ea typeface="標楷體" panose="03000509000000000000" pitchFamily="65" charset="-120"/>
                        </a:rPr>
                        <a:t>分，寫作測驗最高</a:t>
                      </a:r>
                      <a:r>
                        <a:rPr lang="en-US" altLang="zh-TW" sz="1800" dirty="0" smtClean="0">
                          <a:latin typeface="+mj-lt"/>
                          <a:ea typeface="標楷體" panose="03000509000000000000" pitchFamily="65" charset="-120"/>
                        </a:rPr>
                        <a:t>1</a:t>
                      </a:r>
                      <a:r>
                        <a:rPr lang="zh-TW" altLang="en-US" sz="1800" dirty="0" smtClean="0">
                          <a:latin typeface="+mj-lt"/>
                          <a:ea typeface="標楷體" panose="03000509000000000000" pitchFamily="65" charset="-120"/>
                        </a:rPr>
                        <a:t>分。</a:t>
                      </a:r>
                      <a:endParaRPr lang="zh-TW" altLang="en-US" sz="1800"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32403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800" b="1" dirty="0" smtClean="0">
                          <a:latin typeface="+mj-lt"/>
                          <a:ea typeface="標楷體" panose="03000509000000000000" pitchFamily="65" charset="-120"/>
                        </a:rPr>
                        <a:t>7</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800" b="1" dirty="0" smtClean="0">
                          <a:latin typeface="+mj-lt"/>
                          <a:ea typeface="標楷體" panose="03000509000000000000" pitchFamily="65" charset="-120"/>
                        </a:rPr>
                        <a:t>6</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800" b="1" dirty="0" smtClean="0">
                          <a:latin typeface="+mj-lt"/>
                          <a:ea typeface="標楷體" panose="03000509000000000000" pitchFamily="65" charset="-120"/>
                        </a:rPr>
                        <a:t>5</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3">
                  <a:txBody>
                    <a:bodyPr/>
                    <a:lstStyle/>
                    <a:p>
                      <a:pPr algn="ctr"/>
                      <a:r>
                        <a:rPr lang="en-US" altLang="zh-TW" sz="1800" b="1" dirty="0" smtClean="0">
                          <a:latin typeface="+mj-lt"/>
                          <a:ea typeface="標楷體" panose="03000509000000000000" pitchFamily="65" charset="-120"/>
                        </a:rPr>
                        <a:t>4</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800" b="1" dirty="0" smtClean="0">
                          <a:latin typeface="+mj-lt"/>
                          <a:ea typeface="標楷體" panose="03000509000000000000" pitchFamily="65" charset="-120"/>
                        </a:rPr>
                        <a:t>3</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800" b="1" dirty="0" smtClean="0">
                          <a:latin typeface="+mj-lt"/>
                          <a:ea typeface="標楷體" panose="03000509000000000000" pitchFamily="65" charset="-120"/>
                        </a:rPr>
                        <a:t>2</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a:txBody>
                    <a:bodyPr/>
                    <a:lstStyle/>
                    <a:p>
                      <a:pPr algn="ctr"/>
                      <a:r>
                        <a:rPr lang="en-US" altLang="zh-TW" sz="1800" b="1" dirty="0" smtClean="0">
                          <a:latin typeface="+mj-lt"/>
                          <a:ea typeface="標楷體" panose="03000509000000000000" pitchFamily="65" charset="-120"/>
                        </a:rPr>
                        <a:t>1</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zh-TW" altLang="en-US"/>
                    </a:p>
                  </a:txBody>
                  <a:tcPr/>
                </a:tc>
              </a:tr>
              <a:tr h="32403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6</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5</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2">
                  <a:txBody>
                    <a:bodyPr/>
                    <a:lstStyle/>
                    <a:p>
                      <a:pPr algn="ctr"/>
                      <a:r>
                        <a:rPr lang="en-US" altLang="zh-TW" sz="1400" b="1" dirty="0" smtClean="0">
                          <a:latin typeface="+mj-lt"/>
                          <a:ea typeface="標楷體" panose="03000509000000000000" pitchFamily="65" charset="-120"/>
                        </a:rPr>
                        <a:t>4</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3">
                  <a:txBody>
                    <a:bodyPr/>
                    <a:lstStyle/>
                    <a:p>
                      <a:pPr algn="ctr"/>
                      <a:r>
                        <a:rPr lang="en-US" altLang="zh-TW" sz="1400" b="1" dirty="0" smtClean="0">
                          <a:latin typeface="+mj-lt"/>
                          <a:ea typeface="標楷體" panose="03000509000000000000" pitchFamily="65" charset="-120"/>
                        </a:rPr>
                        <a:t>3</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2</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1</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vMerge="1">
                  <a:txBody>
                    <a:bodyPr/>
                    <a:lstStyle/>
                    <a:p>
                      <a:endParaRPr lang="zh-TW" altLang="en-US"/>
                    </a:p>
                  </a:txBody>
                  <a:tcPr/>
                </a:tc>
              </a:tr>
              <a:tr h="32403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800" b="1" dirty="0" smtClean="0">
                          <a:latin typeface="+mj-lt"/>
                          <a:ea typeface="標楷體" panose="03000509000000000000" pitchFamily="65" charset="-120"/>
                        </a:rPr>
                        <a:t>1</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800" b="1" dirty="0" smtClean="0">
                          <a:latin typeface="+mj-lt"/>
                          <a:ea typeface="標楷體" panose="03000509000000000000" pitchFamily="65" charset="-120"/>
                        </a:rPr>
                        <a:t>0.8</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2">
                  <a:txBody>
                    <a:bodyPr/>
                    <a:lstStyle/>
                    <a:p>
                      <a:pPr algn="ctr"/>
                      <a:r>
                        <a:rPr lang="en-US" altLang="zh-TW" sz="1800" b="1" dirty="0" smtClean="0">
                          <a:latin typeface="+mj-lt"/>
                          <a:ea typeface="標楷體" panose="03000509000000000000" pitchFamily="65" charset="-120"/>
                        </a:rPr>
                        <a:t>0.6</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3">
                  <a:txBody>
                    <a:bodyPr/>
                    <a:lstStyle/>
                    <a:p>
                      <a:pPr algn="ctr"/>
                      <a:r>
                        <a:rPr lang="en-US" altLang="zh-TW" sz="1800" b="1" dirty="0" smtClean="0">
                          <a:latin typeface="+mj-lt"/>
                          <a:ea typeface="標楷體" panose="03000509000000000000" pitchFamily="65" charset="-120"/>
                        </a:rPr>
                        <a:t>0.4</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800" b="1" dirty="0" smtClean="0">
                          <a:latin typeface="+mj-lt"/>
                          <a:ea typeface="標楷體" panose="03000509000000000000" pitchFamily="65" charset="-120"/>
                        </a:rPr>
                        <a:t>0.2</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800" b="1" dirty="0" smtClean="0">
                          <a:latin typeface="+mj-lt"/>
                          <a:ea typeface="標楷體" panose="03000509000000000000" pitchFamily="65" charset="-120"/>
                        </a:rPr>
                        <a:t>0.1</a:t>
                      </a:r>
                      <a:endParaRPr lang="zh-TW" altLang="en-US" sz="1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vMerge="1">
                  <a:txBody>
                    <a:bodyPr/>
                    <a:lstStyle/>
                    <a:p>
                      <a:endParaRPr lang="zh-TW" altLang="en-US"/>
                    </a:p>
                  </a:txBody>
                  <a:tcPr/>
                </a:tc>
              </a:tr>
              <a:tr h="763369">
                <a:tc gridSpan="2">
                  <a:txBody>
                    <a:bodyPr/>
                    <a:lstStyle/>
                    <a:p>
                      <a:pPr algn="ctr"/>
                      <a:r>
                        <a:rPr lang="zh-TW" altLang="en-US" sz="2800" b="1" dirty="0" smtClean="0">
                          <a:solidFill>
                            <a:schemeClr val="bg1"/>
                          </a:solidFill>
                          <a:latin typeface="+mj-lt"/>
                          <a:ea typeface="標楷體" panose="03000509000000000000" pitchFamily="65" charset="-120"/>
                        </a:rPr>
                        <a:t>總積分</a:t>
                      </a:r>
                      <a:endParaRPr lang="zh-TW" altLang="en-US" sz="2800" b="1" dirty="0">
                        <a:solidFill>
                          <a:schemeClr val="bg1"/>
                        </a:solidFill>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gridSpan="13">
                  <a:txBody>
                    <a:bodyPr/>
                    <a:lstStyle/>
                    <a:p>
                      <a:pPr algn="ctr"/>
                      <a:r>
                        <a:rPr lang="en-US" altLang="zh-TW" sz="2800" b="1" dirty="0" smtClean="0">
                          <a:latin typeface="+mj-lt"/>
                          <a:ea typeface="標楷體" panose="03000509000000000000" pitchFamily="65" charset="-120"/>
                        </a:rPr>
                        <a:t>108</a:t>
                      </a:r>
                      <a:r>
                        <a:rPr lang="zh-TW" altLang="en-US" sz="2800" b="1" dirty="0" smtClean="0">
                          <a:latin typeface="+mj-lt"/>
                          <a:ea typeface="標楷體" panose="03000509000000000000" pitchFamily="65" charset="-120"/>
                        </a:rPr>
                        <a:t>分</a:t>
                      </a:r>
                      <a:endParaRPr lang="zh-TW" altLang="en-US" sz="2800" b="1" dirty="0">
                        <a:latin typeface="+mj-lt"/>
                        <a:ea typeface="標楷體" panose="03000509000000000000" pitchFamily="65" charset="-120"/>
                      </a:endParaRPr>
                    </a:p>
                  </a:txBody>
                  <a:tcPr marL="91442" marR="91442"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bwMode="auto">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defRPr/>
            </a:pPr>
            <a:r>
              <a:rPr lang="zh-TW" altLang="en-US" sz="7200" b="0" dirty="0" smtClean="0">
                <a:solidFill>
                  <a:srgbClr val="000099"/>
                </a:solidFill>
                <a:latin typeface="標楷體" panose="03000509000000000000" pitchFamily="65" charset="-120"/>
                <a:ea typeface="金梅毛隸書" pitchFamily="49" charset="-120"/>
              </a:rPr>
              <a:t>比序順次</a:t>
            </a:r>
            <a:endParaRPr lang="zh-TW" altLang="en-US" sz="7200" b="0" dirty="0">
              <a:solidFill>
                <a:srgbClr val="000099"/>
              </a:solidFill>
              <a:latin typeface="標楷體" panose="03000509000000000000" pitchFamily="65" charset="-120"/>
              <a:ea typeface="金梅毛隸書" pitchFamily="49" charset="-120"/>
            </a:endParaRPr>
          </a:p>
        </p:txBody>
      </p:sp>
      <p:grpSp>
        <p:nvGrpSpPr>
          <p:cNvPr id="6" name="Group 25"/>
          <p:cNvGrpSpPr>
            <a:grpSpLocks/>
          </p:cNvGrpSpPr>
          <p:nvPr/>
        </p:nvGrpSpPr>
        <p:grpSpPr bwMode="auto">
          <a:xfrm>
            <a:off x="571472" y="1357298"/>
            <a:ext cx="8143932" cy="5072098"/>
            <a:chOff x="614" y="6965"/>
            <a:chExt cx="10668" cy="6620"/>
          </a:xfrm>
        </p:grpSpPr>
        <p:sp>
          <p:nvSpPr>
            <p:cNvPr id="2" name="文字方塊 41"/>
            <p:cNvSpPr txBox="1">
              <a:spLocks noChangeArrowheads="1"/>
            </p:cNvSpPr>
            <p:nvPr/>
          </p:nvSpPr>
          <p:spPr bwMode="auto">
            <a:xfrm>
              <a:off x="614" y="12111"/>
              <a:ext cx="2290"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寫作測驗換算積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3" name="向右箭號 1"/>
            <p:cNvSpPr>
              <a:spLocks noChangeArrowheads="1"/>
            </p:cNvSpPr>
            <p:nvPr/>
          </p:nvSpPr>
          <p:spPr bwMode="auto">
            <a:xfrm>
              <a:off x="3004" y="12264"/>
              <a:ext cx="728" cy="1077"/>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4" name="文字方塊 3"/>
            <p:cNvSpPr txBox="1">
              <a:spLocks noChangeArrowheads="1"/>
            </p:cNvSpPr>
            <p:nvPr/>
          </p:nvSpPr>
          <p:spPr bwMode="auto">
            <a:xfrm>
              <a:off x="3822" y="12111"/>
              <a:ext cx="2883"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同分超額時</a:t>
              </a:r>
              <a:endParaRPr kumimoji="1" lang="en-US" altLang="zh-TW"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於核定名額</a:t>
              </a:r>
              <a:r>
                <a:rPr kumimoji="1" lang="en-US" altLang="zh-TW" sz="2000" b="1" i="0" u="none" strike="noStrike" cap="none" normalizeH="0" baseline="0" dirty="0" smtClean="0">
                  <a:ln>
                    <a:solidFill>
                      <a:srgbClr val="0070C0"/>
                    </a:solidFill>
                  </a:ln>
                  <a:solidFill>
                    <a:schemeClr val="tx1"/>
                  </a:solidFill>
                  <a:effectLst/>
                  <a:latin typeface="Calibri" pitchFamily="34" charset="0"/>
                  <a:ea typeface="標楷體" pitchFamily="65" charset="-120"/>
                  <a:cs typeface="新細明體" pitchFamily="18" charset="-120"/>
                </a:rPr>
                <a:t>5%</a:t>
              </a: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內</a:t>
              </a:r>
              <a:endParaRPr kumimoji="1" lang="en-US" altLang="zh-TW"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移列調整</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7" name="文字方塊 38"/>
            <p:cNvSpPr txBox="1">
              <a:spLocks noChangeArrowheads="1"/>
            </p:cNvSpPr>
            <p:nvPr/>
          </p:nvSpPr>
          <p:spPr bwMode="auto">
            <a:xfrm>
              <a:off x="7714" y="11440"/>
              <a:ext cx="2883" cy="214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調整後仍超額時報教育主管機關核可後增額錄取或為其他適當之處理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8" name="向右箭號 2"/>
            <p:cNvSpPr>
              <a:spLocks noChangeArrowheads="1"/>
            </p:cNvSpPr>
            <p:nvPr/>
          </p:nvSpPr>
          <p:spPr bwMode="auto">
            <a:xfrm>
              <a:off x="6826" y="12264"/>
              <a:ext cx="728" cy="1077"/>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9" name="文字方塊 6"/>
            <p:cNvSpPr txBox="1">
              <a:spLocks noChangeArrowheads="1"/>
            </p:cNvSpPr>
            <p:nvPr/>
          </p:nvSpPr>
          <p:spPr bwMode="auto">
            <a:xfrm>
              <a:off x="614" y="6965"/>
              <a:ext cx="2011"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Calibri" pitchFamily="34" charset="0"/>
                  <a:ea typeface="標楷體" pitchFamily="65" charset="-120"/>
                  <a:cs typeface="新細明體" pitchFamily="18" charset="-120"/>
                </a:rPr>
                <a:t>優先免試入學 </a:t>
              </a: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總 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10" name="向右箭號 7"/>
            <p:cNvSpPr>
              <a:spLocks noChangeArrowheads="1"/>
            </p:cNvSpPr>
            <p:nvPr/>
          </p:nvSpPr>
          <p:spPr bwMode="auto">
            <a:xfrm>
              <a:off x="2687" y="7119"/>
              <a:ext cx="704" cy="1077"/>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11" name="文字方塊 8"/>
            <p:cNvSpPr txBox="1">
              <a:spLocks noChangeArrowheads="1"/>
            </p:cNvSpPr>
            <p:nvPr/>
          </p:nvSpPr>
          <p:spPr bwMode="auto">
            <a:xfrm>
              <a:off x="3510" y="6965"/>
              <a:ext cx="2010"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多元學習表現  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12" name="向右箭號 9"/>
            <p:cNvSpPr>
              <a:spLocks noChangeArrowheads="1"/>
            </p:cNvSpPr>
            <p:nvPr/>
          </p:nvSpPr>
          <p:spPr bwMode="auto">
            <a:xfrm>
              <a:off x="5596" y="7119"/>
              <a:ext cx="537" cy="1077"/>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13" name="文字方塊 10"/>
            <p:cNvSpPr txBox="1">
              <a:spLocks noChangeArrowheads="1"/>
            </p:cNvSpPr>
            <p:nvPr/>
          </p:nvSpPr>
          <p:spPr bwMode="auto">
            <a:xfrm>
              <a:off x="6235" y="6996"/>
              <a:ext cx="1944"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國中教育會考  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14" name="向右箭號 11"/>
            <p:cNvSpPr>
              <a:spLocks noChangeArrowheads="1"/>
            </p:cNvSpPr>
            <p:nvPr/>
          </p:nvSpPr>
          <p:spPr bwMode="auto">
            <a:xfrm>
              <a:off x="8284" y="7119"/>
              <a:ext cx="704" cy="1077"/>
            </a:xfrm>
            <a:prstGeom prst="righ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15" name="向下箭號 12"/>
            <p:cNvSpPr>
              <a:spLocks noChangeArrowheads="1"/>
            </p:cNvSpPr>
            <p:nvPr/>
          </p:nvSpPr>
          <p:spPr bwMode="auto">
            <a:xfrm>
              <a:off x="9981" y="8583"/>
              <a:ext cx="753" cy="794"/>
            </a:xfrm>
            <a:prstGeom prst="downArrow">
              <a:avLst>
                <a:gd name="adj1" fmla="val 50000"/>
                <a:gd name="adj2" fmla="val 2636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16" name="文字方塊 13"/>
            <p:cNvSpPr txBox="1">
              <a:spLocks noChangeArrowheads="1"/>
            </p:cNvSpPr>
            <p:nvPr/>
          </p:nvSpPr>
          <p:spPr bwMode="auto">
            <a:xfrm>
              <a:off x="9192" y="7003"/>
              <a:ext cx="2010"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國文科換算積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17" name="文字方塊 14"/>
            <p:cNvSpPr txBox="1">
              <a:spLocks noChangeArrowheads="1"/>
            </p:cNvSpPr>
            <p:nvPr/>
          </p:nvSpPr>
          <p:spPr bwMode="auto">
            <a:xfrm>
              <a:off x="6364" y="9442"/>
              <a:ext cx="2010"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英語科換算積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18" name="文字方塊 15"/>
            <p:cNvSpPr txBox="1">
              <a:spLocks noChangeArrowheads="1"/>
            </p:cNvSpPr>
            <p:nvPr/>
          </p:nvSpPr>
          <p:spPr bwMode="auto">
            <a:xfrm>
              <a:off x="3499" y="9443"/>
              <a:ext cx="2010"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社會科換算積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19" name="文字方塊 16"/>
            <p:cNvSpPr txBox="1">
              <a:spLocks noChangeArrowheads="1"/>
            </p:cNvSpPr>
            <p:nvPr/>
          </p:nvSpPr>
          <p:spPr bwMode="auto">
            <a:xfrm>
              <a:off x="663" y="9442"/>
              <a:ext cx="2011"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自然科換算積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20" name="向下箭號 17"/>
            <p:cNvSpPr>
              <a:spLocks noChangeArrowheads="1"/>
            </p:cNvSpPr>
            <p:nvPr/>
          </p:nvSpPr>
          <p:spPr bwMode="auto">
            <a:xfrm>
              <a:off x="1151" y="11109"/>
              <a:ext cx="753" cy="794"/>
            </a:xfrm>
            <a:prstGeom prst="downArrow">
              <a:avLst>
                <a:gd name="adj1" fmla="val 50000"/>
                <a:gd name="adj2" fmla="val 2636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21" name="文字方塊 18"/>
            <p:cNvSpPr txBox="1">
              <a:spLocks noChangeArrowheads="1"/>
            </p:cNvSpPr>
            <p:nvPr/>
          </p:nvSpPr>
          <p:spPr bwMode="auto">
            <a:xfrm>
              <a:off x="9271" y="9465"/>
              <a:ext cx="2011" cy="141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solidFill>
                      <a:srgbClr val="0070C0"/>
                    </a:solidFill>
                  </a:ln>
                  <a:solidFill>
                    <a:schemeClr val="tx1"/>
                  </a:solidFill>
                  <a:effectLst/>
                  <a:latin typeface="標楷體" pitchFamily="65" charset="-120"/>
                  <a:ea typeface="標楷體" pitchFamily="65" charset="-120"/>
                  <a:cs typeface="新細明體" pitchFamily="18" charset="-120"/>
                </a:rPr>
                <a:t>數學科換算積      分</a:t>
              </a:r>
              <a:endParaRPr kumimoji="1" lang="zh-TW" sz="2000" b="0" i="0" u="none" strike="noStrike" cap="none" normalizeH="0" baseline="0" dirty="0" smtClean="0">
                <a:ln>
                  <a:solidFill>
                    <a:srgbClr val="0070C0"/>
                  </a:solidFill>
                </a:ln>
                <a:solidFill>
                  <a:schemeClr val="tx1"/>
                </a:solidFill>
                <a:effectLst/>
                <a:latin typeface="Arial" pitchFamily="34" charset="0"/>
                <a:ea typeface="新細明體" pitchFamily="18" charset="-120"/>
                <a:cs typeface="新細明體" pitchFamily="18" charset="-120"/>
              </a:endParaRPr>
            </a:p>
          </p:txBody>
        </p:sp>
        <p:sp>
          <p:nvSpPr>
            <p:cNvPr id="22" name="向左箭號 19"/>
            <p:cNvSpPr>
              <a:spLocks noChangeArrowheads="1"/>
            </p:cNvSpPr>
            <p:nvPr/>
          </p:nvSpPr>
          <p:spPr bwMode="auto">
            <a:xfrm>
              <a:off x="8461" y="9563"/>
              <a:ext cx="677" cy="1077"/>
            </a:xfrm>
            <a:prstGeom prst="lef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23" name="向左箭號 20"/>
            <p:cNvSpPr>
              <a:spLocks noChangeArrowheads="1"/>
            </p:cNvSpPr>
            <p:nvPr/>
          </p:nvSpPr>
          <p:spPr bwMode="auto">
            <a:xfrm>
              <a:off x="5558" y="9563"/>
              <a:ext cx="677" cy="1077"/>
            </a:xfrm>
            <a:prstGeom prst="lef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sp>
          <p:nvSpPr>
            <p:cNvPr id="24" name="向左箭號 21"/>
            <p:cNvSpPr>
              <a:spLocks noChangeArrowheads="1"/>
            </p:cNvSpPr>
            <p:nvPr/>
          </p:nvSpPr>
          <p:spPr bwMode="auto">
            <a:xfrm>
              <a:off x="2731" y="9563"/>
              <a:ext cx="676" cy="1077"/>
            </a:xfrm>
            <a:prstGeom prst="left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zh-TW" altLang="en-US" sz="2000">
                <a:ln>
                  <a:solidFill>
                    <a:srgbClr val="0070C0"/>
                  </a:solidFill>
                </a:ln>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bwMode="auto">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eaLnBrk="1" hangingPunct="1">
              <a:defRPr/>
            </a:pPr>
            <a:r>
              <a:rPr lang="zh-TW" altLang="en-US" sz="7200" b="0" dirty="0" smtClean="0">
                <a:solidFill>
                  <a:srgbClr val="000099"/>
                </a:solidFill>
                <a:latin typeface="標楷體" panose="03000509000000000000" pitchFamily="65" charset="-120"/>
                <a:ea typeface="金梅毛隸書" pitchFamily="49" charset="-120"/>
              </a:rPr>
              <a:t>優先免試入學理念</a:t>
            </a:r>
            <a:endParaRPr lang="zh-TW" altLang="en-US" sz="7200" b="0" dirty="0">
              <a:solidFill>
                <a:srgbClr val="000099"/>
              </a:solidFill>
              <a:latin typeface="標楷體" panose="03000509000000000000" pitchFamily="65" charset="-120"/>
              <a:ea typeface="金梅毛隸書" pitchFamily="49" charset="-120"/>
            </a:endParaRPr>
          </a:p>
        </p:txBody>
      </p:sp>
      <p:sp>
        <p:nvSpPr>
          <p:cNvPr id="25" name="文字方塊 24"/>
          <p:cNvSpPr txBox="1"/>
          <p:nvPr/>
        </p:nvSpPr>
        <p:spPr>
          <a:xfrm>
            <a:off x="1214414" y="1643050"/>
            <a:ext cx="6643734" cy="3523016"/>
          </a:xfrm>
          <a:prstGeom prst="rect">
            <a:avLst/>
          </a:prstGeom>
          <a:noFill/>
        </p:spPr>
        <p:txBody>
          <a:bodyPr wrap="square" rtlCol="0">
            <a:spAutoFit/>
          </a:bodyPr>
          <a:lstStyle/>
          <a:p>
            <a:pPr>
              <a:lnSpc>
                <a:spcPct val="200000"/>
              </a:lnSpc>
            </a:pPr>
            <a:r>
              <a:rPr lang="zh-TW" altLang="en-US" sz="6000" dirty="0" smtClean="0">
                <a:ea typeface="金梅毛行書" pitchFamily="49" charset="-120"/>
              </a:rPr>
              <a:t>就近入學 擇你所適 </a:t>
            </a:r>
            <a:endParaRPr lang="en-US" altLang="zh-TW" sz="6000" dirty="0" smtClean="0">
              <a:ea typeface="金梅毛行書" pitchFamily="49" charset="-120"/>
            </a:endParaRPr>
          </a:p>
          <a:p>
            <a:pPr>
              <a:lnSpc>
                <a:spcPct val="200000"/>
              </a:lnSpc>
            </a:pPr>
            <a:r>
              <a:rPr lang="zh-TW" altLang="en-US" sz="6000" dirty="0" smtClean="0">
                <a:ea typeface="金梅毛行書" pitchFamily="49" charset="-120"/>
              </a:rPr>
              <a:t>多元學習 適性發展 </a:t>
            </a:r>
            <a:endParaRPr lang="en-US" altLang="zh-TW" sz="6000" dirty="0" smtClean="0">
              <a:ea typeface="金梅毛行書" pitchFamily="49"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714348" y="357166"/>
            <a:ext cx="8059742" cy="3214710"/>
          </a:xfrm>
          <a:prstGeom prst="rect">
            <a:avLst/>
          </a:prstGeom>
        </p:spPr>
        <p:txBody>
          <a:bodyPr>
            <a:normAutofit/>
          </a:bodyPr>
          <a:lstStyle/>
          <a:p>
            <a:pPr algn="ctr"/>
            <a:r>
              <a:rPr lang="en-US" altLang="zh-TW" sz="4800" dirty="0" smtClean="0">
                <a:solidFill>
                  <a:schemeClr val="accent1">
                    <a:lumMod val="50000"/>
                  </a:schemeClr>
                </a:solidFill>
                <a:latin typeface="Algerian" pitchFamily="82" charset="0"/>
                <a:ea typeface="標楷體" pitchFamily="65" charset="-120"/>
              </a:rPr>
              <a:t>106</a:t>
            </a:r>
            <a:r>
              <a:rPr lang="zh-TW" altLang="en-US" sz="4800" dirty="0" smtClean="0">
                <a:solidFill>
                  <a:schemeClr val="accent1">
                    <a:lumMod val="50000"/>
                  </a:schemeClr>
                </a:solidFill>
                <a:latin typeface="標楷體" pitchFamily="65" charset="-120"/>
                <a:ea typeface="金梅毛隸書" pitchFamily="49" charset="-120"/>
              </a:rPr>
              <a:t>學年度</a:t>
            </a:r>
            <a:r>
              <a:rPr lang="zh-TW" altLang="en-US" sz="10700" dirty="0" smtClean="0">
                <a:solidFill>
                  <a:schemeClr val="accent1">
                    <a:lumMod val="50000"/>
                  </a:schemeClr>
                </a:solidFill>
                <a:latin typeface="標楷體" pitchFamily="65" charset="-120"/>
                <a:ea typeface="全真顏體" pitchFamily="49" charset="-120"/>
              </a:rPr>
              <a:t>基北區</a:t>
            </a:r>
            <a:r>
              <a:rPr lang="en-US" altLang="zh-TW" sz="10700" dirty="0" smtClean="0">
                <a:solidFill>
                  <a:schemeClr val="accent1">
                    <a:lumMod val="50000"/>
                  </a:schemeClr>
                </a:solidFill>
                <a:latin typeface="標楷體" pitchFamily="65" charset="-120"/>
                <a:ea typeface="標楷體" pitchFamily="65" charset="-120"/>
              </a:rPr>
              <a:t/>
            </a:r>
            <a:br>
              <a:rPr lang="en-US" altLang="zh-TW" sz="10700" dirty="0" smtClean="0">
                <a:solidFill>
                  <a:schemeClr val="accent1">
                    <a:lumMod val="50000"/>
                  </a:schemeClr>
                </a:solidFill>
                <a:latin typeface="標楷體" pitchFamily="65" charset="-120"/>
                <a:ea typeface="標楷體" pitchFamily="65" charset="-120"/>
              </a:rPr>
            </a:br>
            <a:r>
              <a:rPr lang="zh-TW" altLang="en-US" sz="5300" dirty="0" smtClean="0">
                <a:solidFill>
                  <a:schemeClr val="accent1">
                    <a:lumMod val="50000"/>
                  </a:schemeClr>
                </a:solidFill>
                <a:latin typeface="標楷體" pitchFamily="65" charset="-120"/>
                <a:ea typeface="標楷體" pitchFamily="65" charset="-120"/>
              </a:rPr>
              <a:t>        </a:t>
            </a:r>
            <a:r>
              <a:rPr lang="zh-TW" altLang="en-US" sz="4800" dirty="0" smtClean="0">
                <a:solidFill>
                  <a:schemeClr val="accent1">
                    <a:lumMod val="50000"/>
                  </a:schemeClr>
                </a:solidFill>
                <a:latin typeface="標楷體" pitchFamily="65" charset="-120"/>
                <a:ea typeface="金梅毛隸書" pitchFamily="49" charset="-120"/>
              </a:rPr>
              <a:t>適性入學方案</a:t>
            </a:r>
            <a:endParaRPr lang="zh-TW" altLang="en-US" sz="4800" dirty="0">
              <a:solidFill>
                <a:schemeClr val="accent1">
                  <a:lumMod val="50000"/>
                </a:schemeClr>
              </a:solidFill>
              <a:latin typeface="標楷體" pitchFamily="65" charset="-120"/>
              <a:ea typeface="金梅毛隸書" pitchFamily="49" charset="-120"/>
            </a:endParaRPr>
          </a:p>
        </p:txBody>
      </p:sp>
      <p:grpSp>
        <p:nvGrpSpPr>
          <p:cNvPr id="3" name="群組 2"/>
          <p:cNvGrpSpPr/>
          <p:nvPr/>
        </p:nvGrpSpPr>
        <p:grpSpPr>
          <a:xfrm>
            <a:off x="3786182" y="3714752"/>
            <a:ext cx="4983279" cy="2928958"/>
            <a:chOff x="837933" y="1052736"/>
            <a:chExt cx="7717214" cy="4534212"/>
          </a:xfrm>
        </p:grpSpPr>
        <p:sp>
          <p:nvSpPr>
            <p:cNvPr id="5" name="內容版面配置區 10"/>
            <p:cNvSpPr txBox="1">
              <a:spLocks/>
            </p:cNvSpPr>
            <p:nvPr/>
          </p:nvSpPr>
          <p:spPr bwMode="auto">
            <a:xfrm>
              <a:off x="837933" y="2913254"/>
              <a:ext cx="7665233" cy="896963"/>
            </a:xfrm>
            <a:prstGeom prst="roundRect">
              <a:avLst/>
            </a:prstGeom>
            <a:solidFill>
              <a:srgbClr val="CC99FF">
                <a:alpha val="71000"/>
              </a:srgbClr>
            </a:solidFill>
            <a:ln w="12700" cap="flat" cmpd="sng" algn="ctr">
              <a:gradFill>
                <a:gsLst>
                  <a:gs pos="0">
                    <a:srgbClr val="5E9EFF"/>
                  </a:gs>
                  <a:gs pos="39999">
                    <a:srgbClr val="85C2FF"/>
                  </a:gs>
                  <a:gs pos="70000">
                    <a:srgbClr val="C4D6EB"/>
                  </a:gs>
                  <a:gs pos="100000">
                    <a:srgbClr val="FFEBFA"/>
                  </a:gs>
                </a:gsLst>
                <a:lin ang="5400000" scaled="0"/>
              </a:gradFill>
              <a:prstDash val="solid"/>
              <a:miter lim="800000"/>
            </a:ln>
            <a:extLst>
              <a:ext uri="{FAA26D3D-D897-4be2-8F04-BA451C77F1D7}"/>
            </a:ex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lvl1pPr marL="346075" indent="-346075" algn="l" rtl="0" eaLnBrk="0" fontAlgn="base" hangingPunct="0">
                <a:spcBef>
                  <a:spcPts val="1800"/>
                </a:spcBef>
                <a:spcAft>
                  <a:spcPct val="0"/>
                </a:spcAft>
                <a:buFont typeface="Arial" pitchFamily="34" charset="0"/>
                <a:buChar char="•"/>
                <a:defRPr lang="zh-TW" sz="2400" kern="1200">
                  <a:solidFill>
                    <a:schemeClr val="lt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lt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lt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lt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lt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lt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lt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lt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lt1"/>
                  </a:solidFill>
                  <a:latin typeface="+mn-lt"/>
                  <a:ea typeface="+mn-ea"/>
                  <a:cs typeface="+mn-cs"/>
                </a:defRPr>
              </a:lvl9pPr>
            </a:lstStyle>
            <a:p>
              <a:pPr algn="ctr">
                <a:spcBef>
                  <a:spcPct val="0"/>
                </a:spcBef>
                <a:buFont typeface="Arial" pitchFamily="34" charset="0"/>
                <a:buBlip>
                  <a:blip r:embed="rId3"/>
                </a:buBlip>
                <a:defRPr/>
              </a:pPr>
              <a:r>
                <a:rPr kumimoji="0" altLang="en-US" sz="3000" b="1" dirty="0" smtClean="0">
                  <a:solidFill>
                    <a:srgbClr val="FF0000"/>
                  </a:solidFill>
                  <a:ea typeface="全真顏體" pitchFamily="49" charset="-120"/>
                </a:rPr>
                <a:t>多元入學照顧各類學生</a:t>
              </a:r>
              <a:endParaRPr kumimoji="0" altLang="en-US" sz="3000" b="1" dirty="0">
                <a:solidFill>
                  <a:srgbClr val="FF0000"/>
                </a:solidFill>
                <a:ea typeface="全真顏體" pitchFamily="49" charset="-120"/>
              </a:endParaRPr>
            </a:p>
          </p:txBody>
        </p:sp>
        <p:sp>
          <p:nvSpPr>
            <p:cNvPr id="6" name="圓角矩形 5"/>
            <p:cNvSpPr/>
            <p:nvPr/>
          </p:nvSpPr>
          <p:spPr>
            <a:xfrm>
              <a:off x="837933" y="1052736"/>
              <a:ext cx="7609422" cy="936104"/>
            </a:xfrm>
            <a:prstGeom prst="roundRect">
              <a:avLst/>
            </a:prstGeom>
            <a:solidFill>
              <a:srgbClr val="7030A0">
                <a:alpha val="51000"/>
              </a:srgbClr>
            </a:soli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Blip>
                  <a:blip r:embed="rId3"/>
                </a:buBlip>
                <a:defRPr/>
              </a:pPr>
              <a:r>
                <a:rPr lang="zh-TW" altLang="en-US" sz="3000" b="1" dirty="0">
                  <a:solidFill>
                    <a:schemeClr val="bg1"/>
                  </a:solidFill>
                  <a:latin typeface="標楷體" pitchFamily="65" charset="-120"/>
                  <a:ea typeface="全真顏體" pitchFamily="49" charset="-120"/>
                </a:rPr>
                <a:t>堅持</a:t>
              </a:r>
              <a:r>
                <a:rPr lang="en-US" altLang="zh-TW" sz="3000" b="1" dirty="0">
                  <a:solidFill>
                    <a:schemeClr val="bg1"/>
                  </a:solidFill>
                  <a:latin typeface="標楷體" pitchFamily="65" charset="-120"/>
                  <a:ea typeface="全真顏體" pitchFamily="49" charset="-120"/>
                </a:rPr>
                <a:t>12</a:t>
              </a:r>
              <a:r>
                <a:rPr lang="zh-TW" altLang="en-US" sz="3000" b="1" dirty="0">
                  <a:solidFill>
                    <a:schemeClr val="bg1"/>
                  </a:solidFill>
                  <a:latin typeface="標楷體" pitchFamily="65" charset="-120"/>
                  <a:ea typeface="全真顏體" pitchFamily="49" charset="-120"/>
                </a:rPr>
                <a:t>年國教基本精神</a:t>
              </a:r>
            </a:p>
          </p:txBody>
        </p:sp>
        <p:sp>
          <p:nvSpPr>
            <p:cNvPr id="7" name="圓角矩形 6"/>
            <p:cNvSpPr/>
            <p:nvPr/>
          </p:nvSpPr>
          <p:spPr>
            <a:xfrm>
              <a:off x="837933" y="1983965"/>
              <a:ext cx="7629738" cy="936104"/>
            </a:xfrm>
            <a:prstGeom prst="roundRect">
              <a:avLst/>
            </a:prstGeom>
            <a:solidFill>
              <a:srgbClr val="FFCCCC">
                <a:alpha val="61000"/>
              </a:srgbClr>
            </a:soli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Blip>
                  <a:blip r:embed="rId3"/>
                </a:buBlip>
                <a:defRPr/>
              </a:pPr>
              <a:r>
                <a:rPr lang="zh-TW" altLang="en-US" sz="3000" b="1" dirty="0">
                  <a:solidFill>
                    <a:srgbClr val="FF0000"/>
                  </a:solidFill>
                  <a:latin typeface="標楷體" panose="03000509000000000000" pitchFamily="65" charset="-120"/>
                  <a:ea typeface="全真顏體" pitchFamily="49" charset="-120"/>
                </a:rPr>
                <a:t>維持</a:t>
              </a:r>
              <a:r>
                <a:rPr lang="en-US" altLang="zh-TW" sz="3000" b="1" dirty="0">
                  <a:solidFill>
                    <a:srgbClr val="FF0000"/>
                  </a:solidFill>
                  <a:latin typeface="標楷體" panose="03000509000000000000" pitchFamily="65" charset="-120"/>
                  <a:ea typeface="全真顏體" pitchFamily="49" charset="-120"/>
                </a:rPr>
                <a:t>105</a:t>
              </a:r>
              <a:r>
                <a:rPr lang="zh-TW" altLang="en-US" sz="3000" b="1" dirty="0">
                  <a:solidFill>
                    <a:srgbClr val="FF0000"/>
                  </a:solidFill>
                  <a:latin typeface="標楷體" panose="03000509000000000000" pitchFamily="65" charset="-120"/>
                  <a:ea typeface="全真顏體" pitchFamily="49" charset="-120"/>
                </a:rPr>
                <a:t>學年度之作法</a:t>
              </a:r>
            </a:p>
          </p:txBody>
        </p:sp>
        <p:sp>
          <p:nvSpPr>
            <p:cNvPr id="8" name="內容版面配置區 10"/>
            <p:cNvSpPr txBox="1">
              <a:spLocks/>
            </p:cNvSpPr>
            <p:nvPr/>
          </p:nvSpPr>
          <p:spPr bwMode="auto">
            <a:xfrm>
              <a:off x="889913" y="3810217"/>
              <a:ext cx="7665234" cy="896963"/>
            </a:xfrm>
            <a:prstGeom prst="roundRect">
              <a:avLst/>
            </a:prstGeom>
            <a:solidFill>
              <a:srgbClr val="FFCCCC">
                <a:alpha val="62000"/>
              </a:srgbClr>
            </a:solidFill>
            <a:ln w="15875" cap="flat" cmpd="sng" algn="ctr">
              <a:gradFill>
                <a:gsLst>
                  <a:gs pos="0">
                    <a:srgbClr val="5E9EFF"/>
                  </a:gs>
                  <a:gs pos="39999">
                    <a:srgbClr val="85C2FF"/>
                  </a:gs>
                  <a:gs pos="70000">
                    <a:srgbClr val="C4D6EB"/>
                  </a:gs>
                  <a:gs pos="100000">
                    <a:srgbClr val="FFEBFA"/>
                  </a:gs>
                </a:gsLst>
                <a:lin ang="5400000" scaled="0"/>
              </a:gradFill>
              <a:prstDash val="solid"/>
              <a:miter lim="800000"/>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gn="ctr">
                <a:buClr>
                  <a:srgbClr val="94B6D2"/>
                </a:buClr>
                <a:buSzPct val="100000"/>
                <a:buFontTx/>
                <a:buBlip>
                  <a:blip r:embed="rId3"/>
                </a:buBlip>
                <a:defRPr/>
              </a:pPr>
              <a:r>
                <a:rPr lang="zh-TW" altLang="en-US" sz="3000" b="1" dirty="0">
                  <a:solidFill>
                    <a:prstClr val="black"/>
                  </a:solidFill>
                  <a:latin typeface="標楷體" panose="03000509000000000000" pitchFamily="65" charset="-120"/>
                  <a:ea typeface="全真顏體" pitchFamily="49" charset="-120"/>
                </a:rPr>
                <a:t>引導學校多元特色發展</a:t>
              </a:r>
            </a:p>
          </p:txBody>
        </p:sp>
        <p:sp>
          <p:nvSpPr>
            <p:cNvPr id="9" name="內容版面配置區 10"/>
            <p:cNvSpPr txBox="1">
              <a:spLocks/>
            </p:cNvSpPr>
            <p:nvPr/>
          </p:nvSpPr>
          <p:spPr bwMode="auto">
            <a:xfrm>
              <a:off x="889913" y="4689985"/>
              <a:ext cx="7665234" cy="896963"/>
            </a:xfrm>
            <a:prstGeom prst="roundRect">
              <a:avLst/>
            </a:prstGeom>
            <a:solidFill>
              <a:srgbClr val="CC99FF">
                <a:alpha val="71000"/>
              </a:srgbClr>
            </a:solidFill>
            <a:ln w="15875" cap="flat" cmpd="sng" algn="ctr">
              <a:gradFill>
                <a:gsLst>
                  <a:gs pos="0">
                    <a:srgbClr val="5E9EFF"/>
                  </a:gs>
                  <a:gs pos="39999">
                    <a:srgbClr val="85C2FF"/>
                  </a:gs>
                  <a:gs pos="70000">
                    <a:srgbClr val="C4D6EB"/>
                  </a:gs>
                  <a:gs pos="100000">
                    <a:srgbClr val="FFEBFA"/>
                  </a:gs>
                </a:gsLst>
                <a:lin ang="5400000" scaled="0"/>
              </a:gradFill>
              <a:prstDash val="solid"/>
              <a:miter lim="800000"/>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algn="ctr">
                <a:buClr>
                  <a:srgbClr val="94B6D2"/>
                </a:buClr>
                <a:buSzPct val="100000"/>
                <a:buFontTx/>
                <a:buBlip>
                  <a:blip r:embed="rId3"/>
                </a:buBlip>
                <a:defRPr/>
              </a:pPr>
              <a:r>
                <a:rPr lang="zh-TW" altLang="en-US" sz="3000" b="1" dirty="0">
                  <a:solidFill>
                    <a:srgbClr val="FF0000"/>
                  </a:solidFill>
                  <a:latin typeface="標楷體" panose="03000509000000000000" pitchFamily="65" charset="-120"/>
                  <a:ea typeface="全真顏體" pitchFamily="49" charset="-120"/>
                </a:rPr>
                <a:t>大幅縮短時程一次到位</a:t>
              </a:r>
            </a:p>
          </p:txBody>
        </p:sp>
      </p:grpSp>
    </p:spTree>
    <p:extLst>
      <p:ext uri="{BB962C8B-B14F-4D97-AF65-F5344CB8AC3E}">
        <p14:creationId xmlns:p14="http://schemas.microsoft.com/office/powerpoint/2010/main" val="2409118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b="0" dirty="0" smtClean="0">
                <a:solidFill>
                  <a:srgbClr val="FF0000"/>
                </a:solidFill>
                <a:latin typeface="Algerian" pitchFamily="82" charset="0"/>
                <a:ea typeface="全真顏體" pitchFamily="49" charset="-120"/>
              </a:rPr>
              <a:t>106</a:t>
            </a:r>
            <a:r>
              <a:rPr lang="zh-TW" altLang="en-US" b="0" dirty="0" smtClean="0">
                <a:solidFill>
                  <a:srgbClr val="FF0000"/>
                </a:solidFill>
                <a:ea typeface="全真顏體" pitchFamily="49" charset="-120"/>
              </a:rPr>
              <a:t>學年度基北區免試入學資訊平臺</a:t>
            </a:r>
            <a:endParaRPr lang="zh-TW" altLang="en-US" dirty="0">
              <a:solidFill>
                <a:srgbClr val="FF0000"/>
              </a:solidFill>
              <a:ea typeface="全真顏體" pitchFamily="49" charset="-120"/>
            </a:endParaRPr>
          </a:p>
        </p:txBody>
      </p:sp>
      <p:pic>
        <p:nvPicPr>
          <p:cNvPr id="1026" name="Picture 2"/>
          <p:cNvPicPr>
            <a:picLocks noChangeAspect="1" noChangeArrowheads="1"/>
          </p:cNvPicPr>
          <p:nvPr/>
        </p:nvPicPr>
        <p:blipFill>
          <a:blip r:embed="rId2"/>
          <a:srcRect/>
          <a:stretch>
            <a:fillRect/>
          </a:stretch>
        </p:blipFill>
        <p:spPr bwMode="auto">
          <a:xfrm>
            <a:off x="142844" y="1285860"/>
            <a:ext cx="8858312"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如何陪伴孩子進行適性選擇</a:t>
            </a:r>
            <a:endParaRPr lang="zh-TW" altLang="en-US" sz="5400" b="0" dirty="0">
              <a:ea typeface="金梅毛隸書" pitchFamily="49" charset="-120"/>
            </a:endParaRPr>
          </a:p>
        </p:txBody>
      </p:sp>
      <p:sp>
        <p:nvSpPr>
          <p:cNvPr id="3" name="內容版面配置區 2"/>
          <p:cNvSpPr>
            <a:spLocks noGrp="1"/>
          </p:cNvSpPr>
          <p:nvPr>
            <p:ph idx="1"/>
          </p:nvPr>
        </p:nvSpPr>
        <p:spPr>
          <a:xfrm>
            <a:off x="428596" y="1428736"/>
            <a:ext cx="8229600" cy="460648"/>
          </a:xfrm>
        </p:spPr>
        <p:txBody>
          <a:bodyPr>
            <a:noAutofit/>
          </a:bodyPr>
          <a:lstStyle/>
          <a:p>
            <a:r>
              <a:rPr lang="zh-TW" altLang="zh-TW" sz="4000" dirty="0" smtClean="0">
                <a:solidFill>
                  <a:srgbClr val="FF0000"/>
                </a:solidFill>
                <a:latin typeface="Arial" charset="0"/>
                <a:ea typeface="全真顏體" pitchFamily="49" charset="-120"/>
                <a:cs typeface="Arial" charset="0"/>
                <a:sym typeface="Arial" charset="0"/>
              </a:rPr>
              <a:t>適性</a:t>
            </a:r>
            <a:r>
              <a:rPr lang="zh-TW" altLang="en-US" sz="4000" dirty="0" smtClean="0">
                <a:solidFill>
                  <a:srgbClr val="FF0000"/>
                </a:solidFill>
                <a:latin typeface="Arial" charset="0"/>
                <a:ea typeface="全真顏體" pitchFamily="49" charset="-120"/>
                <a:cs typeface="Arial" charset="0"/>
                <a:sym typeface="Arial" charset="0"/>
              </a:rPr>
              <a:t>選擇的</a:t>
            </a:r>
            <a:r>
              <a:rPr lang="zh-TW" altLang="zh-TW" sz="4000" dirty="0" smtClean="0">
                <a:solidFill>
                  <a:srgbClr val="FF0000"/>
                </a:solidFill>
                <a:latin typeface="Arial" charset="0"/>
                <a:ea typeface="全真顏體" pitchFamily="49" charset="-120"/>
                <a:cs typeface="Arial" charset="0"/>
                <a:sym typeface="Arial" charset="0"/>
              </a:rPr>
              <a:t>重要性</a:t>
            </a:r>
            <a:r>
              <a:rPr lang="zh-TW" altLang="en-US" sz="4000" dirty="0" smtClean="0">
                <a:solidFill>
                  <a:srgbClr val="FF0000"/>
                </a:solidFill>
                <a:latin typeface="Arial" charset="0"/>
                <a:ea typeface="全真顏體" pitchFamily="49" charset="-120"/>
                <a:cs typeface="Arial" charset="0"/>
                <a:sym typeface="Arial" charset="0"/>
              </a:rPr>
              <a:t> </a:t>
            </a:r>
            <a:r>
              <a:rPr lang="en-US" altLang="zh-TW" sz="4000" dirty="0" smtClean="0">
                <a:solidFill>
                  <a:srgbClr val="FF0000"/>
                </a:solidFill>
                <a:latin typeface="Arial" charset="0"/>
                <a:ea typeface="全真顏體" pitchFamily="49" charset="-120"/>
                <a:cs typeface="Arial" charset="0"/>
                <a:sym typeface="Arial" charset="0"/>
              </a:rPr>
              <a:t>-</a:t>
            </a:r>
            <a:r>
              <a:rPr lang="zh-TW" altLang="en-US" sz="4000" dirty="0" smtClean="0">
                <a:solidFill>
                  <a:srgbClr val="FF0000"/>
                </a:solidFill>
                <a:latin typeface="Arial" charset="0"/>
                <a:ea typeface="全真顏體" pitchFamily="49" charset="-120"/>
                <a:cs typeface="Arial" charset="0"/>
                <a:sym typeface="Arial" charset="0"/>
              </a:rPr>
              <a:t> </a:t>
            </a:r>
            <a:r>
              <a:rPr lang="zh-TW" altLang="en-US" sz="4000" dirty="0" smtClean="0">
                <a:solidFill>
                  <a:srgbClr val="FF0000"/>
                </a:solidFill>
                <a:ea typeface="全真顏體" pitchFamily="49" charset="-120"/>
              </a:rPr>
              <a:t>種子，落在哪</a:t>
            </a:r>
            <a:r>
              <a:rPr lang="en-US" altLang="zh-TW" sz="4000" dirty="0" smtClean="0">
                <a:solidFill>
                  <a:srgbClr val="FF0000"/>
                </a:solidFill>
                <a:ea typeface="全真顏體" pitchFamily="49" charset="-120"/>
              </a:rPr>
              <a:t>?</a:t>
            </a:r>
          </a:p>
        </p:txBody>
      </p:sp>
      <p:sp>
        <p:nvSpPr>
          <p:cNvPr id="4" name="內容版面配置區 3"/>
          <p:cNvSpPr>
            <a:spLocks noGrp="1"/>
          </p:cNvSpPr>
          <p:nvPr>
            <p:ph idx="10"/>
          </p:nvPr>
        </p:nvSpPr>
        <p:spPr>
          <a:xfrm>
            <a:off x="467544" y="2071678"/>
            <a:ext cx="8390736" cy="3805594"/>
          </a:xfrm>
        </p:spPr>
        <p:txBody>
          <a:bodyPr>
            <a:normAutofit fontScale="92500"/>
          </a:bodyPr>
          <a:lstStyle/>
          <a:p>
            <a:pPr>
              <a:buFont typeface="Arial" pitchFamily="34" charset="0"/>
              <a:buChar char="•"/>
              <a:defRPr/>
            </a:pPr>
            <a:r>
              <a:rPr lang="zh-TW" altLang="en-US" sz="3200" dirty="0" smtClean="0">
                <a:solidFill>
                  <a:srgbClr val="7030A0"/>
                </a:solidFill>
                <a:ea typeface="全真顏體" pitchFamily="49" charset="-120"/>
              </a:rPr>
              <a:t>一顆種子落在高山的菜園裡，很努力的吸取養分，但</a:t>
            </a:r>
            <a:r>
              <a:rPr lang="en-US" altLang="zh-TW" sz="3200" dirty="0" smtClean="0">
                <a:solidFill>
                  <a:srgbClr val="7030A0"/>
                </a:solidFill>
                <a:ea typeface="全真顏體" pitchFamily="49" charset="-120"/>
              </a:rPr>
              <a:t>…</a:t>
            </a:r>
          </a:p>
          <a:p>
            <a:pPr>
              <a:buFont typeface="Arial" pitchFamily="34" charset="0"/>
              <a:buChar char="•"/>
              <a:defRPr/>
            </a:pPr>
            <a:r>
              <a:rPr lang="zh-TW" altLang="en-US" sz="3200" dirty="0" smtClean="0">
                <a:solidFill>
                  <a:srgbClr val="7030A0"/>
                </a:solidFill>
                <a:ea typeface="全真顏體" pitchFamily="49" charset="-120"/>
              </a:rPr>
              <a:t>他決定離開，在公園花圃落腳，奮力的想冒出頭，可是</a:t>
            </a:r>
            <a:r>
              <a:rPr lang="en-US" altLang="zh-TW" sz="3200" dirty="0" smtClean="0">
                <a:solidFill>
                  <a:srgbClr val="7030A0"/>
                </a:solidFill>
                <a:ea typeface="全真顏體" pitchFamily="49" charset="-120"/>
              </a:rPr>
              <a:t>…</a:t>
            </a:r>
          </a:p>
          <a:p>
            <a:pPr>
              <a:buFont typeface="Arial" pitchFamily="34" charset="0"/>
              <a:buChar char="•"/>
              <a:defRPr/>
            </a:pPr>
            <a:r>
              <a:rPr lang="zh-TW" altLang="en-US" sz="3200" dirty="0" smtClean="0">
                <a:solidFill>
                  <a:srgbClr val="7030A0"/>
                </a:solidFill>
                <a:ea typeface="全真顏體" pitchFamily="49" charset="-120"/>
              </a:rPr>
              <a:t>好心的麻雀帶著他離開傷心地，來到沙地中</a:t>
            </a:r>
            <a:r>
              <a:rPr lang="en-US" altLang="zh-TW" sz="3200" dirty="0" smtClean="0">
                <a:solidFill>
                  <a:srgbClr val="7030A0"/>
                </a:solidFill>
                <a:ea typeface="全真顏體" pitchFamily="49" charset="-120"/>
              </a:rPr>
              <a:t>…</a:t>
            </a:r>
          </a:p>
          <a:p>
            <a:pPr>
              <a:buFont typeface="Arial" pitchFamily="34" charset="0"/>
              <a:buChar char="•"/>
              <a:defRPr/>
            </a:pPr>
            <a:r>
              <a:rPr lang="zh-TW" altLang="en-US" sz="3200" dirty="0" smtClean="0">
                <a:solidFill>
                  <a:srgbClr val="7030A0"/>
                </a:solidFill>
                <a:ea typeface="全真顏體" pitchFamily="49" charset="-120"/>
              </a:rPr>
              <a:t>終於，種子冒出嫩芽，和身旁的同伴一起成長</a:t>
            </a:r>
            <a:r>
              <a:rPr lang="en-US" altLang="zh-TW" sz="3200" dirty="0" smtClean="0">
                <a:solidFill>
                  <a:srgbClr val="7030A0"/>
                </a:solidFill>
                <a:ea typeface="全真顏體" pitchFamily="49" charset="-120"/>
              </a:rPr>
              <a:t>…</a:t>
            </a:r>
          </a:p>
        </p:txBody>
      </p:sp>
      <p:grpSp>
        <p:nvGrpSpPr>
          <p:cNvPr id="11" name="群組 10"/>
          <p:cNvGrpSpPr/>
          <p:nvPr/>
        </p:nvGrpSpPr>
        <p:grpSpPr>
          <a:xfrm>
            <a:off x="1785918" y="5357826"/>
            <a:ext cx="6804280" cy="1217076"/>
            <a:chOff x="500034" y="5143512"/>
            <a:chExt cx="7447222" cy="1431390"/>
          </a:xfrm>
        </p:grpSpPr>
        <p:pic>
          <p:nvPicPr>
            <p:cNvPr id="12" name="Picture 2" descr="西瓜发芽了 - Leelee - 時光記憶簿"/>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034"/>
            <a:stretch/>
          </p:blipFill>
          <p:spPr bwMode="auto">
            <a:xfrm>
              <a:off x="5715008" y="5286388"/>
              <a:ext cx="2232248" cy="1288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7" t="11524" r="2479" b="8091"/>
            <a:stretch/>
          </p:blipFill>
          <p:spPr bwMode="auto">
            <a:xfrm>
              <a:off x="3143240" y="5214950"/>
              <a:ext cx="2266027" cy="12987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圖片 13"/>
            <p:cNvPicPr>
              <a:picLocks noChangeAspect="1"/>
            </p:cNvPicPr>
            <p:nvPr/>
          </p:nvPicPr>
          <p:blipFill rotWithShape="1">
            <a:blip r:embed="rId4">
              <a:extLst>
                <a:ext uri="{28A0092B-C50C-407E-A947-70E740481C1C}">
                  <a14:useLocalDpi xmlns:a14="http://schemas.microsoft.com/office/drawing/2010/main" val="0"/>
                </a:ext>
              </a:extLst>
            </a:blip>
            <a:srcRect b="20193"/>
            <a:stretch/>
          </p:blipFill>
          <p:spPr>
            <a:xfrm>
              <a:off x="500034" y="5143512"/>
              <a:ext cx="2266078" cy="1288513"/>
            </a:xfrm>
            <a:prstGeom prst="rect">
              <a:avLst/>
            </a:prstGeom>
            <a:ln>
              <a:noFill/>
            </a:ln>
            <a:effectLst>
              <a:softEdge rad="112500"/>
            </a:effectLst>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5400" dirty="0" smtClean="0">
                <a:solidFill>
                  <a:srgbClr val="990099"/>
                </a:solidFill>
                <a:latin typeface="標楷體" pitchFamily="65" charset="-120"/>
                <a:ea typeface="金梅草行書" pitchFamily="49" charset="-120"/>
              </a:rPr>
              <a:t>主辦城市及學校</a:t>
            </a:r>
            <a:endParaRPr lang="zh-TW" altLang="en-US" sz="5400" dirty="0">
              <a:solidFill>
                <a:srgbClr val="990099"/>
              </a:solidFill>
              <a:ea typeface="金梅草行書" pitchFamily="49" charset="-120"/>
            </a:endParaRPr>
          </a:p>
        </p:txBody>
      </p:sp>
      <p:sp>
        <p:nvSpPr>
          <p:cNvPr id="6" name="矩形 5"/>
          <p:cNvSpPr/>
          <p:nvPr/>
        </p:nvSpPr>
        <p:spPr>
          <a:xfrm>
            <a:off x="571472" y="1142984"/>
            <a:ext cx="8072494" cy="4524315"/>
          </a:xfrm>
          <a:prstGeom prst="rect">
            <a:avLst/>
          </a:prstGeom>
        </p:spPr>
        <p:txBody>
          <a:bodyPr wrap="square">
            <a:spAutoFit/>
          </a:bodyPr>
          <a:lstStyle/>
          <a:p>
            <a:r>
              <a:rPr lang="zh-TW" altLang="en-US" sz="3600" dirty="0" smtClean="0">
                <a:latin typeface="標楷體" pitchFamily="65" charset="-120"/>
                <a:ea typeface="全真顏體" pitchFamily="49" charset="-120"/>
              </a:rPr>
              <a:t>新北市教育局</a:t>
            </a:r>
            <a:endParaRPr lang="en-US" altLang="zh-TW" sz="3600" dirty="0" smtClean="0">
              <a:latin typeface="標楷體" pitchFamily="65" charset="-120"/>
              <a:ea typeface="全真顏體" pitchFamily="49" charset="-120"/>
            </a:endParaRPr>
          </a:p>
          <a:p>
            <a:r>
              <a:rPr lang="en-US" altLang="zh-TW" sz="3600" dirty="0" smtClean="0">
                <a:latin typeface="標楷體" pitchFamily="65" charset="-120"/>
                <a:ea typeface="全真顏體" pitchFamily="49" charset="-120"/>
              </a:rPr>
              <a:t>02-29603456</a:t>
            </a:r>
            <a:r>
              <a:rPr lang="zh-TW" altLang="en-US" sz="3600" dirty="0" smtClean="0">
                <a:latin typeface="標楷體" pitchFamily="65" charset="-120"/>
                <a:ea typeface="全真顏體" pitchFamily="49" charset="-120"/>
              </a:rPr>
              <a:t>分機</a:t>
            </a:r>
            <a:r>
              <a:rPr lang="en-US" altLang="zh-TW" sz="3600" dirty="0" smtClean="0">
                <a:latin typeface="標楷體" pitchFamily="65" charset="-120"/>
                <a:ea typeface="全真顏體" pitchFamily="49" charset="-120"/>
              </a:rPr>
              <a:t>2663</a:t>
            </a:r>
            <a:r>
              <a:rPr lang="zh-TW" altLang="en-US" sz="3600" dirty="0" smtClean="0">
                <a:latin typeface="標楷體" pitchFamily="65" charset="-120"/>
                <a:ea typeface="全真顏體" pitchFamily="49" charset="-120"/>
              </a:rPr>
              <a:t>、</a:t>
            </a:r>
            <a:r>
              <a:rPr lang="en-US" altLang="zh-TW" sz="3600" dirty="0" smtClean="0">
                <a:latin typeface="標楷體" pitchFamily="65" charset="-120"/>
                <a:ea typeface="全真顏體" pitchFamily="49" charset="-120"/>
              </a:rPr>
              <a:t>2664</a:t>
            </a:r>
            <a:r>
              <a:rPr lang="zh-TW" altLang="en-US" sz="3600" dirty="0" smtClean="0">
                <a:latin typeface="標楷體" pitchFamily="65" charset="-120"/>
                <a:ea typeface="全真顏體" pitchFamily="49" charset="-120"/>
              </a:rPr>
              <a:t>、</a:t>
            </a:r>
            <a:r>
              <a:rPr lang="en-US" altLang="zh-TW" sz="3600" dirty="0" smtClean="0">
                <a:latin typeface="標楷體" pitchFamily="65" charset="-120"/>
                <a:ea typeface="全真顏體" pitchFamily="49" charset="-120"/>
              </a:rPr>
              <a:t>2659</a:t>
            </a:r>
          </a:p>
          <a:p>
            <a:r>
              <a:rPr lang="zh-TW" altLang="en-US" sz="3600" dirty="0" smtClean="0">
                <a:ea typeface="全真顏體" pitchFamily="49" charset="-120"/>
              </a:rPr>
              <a:t>主委學校：新北市立板橋高中 </a:t>
            </a:r>
            <a:endParaRPr lang="en-US" altLang="zh-TW" sz="3600" dirty="0" smtClean="0">
              <a:ea typeface="全真顏體" pitchFamily="49" charset="-120"/>
            </a:endParaRPr>
          </a:p>
          <a:p>
            <a:r>
              <a:rPr lang="en-US" altLang="zh-TW" sz="3600" dirty="0" smtClean="0">
                <a:ea typeface="全真顏體" pitchFamily="49" charset="-120"/>
              </a:rPr>
              <a:t>02-29602500#252</a:t>
            </a:r>
            <a:r>
              <a:rPr lang="zh-TW" altLang="en-US" sz="3600" dirty="0" smtClean="0">
                <a:ea typeface="全真顏體" pitchFamily="49" charset="-120"/>
              </a:rPr>
              <a:t/>
            </a:r>
            <a:br>
              <a:rPr lang="zh-TW" altLang="en-US" sz="3600" dirty="0" smtClean="0">
                <a:ea typeface="全真顏體" pitchFamily="49" charset="-120"/>
              </a:rPr>
            </a:br>
            <a:r>
              <a:rPr lang="zh-TW" altLang="en-US" sz="3600" dirty="0" smtClean="0">
                <a:ea typeface="全真顏體" pitchFamily="49" charset="-120"/>
              </a:rPr>
              <a:t>免試報名：新北市立永平高中 </a:t>
            </a:r>
            <a:endParaRPr lang="en-US" altLang="zh-TW" sz="3600" dirty="0" smtClean="0">
              <a:ea typeface="全真顏體" pitchFamily="49" charset="-120"/>
            </a:endParaRPr>
          </a:p>
          <a:p>
            <a:r>
              <a:rPr lang="en-US" altLang="zh-TW" sz="3600" dirty="0" smtClean="0">
                <a:ea typeface="全真顏體" pitchFamily="49" charset="-120"/>
              </a:rPr>
              <a:t>02-22319670#210</a:t>
            </a:r>
            <a:r>
              <a:rPr lang="zh-TW" altLang="en-US" sz="3600" dirty="0" smtClean="0">
                <a:ea typeface="全真顏體" pitchFamily="49" charset="-120"/>
              </a:rPr>
              <a:t/>
            </a:r>
            <a:br>
              <a:rPr lang="zh-TW" altLang="en-US" sz="3600" dirty="0" smtClean="0">
                <a:ea typeface="全真顏體" pitchFamily="49" charset="-120"/>
              </a:rPr>
            </a:br>
            <a:r>
              <a:rPr lang="zh-TW" altLang="en-US" sz="3600" dirty="0" smtClean="0">
                <a:ea typeface="全真顏體" pitchFamily="49" charset="-120"/>
              </a:rPr>
              <a:t>分發放榜：新北市立淡水商工 </a:t>
            </a:r>
            <a:endParaRPr lang="en-US" altLang="zh-TW" sz="3600" dirty="0" smtClean="0">
              <a:ea typeface="全真顏體" pitchFamily="49" charset="-120"/>
            </a:endParaRPr>
          </a:p>
          <a:p>
            <a:r>
              <a:rPr lang="en-US" altLang="zh-TW" sz="3600" dirty="0" smtClean="0">
                <a:ea typeface="全真顏體" pitchFamily="49" charset="-120"/>
              </a:rPr>
              <a:t>02-26203930#300</a:t>
            </a:r>
            <a:endParaRPr lang="en-US" altLang="zh-TW" sz="3600" dirty="0">
              <a:latin typeface="標楷體" pitchFamily="65" charset="-120"/>
              <a:ea typeface="全真顏體" pitchFamily="49" charset="-120"/>
            </a:endParaRPr>
          </a:p>
        </p:txBody>
      </p:sp>
      <p:sp>
        <p:nvSpPr>
          <p:cNvPr id="7" name="矩形 6"/>
          <p:cNvSpPr/>
          <p:nvPr/>
        </p:nvSpPr>
        <p:spPr>
          <a:xfrm>
            <a:off x="571472" y="5657671"/>
            <a:ext cx="7910514" cy="1200329"/>
          </a:xfrm>
          <a:prstGeom prst="rect">
            <a:avLst/>
          </a:prstGeom>
          <a:solidFill>
            <a:schemeClr val="accent3"/>
          </a:solidFill>
          <a:ln>
            <a:noFill/>
          </a:ln>
        </p:spPr>
        <p:txBody>
          <a:bodyPr wrap="square">
            <a:spAutoFit/>
          </a:bodyPr>
          <a:lstStyle/>
          <a:p>
            <a:r>
              <a:rPr lang="zh-TW" altLang="en-US" sz="3600" dirty="0">
                <a:latin typeface="Cambria Math" pitchFamily="18" charset="0"/>
                <a:ea typeface="全真顏體" pitchFamily="49" charset="-120"/>
              </a:rPr>
              <a:t>基隆市服務</a:t>
            </a:r>
            <a:r>
              <a:rPr lang="zh-TW" altLang="en-US" sz="3600" dirty="0" smtClean="0">
                <a:latin typeface="Cambria Math" pitchFamily="18" charset="0"/>
                <a:ea typeface="全真顏體" pitchFamily="49" charset="-120"/>
              </a:rPr>
              <a:t>熱線 </a:t>
            </a:r>
            <a:r>
              <a:rPr lang="en-US" altLang="zh-TW" sz="3600" dirty="0" smtClean="0">
                <a:latin typeface="Cambria Math" pitchFamily="18" charset="0"/>
                <a:ea typeface="全真顏體" pitchFamily="49" charset="-120"/>
              </a:rPr>
              <a:t>-</a:t>
            </a:r>
            <a:r>
              <a:rPr lang="zh-TW" altLang="en-US" sz="3600" dirty="0" smtClean="0">
                <a:latin typeface="Cambria Math" pitchFamily="18" charset="0"/>
                <a:ea typeface="全真顏體" pitchFamily="49" charset="-120"/>
              </a:rPr>
              <a:t> 基隆市</a:t>
            </a:r>
            <a:r>
              <a:rPr lang="zh-TW" altLang="en-US" sz="3600" dirty="0">
                <a:latin typeface="Cambria Math" pitchFamily="18" charset="0"/>
                <a:ea typeface="全真顏體" pitchFamily="49" charset="-120"/>
              </a:rPr>
              <a:t>政府教育處</a:t>
            </a:r>
            <a:r>
              <a:rPr lang="en-US" altLang="zh-TW" sz="3600" dirty="0">
                <a:latin typeface="Cambria Math" pitchFamily="18" charset="0"/>
                <a:ea typeface="全真顏體" pitchFamily="49" charset="-120"/>
              </a:rPr>
              <a:t>02-24301505</a:t>
            </a:r>
            <a:r>
              <a:rPr lang="zh-TW" altLang="en-US" sz="3600" dirty="0">
                <a:latin typeface="Cambria Math" pitchFamily="18" charset="0"/>
                <a:ea typeface="全真顏體" pitchFamily="49" charset="-120"/>
              </a:rPr>
              <a:t>分機</a:t>
            </a:r>
            <a:r>
              <a:rPr lang="en-US" altLang="zh-TW" sz="3600" dirty="0">
                <a:latin typeface="Cambria Math" pitchFamily="18" charset="0"/>
                <a:ea typeface="全真顏體" pitchFamily="49" charset="-120"/>
              </a:rPr>
              <a:t>102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556707591"/>
              </p:ext>
            </p:extLst>
          </p:nvPr>
        </p:nvGraphicFramePr>
        <p:xfrm>
          <a:off x="395536" y="1556790"/>
          <a:ext cx="3962150" cy="4729732"/>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714421"/>
                <a:gridCol w="3247729"/>
              </a:tblGrid>
              <a:tr h="675676">
                <a:tc rowSpan="7">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免  試  入  學</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C00000"/>
                          </a:solidFill>
                          <a:latin typeface="標楷體" pitchFamily="65" charset="-120"/>
                          <a:ea typeface="標楷體" pitchFamily="65" charset="-120"/>
                          <a:cs typeface="+mn-cs"/>
                        </a:rPr>
                        <a:t>◎</a:t>
                      </a:r>
                      <a:r>
                        <a:rPr lang="zh-TW" altLang="en-US" sz="2800" b="1" kern="1200" dirty="0" smtClean="0">
                          <a:solidFill>
                            <a:srgbClr val="C00000"/>
                          </a:solidFill>
                          <a:latin typeface="標楷體" pitchFamily="65" charset="-120"/>
                          <a:ea typeface="標楷體" pitchFamily="65" charset="-120"/>
                          <a:cs typeface="+mn-cs"/>
                        </a:rPr>
                        <a:t>各校直升入學</a:t>
                      </a:r>
                      <a:endParaRPr lang="zh-TW" altLang="en-US" sz="2800" b="1" kern="1200" dirty="0">
                        <a:solidFill>
                          <a:srgbClr val="C00000"/>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67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C00000"/>
                          </a:solidFill>
                          <a:latin typeface="標楷體" pitchFamily="65" charset="-120"/>
                          <a:ea typeface="標楷體" pitchFamily="65" charset="-120"/>
                          <a:cs typeface="+mn-cs"/>
                        </a:rPr>
                        <a:t>◎</a:t>
                      </a:r>
                      <a:r>
                        <a:rPr lang="zh-TW" altLang="en-US" sz="2800" b="1" kern="1200" dirty="0" smtClean="0">
                          <a:solidFill>
                            <a:srgbClr val="C00000"/>
                          </a:solidFill>
                          <a:latin typeface="標楷體" pitchFamily="65" charset="-120"/>
                          <a:ea typeface="標楷體" pitchFamily="65" charset="-120"/>
                          <a:cs typeface="+mn-cs"/>
                        </a:rPr>
                        <a:t>各市優先免試入學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67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C00000"/>
                          </a:solidFill>
                          <a:latin typeface="標楷體" pitchFamily="65" charset="-120"/>
                          <a:ea typeface="標楷體" pitchFamily="65" charset="-120"/>
                          <a:cs typeface="+mn-cs"/>
                        </a:rPr>
                        <a:t>◎</a:t>
                      </a:r>
                      <a:r>
                        <a:rPr lang="zh-TW" altLang="en-US" sz="2800" b="1" kern="1200" dirty="0" smtClean="0">
                          <a:solidFill>
                            <a:srgbClr val="C00000"/>
                          </a:solidFill>
                          <a:latin typeface="標楷體" pitchFamily="65" charset="-120"/>
                          <a:ea typeface="標楷體" pitchFamily="65" charset="-120"/>
                          <a:cs typeface="+mn-cs"/>
                        </a:rPr>
                        <a:t>基北區免試入學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67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技優甄審入學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676">
                <a:tc vMerge="1">
                  <a:txBody>
                    <a:bodyPr/>
                    <a:lstStyle/>
                    <a:p>
                      <a:endParaRPr lang="zh-TW" altLang="en-US"/>
                    </a:p>
                  </a:txBody>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產業特殊需求類科</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67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實用技能班</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67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標楷體" panose="03000509000000000000" pitchFamily="65" charset="-120"/>
                        <a:ea typeface="標楷體" panose="03000509000000000000"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422400" rtl="0" eaLnBrk="1" fontAlgn="ctr" latinLnBrk="0" hangingPunct="1">
                        <a:lnSpc>
                          <a:spcPct val="90000"/>
                        </a:lnSpc>
                        <a:spcBef>
                          <a:spcPct val="0"/>
                        </a:spcBef>
                        <a:spcAft>
                          <a:spcPct val="35000"/>
                        </a:spcAft>
                        <a:buClrTx/>
                        <a:buSzTx/>
                        <a:buFontTx/>
                        <a:buNone/>
                        <a:tabLst/>
                        <a:defRPr/>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職業學校獨立招生</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434" name="投影片編號版面配置區 3"/>
          <p:cNvSpPr>
            <a:spLocks noGrp="1"/>
          </p:cNvSpPr>
          <p:nvPr>
            <p:ph type="sldNum" sz="quarter" idx="4294967295"/>
          </p:nvPr>
        </p:nvSpPr>
        <p:spPr bwMode="auto">
          <a:xfrm>
            <a:off x="8358214" y="6356350"/>
            <a:ext cx="78578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28C98B5-8D1A-434F-BB52-D23421749365}" type="slidenum">
              <a:rPr kumimoji="0" lang="zh-TW" altLang="en-US" smtClean="0">
                <a:solidFill>
                  <a:srgbClr val="898989"/>
                </a:solidFill>
                <a:latin typeface="Calibri" pitchFamily="34" charset="0"/>
              </a:rPr>
              <a:pPr eaLnBrk="1" hangingPunct="1"/>
              <a:t>51</a:t>
            </a:fld>
            <a:endParaRPr kumimoji="0" lang="en-US" altLang="zh-TW" dirty="0" smtClean="0">
              <a:solidFill>
                <a:srgbClr val="898989"/>
              </a:solidFill>
              <a:latin typeface="Calibri"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697614938"/>
              </p:ext>
            </p:extLst>
          </p:nvPr>
        </p:nvGraphicFramePr>
        <p:xfrm>
          <a:off x="4716015" y="1571612"/>
          <a:ext cx="3927951" cy="471491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856117"/>
                <a:gridCol w="732293"/>
                <a:gridCol w="2339541"/>
              </a:tblGrid>
              <a:tr h="942982">
                <a:tc rowSpan="5">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特</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色</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招</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生</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4">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甄</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選</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入</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學</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藝</a:t>
                      </a:r>
                      <a:r>
                        <a:rPr lang="zh-TW" altLang="en-US" sz="2800" b="1" kern="1200" dirty="0">
                          <a:solidFill>
                            <a:srgbClr val="0000FF"/>
                          </a:solidFill>
                          <a:latin typeface="標楷體" pitchFamily="65" charset="-120"/>
                          <a:ea typeface="標楷體" pitchFamily="65" charset="-120"/>
                          <a:cs typeface="+mn-cs"/>
                        </a:rPr>
                        <a:t>才班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vMerge="1">
                  <a:txBody>
                    <a:bodyPr/>
                    <a:lstStyle/>
                    <a:p>
                      <a:endParaRPr lang="zh-TW" altLang="en-US"/>
                    </a:p>
                  </a:txBody>
                  <a:tcPr/>
                </a:tc>
                <a:tc vMerge="1">
                  <a:txBody>
                    <a:bodyPr/>
                    <a:lstStyle/>
                    <a:p>
                      <a:endParaRPr lang="zh-TW" altLang="en-US"/>
                    </a:p>
                  </a:txBody>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體育</a:t>
                      </a:r>
                      <a:r>
                        <a:rPr lang="zh-TW" altLang="en-US" sz="2800" b="1" kern="1200" dirty="0">
                          <a:solidFill>
                            <a:srgbClr val="0000FF"/>
                          </a:solidFill>
                          <a:latin typeface="標楷體" pitchFamily="65" charset="-120"/>
                          <a:ea typeface="標楷體" pitchFamily="65" charset="-120"/>
                          <a:cs typeface="+mn-cs"/>
                        </a:rPr>
                        <a:t>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vMerge="1">
                  <a:txBody>
                    <a:bodyPr/>
                    <a:lstStyle/>
                    <a:p>
                      <a:endParaRPr lang="zh-TW" altLang="en-US"/>
                    </a:p>
                  </a:txBody>
                  <a:tcPr/>
                </a:tc>
                <a:tc vMerge="1">
                  <a:txBody>
                    <a:bodyPr/>
                    <a:lstStyle/>
                    <a:p>
                      <a:endParaRPr lang="zh-TW" altLang="en-US"/>
                    </a:p>
                  </a:txBody>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科學</a:t>
                      </a:r>
                      <a:r>
                        <a:rPr lang="zh-TW" altLang="en-US" sz="2800" b="1" kern="1200" dirty="0">
                          <a:solidFill>
                            <a:srgbClr val="0000FF"/>
                          </a:solidFill>
                          <a:latin typeface="標楷體" pitchFamily="65" charset="-120"/>
                          <a:ea typeface="標楷體" pitchFamily="65" charset="-120"/>
                          <a:cs typeface="+mn-cs"/>
                        </a:rPr>
                        <a:t>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vMerge="1">
                  <a:txBody>
                    <a:bodyPr/>
                    <a:lstStyle/>
                    <a:p>
                      <a:endParaRPr lang="zh-TW" altLang="en-US"/>
                    </a:p>
                  </a:txBody>
                  <a:tcPr/>
                </a:tc>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專業群科</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982">
                <a:tc vMerge="1">
                  <a:txBody>
                    <a:bodyPr/>
                    <a:lstStyle/>
                    <a:p>
                      <a:endParaRPr lang="zh-TW" altLang="en-US"/>
                    </a:p>
                  </a:txBody>
                  <a:tcPr/>
                </a:tc>
                <a:tc gridSpan="2">
                  <a:txBody>
                    <a:bodyPr/>
                    <a:lstStyle/>
                    <a:p>
                      <a:pPr marL="0" lvl="0" algn="l"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考試</a:t>
                      </a:r>
                      <a:r>
                        <a:rPr lang="zh-TW" altLang="en-US" sz="2800" b="1" kern="1200" dirty="0">
                          <a:solidFill>
                            <a:srgbClr val="0000FF"/>
                          </a:solidFill>
                          <a:latin typeface="標楷體" pitchFamily="65" charset="-120"/>
                          <a:ea typeface="標楷體" pitchFamily="65" charset="-120"/>
                          <a:cs typeface="+mn-cs"/>
                        </a:rPr>
                        <a:t>分發入學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bl>
          </a:graphicData>
        </a:graphic>
      </p:graphicFrame>
      <p:sp>
        <p:nvSpPr>
          <p:cNvPr id="12" name="矩形 11"/>
          <p:cNvSpPr/>
          <p:nvPr/>
        </p:nvSpPr>
        <p:spPr>
          <a:xfrm>
            <a:off x="0" y="214290"/>
            <a:ext cx="9144000" cy="923330"/>
          </a:xfrm>
          <a:prstGeom prst="rect">
            <a:avLst/>
          </a:prstGeom>
        </p:spPr>
        <p:txBody>
          <a:bodyPr wrap="square">
            <a:spAutoFit/>
          </a:bodyPr>
          <a:lstStyle/>
          <a:p>
            <a:pPr algn="ctr"/>
            <a:r>
              <a:rPr lang="zh-TW" altLang="zh-TW" sz="5400" dirty="0" smtClean="0">
                <a:latin typeface="標楷體" pitchFamily="65" charset="-120"/>
                <a:ea typeface="金梅草行書" pitchFamily="49" charset="-120"/>
              </a:rPr>
              <a:t>入學</a:t>
            </a:r>
            <a:r>
              <a:rPr lang="zh-TW" altLang="zh-TW" sz="5400" dirty="0" smtClean="0">
                <a:solidFill>
                  <a:srgbClr val="990099"/>
                </a:solidFill>
                <a:latin typeface="標楷體" pitchFamily="65" charset="-120"/>
                <a:ea typeface="金梅草行書" pitchFamily="49" charset="-120"/>
              </a:rPr>
              <a:t>管道</a:t>
            </a:r>
            <a:r>
              <a:rPr lang="en-US" altLang="zh-TW" sz="5400" dirty="0" smtClean="0">
                <a:solidFill>
                  <a:srgbClr val="990099"/>
                </a:solidFill>
                <a:latin typeface="標楷體" pitchFamily="65" charset="-120"/>
                <a:ea typeface="金梅草行書" pitchFamily="49" charset="-120"/>
              </a:rPr>
              <a:t>(1/2)</a:t>
            </a:r>
            <a:endParaRPr lang="zh-TW" altLang="en-US" sz="5400" dirty="0">
              <a:solidFill>
                <a:srgbClr val="990099"/>
              </a:solidFill>
              <a:ea typeface="金梅草行書" pitchFamily="49" charset="-120"/>
            </a:endParaRPr>
          </a:p>
        </p:txBody>
      </p:sp>
    </p:spTree>
    <p:extLst>
      <p:ext uri="{BB962C8B-B14F-4D97-AF65-F5344CB8AC3E}">
        <p14:creationId xmlns:p14="http://schemas.microsoft.com/office/powerpoint/2010/main" val="2777338257"/>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4294967295"/>
          </p:nvPr>
        </p:nvSpPr>
        <p:spPr bwMode="auto">
          <a:xfrm>
            <a:off x="8358214" y="6356350"/>
            <a:ext cx="78578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28C98B5-8D1A-434F-BB52-D23421749365}" type="slidenum">
              <a:rPr kumimoji="0" lang="zh-TW" altLang="en-US" smtClean="0">
                <a:solidFill>
                  <a:srgbClr val="898989"/>
                </a:solidFill>
                <a:latin typeface="Calibri" pitchFamily="34" charset="0"/>
              </a:rPr>
              <a:pPr eaLnBrk="1" hangingPunct="1"/>
              <a:t>52</a:t>
            </a:fld>
            <a:endParaRPr kumimoji="0" lang="en-US" altLang="zh-TW" dirty="0" smtClean="0">
              <a:solidFill>
                <a:srgbClr val="898989"/>
              </a:solidFill>
              <a:latin typeface="Calibri"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1672908"/>
              </p:ext>
            </p:extLst>
          </p:nvPr>
        </p:nvGraphicFramePr>
        <p:xfrm>
          <a:off x="1214414" y="4714884"/>
          <a:ext cx="6643734" cy="769288"/>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6643734"/>
              </a:tblGrid>
              <a:tr h="769288">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身心障礙適性輔導安置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005080503"/>
              </p:ext>
            </p:extLst>
          </p:nvPr>
        </p:nvGraphicFramePr>
        <p:xfrm>
          <a:off x="1214414" y="1643050"/>
          <a:ext cx="6643734" cy="2857521"/>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1436155"/>
                <a:gridCol w="5207579"/>
              </a:tblGrid>
              <a:tr h="952507">
                <a:tc rowSpan="3">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其</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他</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建</a:t>
                      </a:r>
                      <a:r>
                        <a:rPr lang="zh-TW" altLang="en-US" sz="2800" b="1" kern="1200" dirty="0">
                          <a:solidFill>
                            <a:srgbClr val="0000FF"/>
                          </a:solidFill>
                          <a:latin typeface="標楷體" pitchFamily="65" charset="-120"/>
                          <a:ea typeface="標楷體" pitchFamily="65" charset="-120"/>
                          <a:cs typeface="+mn-cs"/>
                        </a:rPr>
                        <a:t>教合作班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7">
                <a:tc vMerge="1">
                  <a:txBody>
                    <a:bodyPr/>
                    <a:lstStyle/>
                    <a:p>
                      <a:endParaRPr lang="zh-TW" altLang="en-US"/>
                    </a:p>
                  </a:txBody>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重點運動項目</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507">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l" defTabSz="1422400" rtl="0" eaLnBrk="1" fontAlgn="ctr" latinLnBrk="0" hangingPunct="1">
                        <a:lnSpc>
                          <a:spcPct val="90000"/>
                        </a:lnSpc>
                        <a:spcBef>
                          <a:spcPct val="0"/>
                        </a:spcBef>
                        <a:spcAft>
                          <a:spcPct val="35000"/>
                        </a:spcAft>
                      </a:pPr>
                      <a:r>
                        <a:rPr lang="zh-TW" altLang="en-US" sz="1800" b="1" kern="1200" dirty="0" smtClean="0">
                          <a:solidFill>
                            <a:srgbClr val="0000FF"/>
                          </a:solidFill>
                          <a:latin typeface="標楷體" pitchFamily="65" charset="-120"/>
                          <a:ea typeface="標楷體" pitchFamily="65" charset="-120"/>
                          <a:cs typeface="+mn-cs"/>
                        </a:rPr>
                        <a:t>◎</a:t>
                      </a:r>
                      <a:r>
                        <a:rPr lang="zh-TW" altLang="en-US" sz="2800" b="1" kern="1200" dirty="0" smtClean="0">
                          <a:solidFill>
                            <a:srgbClr val="0000FF"/>
                          </a:solidFill>
                          <a:latin typeface="標楷體" pitchFamily="65" charset="-120"/>
                          <a:ea typeface="標楷體" pitchFamily="65" charset="-120"/>
                          <a:cs typeface="+mn-cs"/>
                        </a:rPr>
                        <a:t>未受政府補助私校獨立招生</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矩形 11"/>
          <p:cNvSpPr/>
          <p:nvPr/>
        </p:nvSpPr>
        <p:spPr>
          <a:xfrm>
            <a:off x="0" y="214290"/>
            <a:ext cx="9144000" cy="923330"/>
          </a:xfrm>
          <a:prstGeom prst="rect">
            <a:avLst/>
          </a:prstGeom>
        </p:spPr>
        <p:txBody>
          <a:bodyPr wrap="square">
            <a:spAutoFit/>
          </a:bodyPr>
          <a:lstStyle/>
          <a:p>
            <a:pPr algn="ctr"/>
            <a:r>
              <a:rPr lang="zh-TW" altLang="zh-TW" sz="5400" dirty="0" smtClean="0">
                <a:latin typeface="標楷體" pitchFamily="65" charset="-120"/>
                <a:ea typeface="金梅草行書" pitchFamily="49" charset="-120"/>
              </a:rPr>
              <a:t>入學</a:t>
            </a:r>
            <a:r>
              <a:rPr lang="zh-TW" altLang="zh-TW" sz="5400" dirty="0" smtClean="0">
                <a:solidFill>
                  <a:srgbClr val="990099"/>
                </a:solidFill>
                <a:latin typeface="標楷體" pitchFamily="65" charset="-120"/>
                <a:ea typeface="金梅草行書" pitchFamily="49" charset="-120"/>
              </a:rPr>
              <a:t>管道</a:t>
            </a:r>
            <a:r>
              <a:rPr lang="en-US" altLang="zh-TW" sz="5400" dirty="0" smtClean="0">
                <a:solidFill>
                  <a:srgbClr val="990099"/>
                </a:solidFill>
                <a:latin typeface="標楷體" pitchFamily="65" charset="-120"/>
                <a:ea typeface="金梅草行書" pitchFamily="49" charset="-120"/>
              </a:rPr>
              <a:t>(2/2)</a:t>
            </a:r>
            <a:endParaRPr lang="zh-TW" altLang="en-US" sz="5400" dirty="0">
              <a:solidFill>
                <a:srgbClr val="990099"/>
              </a:solidFill>
              <a:ea typeface="金梅草行書" pitchFamily="49" charset="-120"/>
            </a:endParaRPr>
          </a:p>
        </p:txBody>
      </p:sp>
    </p:spTree>
    <p:extLst>
      <p:ext uri="{BB962C8B-B14F-4D97-AF65-F5344CB8AC3E}">
        <p14:creationId xmlns:p14="http://schemas.microsoft.com/office/powerpoint/2010/main" val="277733825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85720" y="214290"/>
            <a:ext cx="8572560" cy="3714776"/>
          </a:xfrm>
          <a:prstGeom prst="rect">
            <a:avLst/>
          </a:prstGeom>
        </p:spPr>
        <p:txBody>
          <a:bodyPr>
            <a:noAutofit/>
          </a:bodyPr>
          <a:lstStyle/>
          <a:p>
            <a:pPr algn="r">
              <a:lnSpc>
                <a:spcPct val="150000"/>
              </a:lnSpc>
              <a:defRPr/>
            </a:pPr>
            <a:r>
              <a:rPr lang="zh-TW" altLang="en-US" sz="7200" b="0" dirty="0" smtClean="0">
                <a:solidFill>
                  <a:srgbClr val="7030A0"/>
                </a:solidFill>
                <a:latin typeface="標楷體" pitchFamily="65" charset="-120"/>
                <a:ea typeface="全真顏體" pitchFamily="49" charset="-120"/>
              </a:rPr>
              <a:t>基北區高級中等學校免試入學</a:t>
            </a:r>
            <a:endParaRPr kumimoji="0" lang="zh-TW" altLang="en-US" sz="7200" b="0" dirty="0" smtClean="0">
              <a:solidFill>
                <a:srgbClr val="C00000"/>
              </a:solidFill>
              <a:effectLst>
                <a:outerShdw blurRad="38100" dist="38100" dir="2700000" algn="tl">
                  <a:srgbClr val="C0C0C0"/>
                </a:outerShdw>
              </a:effectLst>
              <a:latin typeface="標楷體" pitchFamily="65" charset="-120"/>
              <a:ea typeface="全真顏體" pitchFamily="49" charset="-120"/>
            </a:endParaRPr>
          </a:p>
        </p:txBody>
      </p:sp>
      <p:pic>
        <p:nvPicPr>
          <p:cNvPr id="179202" name="Picture 2"/>
          <p:cNvPicPr>
            <a:picLocks noChangeAspect="1" noChangeArrowheads="1"/>
          </p:cNvPicPr>
          <p:nvPr/>
        </p:nvPicPr>
        <p:blipFill>
          <a:blip r:embed="rId3"/>
          <a:srcRect/>
          <a:stretch>
            <a:fillRect/>
          </a:stretch>
        </p:blipFill>
        <p:spPr bwMode="auto">
          <a:xfrm>
            <a:off x="4286248" y="5000636"/>
            <a:ext cx="4629150" cy="1038225"/>
          </a:xfrm>
          <a:prstGeom prst="rect">
            <a:avLst/>
          </a:prstGeom>
          <a:noFill/>
          <a:ln w="9525">
            <a:noFill/>
            <a:miter lim="800000"/>
            <a:headEnd/>
            <a:tailEnd/>
          </a:ln>
          <a:effectLst/>
        </p:spPr>
      </p:pic>
    </p:spTree>
    <p:extLst>
      <p:ext uri="{BB962C8B-B14F-4D97-AF65-F5344CB8AC3E}">
        <p14:creationId xmlns:p14="http://schemas.microsoft.com/office/powerpoint/2010/main" val="1406155727"/>
      </p:ext>
    </p:extLst>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sz="5400" dirty="0" smtClean="0">
                <a:solidFill>
                  <a:srgbClr val="0000FF"/>
                </a:solidFill>
                <a:latin typeface="Algerian" pitchFamily="82" charset="0"/>
                <a:ea typeface="金梅草行書" pitchFamily="49" charset="-120"/>
              </a:rPr>
              <a:t>1.</a:t>
            </a:r>
            <a:r>
              <a:rPr lang="zh-TW" altLang="en-US" sz="5400" dirty="0" smtClean="0">
                <a:solidFill>
                  <a:srgbClr val="0000FF"/>
                </a:solidFill>
                <a:latin typeface="標楷體" pitchFamily="65" charset="-120"/>
                <a:ea typeface="金梅草行書" pitchFamily="49" charset="-120"/>
              </a:rPr>
              <a:t>  </a:t>
            </a:r>
            <a:r>
              <a:rPr lang="zh-TW" altLang="en-US" sz="5400" dirty="0" smtClean="0">
                <a:solidFill>
                  <a:srgbClr val="000099"/>
                </a:solidFill>
                <a:latin typeface="標楷體" panose="03000509000000000000" pitchFamily="65" charset="-120"/>
                <a:ea typeface="金梅草行書" pitchFamily="49" charset="-120"/>
              </a:rPr>
              <a:t>辦理方式</a:t>
            </a:r>
            <a:endParaRPr lang="zh-TW" altLang="en-US" sz="5400" dirty="0">
              <a:ea typeface="金梅草行書" pitchFamily="49" charset="-120"/>
            </a:endParaRPr>
          </a:p>
        </p:txBody>
      </p:sp>
      <p:sp>
        <p:nvSpPr>
          <p:cNvPr id="104450"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32A90EFD-1E34-42A1-B718-3CE944BC345F}" type="slidenum">
              <a:rPr lang="en-US" altLang="zh-TW" sz="1200" smtClean="0">
                <a:latin typeface="Times New Roman" pitchFamily="18" charset="0"/>
                <a:cs typeface="Times New Roman" pitchFamily="18" charset="0"/>
              </a:rPr>
              <a:pPr/>
              <a:t>54</a:t>
            </a:fld>
            <a:endParaRPr lang="en-US" altLang="zh-TW" sz="1200" smtClean="0">
              <a:latin typeface="Times New Roman" pitchFamily="18" charset="0"/>
              <a:cs typeface="Times New Roman" pitchFamily="18" charset="0"/>
            </a:endParaRPr>
          </a:p>
        </p:txBody>
      </p:sp>
      <p:sp>
        <p:nvSpPr>
          <p:cNvPr id="104451" name="投影片編號版面配置區 3"/>
          <p:cNvSpPr txBox="1">
            <a:spLocks/>
          </p:cNvSpPr>
          <p:nvPr/>
        </p:nvSpPr>
        <p:spPr bwMode="auto">
          <a:xfrm>
            <a:off x="8429652" y="6286520"/>
            <a:ext cx="506388" cy="365125"/>
          </a:xfrm>
          <a:prstGeom prst="rect">
            <a:avLst/>
          </a:prstGeom>
          <a:noFill/>
          <a:ln w="9525">
            <a:noFill/>
            <a:miter lim="800000"/>
            <a:headEnd/>
            <a:tailEnd/>
          </a:ln>
        </p:spPr>
        <p:txBody>
          <a:bodyPr anchor="ctr"/>
          <a:lstStyle/>
          <a:p>
            <a:fld id="{C7CFC3CD-757E-410A-B09B-D27CA59FB661}" type="slidenum">
              <a:rPr lang="en-US" altLang="zh-TW" sz="1200">
                <a:solidFill>
                  <a:srgbClr val="898989"/>
                </a:solidFill>
                <a:ea typeface="Microsoft JhengHei UI" pitchFamily="34" charset="-120"/>
              </a:rPr>
              <a:pPr/>
              <a:t>54</a:t>
            </a:fld>
            <a:endParaRPr lang="en-US" altLang="zh-TW" sz="1200" dirty="0">
              <a:solidFill>
                <a:srgbClr val="898989"/>
              </a:solidFill>
              <a:ea typeface="Microsoft JhengHei UI" pitchFamily="34" charset="-120"/>
            </a:endParaRPr>
          </a:p>
        </p:txBody>
      </p:sp>
      <p:graphicFrame>
        <p:nvGraphicFramePr>
          <p:cNvPr id="6" name="資料庫圖表 5"/>
          <p:cNvGraphicFramePr/>
          <p:nvPr/>
        </p:nvGraphicFramePr>
        <p:xfrm>
          <a:off x="428596" y="1285860"/>
          <a:ext cx="8286808"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向下箭號 6"/>
          <p:cNvSpPr/>
          <p:nvPr/>
        </p:nvSpPr>
        <p:spPr>
          <a:xfrm>
            <a:off x="1357290" y="2143116"/>
            <a:ext cx="504825"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向下箭號 7"/>
          <p:cNvSpPr/>
          <p:nvPr/>
        </p:nvSpPr>
        <p:spPr>
          <a:xfrm>
            <a:off x="7643834" y="4071942"/>
            <a:ext cx="503237"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向下箭號 8"/>
          <p:cNvSpPr/>
          <p:nvPr/>
        </p:nvSpPr>
        <p:spPr>
          <a:xfrm>
            <a:off x="3857620" y="4071942"/>
            <a:ext cx="504825"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向下箭號 9"/>
          <p:cNvSpPr/>
          <p:nvPr/>
        </p:nvSpPr>
        <p:spPr>
          <a:xfrm>
            <a:off x="5000628" y="2143116"/>
            <a:ext cx="503237"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sz="5400" dirty="0" smtClean="0">
                <a:solidFill>
                  <a:srgbClr val="7030A0"/>
                </a:solidFill>
                <a:latin typeface="Algerian" pitchFamily="82" charset="0"/>
                <a:ea typeface="金梅草行書" pitchFamily="49" charset="-120"/>
                <a:cs typeface="BiauKai"/>
              </a:rPr>
              <a:t>2.</a:t>
            </a:r>
            <a:r>
              <a:rPr lang="zh-TW" altLang="en-US" sz="5400" dirty="0" smtClean="0">
                <a:solidFill>
                  <a:srgbClr val="7030A0"/>
                </a:solidFill>
                <a:latin typeface="Algerian" pitchFamily="82" charset="0"/>
                <a:ea typeface="金梅草行書" pitchFamily="49" charset="-120"/>
                <a:cs typeface="BiauKai"/>
              </a:rPr>
              <a:t>  </a:t>
            </a:r>
            <a:r>
              <a:rPr lang="zh-TW" altLang="en-US" sz="5400" b="0" dirty="0" smtClean="0">
                <a:solidFill>
                  <a:srgbClr val="7030A0"/>
                </a:solidFill>
                <a:latin typeface="標楷體" pitchFamily="65" charset="-120"/>
                <a:ea typeface="金梅毛行書" pitchFamily="49" charset="-120"/>
                <a:cs typeface="BiauKai"/>
              </a:rPr>
              <a:t>超額</a:t>
            </a:r>
            <a:r>
              <a:rPr lang="zh-TW" altLang="en-US" sz="5400" dirty="0" smtClean="0">
                <a:solidFill>
                  <a:srgbClr val="7030A0"/>
                </a:solidFill>
                <a:latin typeface="標楷體" pitchFamily="65" charset="-120"/>
                <a:ea typeface="金梅草行書" pitchFamily="49" charset="-120"/>
                <a:cs typeface="BiauKai"/>
              </a:rPr>
              <a:t>比序的規劃</a:t>
            </a:r>
            <a:endParaRPr lang="zh-TW" altLang="en-US" sz="5400" dirty="0">
              <a:solidFill>
                <a:srgbClr val="7030A0"/>
              </a:solidFill>
              <a:ea typeface="金梅草行書" pitchFamily="49" charset="-120"/>
            </a:endParaRPr>
          </a:p>
        </p:txBody>
      </p:sp>
      <p:sp>
        <p:nvSpPr>
          <p:cNvPr id="102402" name="投影片編號版面配置區 3"/>
          <p:cNvSpPr>
            <a:spLocks noGrp="1"/>
          </p:cNvSpPr>
          <p:nvPr>
            <p:ph type="sldNum" sz="quarter" idx="4294967295"/>
          </p:nvPr>
        </p:nvSpPr>
        <p:spPr bwMode="auto">
          <a:xfrm>
            <a:off x="0" y="6524625"/>
            <a:ext cx="571500" cy="228600"/>
          </a:xfrm>
          <a:prstGeom prst="rect">
            <a:avLst/>
          </a:prstGeom>
          <a:noFill/>
          <a:ln>
            <a:miter lim="800000"/>
            <a:headEnd/>
            <a:tailEnd/>
          </a:ln>
        </p:spPr>
        <p:txBody>
          <a:bodyPr/>
          <a:lstStyle/>
          <a:p>
            <a:fld id="{B5F2D737-AB9A-4B29-930B-2D0BE8E58AA6}" type="slidenum">
              <a:rPr lang="en-US" altLang="zh-TW" sz="1200" smtClean="0">
                <a:latin typeface="Times New Roman" pitchFamily="18" charset="0"/>
                <a:cs typeface="Times New Roman" pitchFamily="18" charset="0"/>
              </a:rPr>
              <a:pPr/>
              <a:t>55</a:t>
            </a:fld>
            <a:endParaRPr lang="en-US" altLang="zh-TW" sz="1200" smtClean="0">
              <a:latin typeface="Times New Roman" pitchFamily="18" charset="0"/>
              <a:cs typeface="Times New Roman" pitchFamily="18" charset="0"/>
            </a:endParaRPr>
          </a:p>
        </p:txBody>
      </p:sp>
      <p:sp>
        <p:nvSpPr>
          <p:cNvPr id="102403" name="內容版面配置區 2"/>
          <p:cNvSpPr txBox="1">
            <a:spLocks/>
          </p:cNvSpPr>
          <p:nvPr/>
        </p:nvSpPr>
        <p:spPr bwMode="auto">
          <a:xfrm>
            <a:off x="428596" y="1268413"/>
            <a:ext cx="8320117" cy="5375297"/>
          </a:xfrm>
          <a:prstGeom prst="rect">
            <a:avLst/>
          </a:prstGeom>
          <a:noFill/>
          <a:ln w="9525">
            <a:noFill/>
            <a:miter lim="800000"/>
            <a:headEnd/>
            <a:tailEnd/>
          </a:ln>
        </p:spPr>
        <p:txBody>
          <a:bodyPr/>
          <a:lstStyle/>
          <a:p>
            <a:pPr marL="346075" indent="-346075">
              <a:spcBef>
                <a:spcPts val="1800"/>
              </a:spcBef>
              <a:buFont typeface="Arial" pitchFamily="34" charset="0"/>
              <a:buChar char="•"/>
            </a:pPr>
            <a:r>
              <a:rPr kumimoji="0" lang="zh-TW" altLang="en-US" sz="3200" dirty="0">
                <a:solidFill>
                  <a:srgbClr val="0000FF"/>
                </a:solidFill>
                <a:latin typeface="Cambria Math" pitchFamily="18" charset="0"/>
                <a:ea typeface="標楷體" pitchFamily="65" charset="-120"/>
              </a:rPr>
              <a:t>採</a:t>
            </a:r>
            <a:r>
              <a:rPr kumimoji="0" lang="zh-TW" altLang="en-US" sz="3200" dirty="0">
                <a:solidFill>
                  <a:srgbClr val="C00000"/>
                </a:solidFill>
                <a:latin typeface="Cambria Math" pitchFamily="18" charset="0"/>
                <a:ea typeface="標楷體" pitchFamily="65" charset="-120"/>
              </a:rPr>
              <a:t>「</a:t>
            </a:r>
            <a:r>
              <a:rPr kumimoji="0" lang="en-US" altLang="zh-TW" sz="3200" b="1" dirty="0">
                <a:solidFill>
                  <a:srgbClr val="C00000"/>
                </a:solidFill>
                <a:latin typeface="Cambria Math" pitchFamily="18" charset="0"/>
                <a:ea typeface="標楷體" pitchFamily="65" charset="-120"/>
              </a:rPr>
              <a:t>7</a:t>
            </a:r>
            <a:r>
              <a:rPr kumimoji="0" lang="zh-TW" altLang="en-US" sz="3200" b="1" dirty="0">
                <a:solidFill>
                  <a:srgbClr val="C00000"/>
                </a:solidFill>
                <a:latin typeface="Cambria Math" pitchFamily="18" charset="0"/>
                <a:ea typeface="標楷體" pitchFamily="65" charset="-120"/>
              </a:rPr>
              <a:t>級總積分</a:t>
            </a:r>
            <a:r>
              <a:rPr kumimoji="0" lang="en-US" altLang="zh-TW" sz="3200" b="1" dirty="0">
                <a:solidFill>
                  <a:srgbClr val="C00000"/>
                </a:solidFill>
                <a:latin typeface="Cambria Math" pitchFamily="18" charset="0"/>
                <a:ea typeface="標楷體" pitchFamily="65" charset="-120"/>
              </a:rPr>
              <a:t>108</a:t>
            </a:r>
            <a:r>
              <a:rPr kumimoji="0" lang="zh-TW" altLang="en-US" sz="3200" b="1" dirty="0">
                <a:solidFill>
                  <a:srgbClr val="C00000"/>
                </a:solidFill>
                <a:latin typeface="Cambria Math" pitchFamily="18" charset="0"/>
                <a:ea typeface="標楷體" pitchFamily="65" charset="-120"/>
              </a:rPr>
              <a:t>方案</a:t>
            </a:r>
            <a:r>
              <a:rPr kumimoji="0" lang="zh-TW" altLang="en-US" sz="3200" dirty="0" smtClean="0">
                <a:solidFill>
                  <a:srgbClr val="C00000"/>
                </a:solidFill>
                <a:latin typeface="Cambria Math" pitchFamily="18" charset="0"/>
                <a:ea typeface="標楷體" pitchFamily="65" charset="-120"/>
              </a:rPr>
              <a:t>」</a:t>
            </a:r>
            <a:endParaRPr kumimoji="0" lang="en-US" altLang="zh-TW" sz="3200" dirty="0" smtClean="0">
              <a:solidFill>
                <a:srgbClr val="C00000"/>
              </a:solidFill>
              <a:latin typeface="Cambria Math" pitchFamily="18" charset="0"/>
              <a:ea typeface="標楷體" pitchFamily="65" charset="-120"/>
            </a:endParaRPr>
          </a:p>
          <a:p>
            <a:pPr marL="346075" indent="-346075">
              <a:spcBef>
                <a:spcPts val="1800"/>
              </a:spcBef>
              <a:buFont typeface="Arial" pitchFamily="34" charset="0"/>
              <a:buChar char="•"/>
            </a:pPr>
            <a:r>
              <a:rPr lang="zh-TW" altLang="en-US" sz="3200" u="sng" dirty="0" smtClean="0">
                <a:solidFill>
                  <a:srgbClr val="C00000"/>
                </a:solidFill>
                <a:latin typeface="Cambria Math" pitchFamily="18" charset="0"/>
                <a:ea typeface="標楷體" pitchFamily="65" charset="-120"/>
              </a:rPr>
              <a:t>志願序最高積分</a:t>
            </a:r>
            <a:r>
              <a:rPr lang="zh-TW" altLang="en-US" sz="3200" dirty="0" smtClean="0">
                <a:solidFill>
                  <a:srgbClr val="C00000"/>
                </a:solidFill>
                <a:latin typeface="Cambria Math" pitchFamily="18" charset="0"/>
                <a:ea typeface="標楷體" pitchFamily="65" charset="-120"/>
              </a:rPr>
              <a:t>：</a:t>
            </a:r>
            <a:r>
              <a:rPr lang="en-US" altLang="zh-TW" sz="3200" dirty="0" smtClean="0">
                <a:solidFill>
                  <a:srgbClr val="C00000"/>
                </a:solidFill>
                <a:latin typeface="Cambria Math" pitchFamily="18" charset="0"/>
                <a:ea typeface="標楷體" pitchFamily="65" charset="-120"/>
              </a:rPr>
              <a:t>36</a:t>
            </a:r>
            <a:r>
              <a:rPr lang="zh-TW" altLang="en-US" sz="3200" dirty="0" smtClean="0">
                <a:solidFill>
                  <a:srgbClr val="C00000"/>
                </a:solidFill>
                <a:latin typeface="Cambria Math" pitchFamily="18" charset="0"/>
                <a:ea typeface="標楷體" pitchFamily="65" charset="-120"/>
              </a:rPr>
              <a:t>分。</a:t>
            </a:r>
            <a:endParaRPr kumimoji="0" lang="zh-TW" altLang="en-US" sz="3200" dirty="0">
              <a:solidFill>
                <a:srgbClr val="C00000"/>
              </a:solidFill>
              <a:latin typeface="Cambria Math" pitchFamily="18" charset="0"/>
              <a:ea typeface="標楷體" pitchFamily="65" charset="-120"/>
            </a:endParaRPr>
          </a:p>
          <a:p>
            <a:pPr marL="346075" indent="-346075">
              <a:spcBef>
                <a:spcPts val="1800"/>
              </a:spcBef>
              <a:buFont typeface="Arial" pitchFamily="34" charset="0"/>
              <a:buChar char="•"/>
            </a:pPr>
            <a:r>
              <a:rPr kumimoji="0" lang="zh-TW" altLang="en-US" sz="3200" u="sng" dirty="0">
                <a:solidFill>
                  <a:srgbClr val="0000FF"/>
                </a:solidFill>
                <a:latin typeface="Cambria Math" pitchFamily="18" charset="0"/>
                <a:ea typeface="標楷體" pitchFamily="65" charset="-120"/>
              </a:rPr>
              <a:t>教育</a:t>
            </a:r>
            <a:r>
              <a:rPr kumimoji="0" lang="zh-TW" altLang="en-US" sz="3200" u="sng" dirty="0" smtClean="0">
                <a:solidFill>
                  <a:srgbClr val="0000FF"/>
                </a:solidFill>
                <a:latin typeface="Cambria Math" pitchFamily="18" charset="0"/>
                <a:ea typeface="標楷體" pitchFamily="65" charset="-120"/>
              </a:rPr>
              <a:t>會考最高積分</a:t>
            </a:r>
            <a:r>
              <a:rPr kumimoji="0" lang="zh-TW" altLang="en-US" sz="3200" dirty="0" smtClean="0">
                <a:solidFill>
                  <a:srgbClr val="0000FF"/>
                </a:solidFill>
                <a:latin typeface="Cambria Math" pitchFamily="18" charset="0"/>
                <a:ea typeface="標楷體" pitchFamily="65" charset="-120"/>
              </a:rPr>
              <a:t>：將每科原本</a:t>
            </a:r>
            <a:r>
              <a:rPr kumimoji="0" lang="zh-TW" altLang="en-US" sz="3200" dirty="0">
                <a:solidFill>
                  <a:srgbClr val="0000FF"/>
                </a:solidFill>
                <a:latin typeface="Cambria Math" pitchFamily="18" charset="0"/>
                <a:ea typeface="標楷體" pitchFamily="65" charset="-120"/>
              </a:rPr>
              <a:t>的</a:t>
            </a:r>
            <a:r>
              <a:rPr kumimoji="0" lang="zh-TW" altLang="en-US" sz="3200" dirty="0">
                <a:solidFill>
                  <a:srgbClr val="FF0000"/>
                </a:solidFill>
                <a:latin typeface="Cambria Math" pitchFamily="18" charset="0"/>
                <a:ea typeface="標楷體" pitchFamily="65" charset="-120"/>
              </a:rPr>
              <a:t>三等級四標示</a:t>
            </a:r>
            <a:r>
              <a:rPr kumimoji="0" lang="zh-TW" altLang="en-US" sz="3200" dirty="0">
                <a:solidFill>
                  <a:srgbClr val="0000FF"/>
                </a:solidFill>
                <a:latin typeface="Cambria Math" pitchFamily="18" charset="0"/>
                <a:ea typeface="標楷體" pitchFamily="65" charset="-120"/>
              </a:rPr>
              <a:t>，直接轉換成七級積分</a:t>
            </a:r>
            <a:r>
              <a:rPr kumimoji="0" lang="zh-TW" altLang="en-US" sz="3200" dirty="0" smtClean="0">
                <a:solidFill>
                  <a:srgbClr val="0000FF"/>
                </a:solidFill>
                <a:latin typeface="Cambria Math" pitchFamily="18" charset="0"/>
                <a:ea typeface="標楷體" pitchFamily="65" charset="-120"/>
              </a:rPr>
              <a:t>，</a:t>
            </a:r>
            <a:r>
              <a:rPr kumimoji="0" lang="en-US" altLang="zh-TW" sz="3200" dirty="0" smtClean="0">
                <a:solidFill>
                  <a:srgbClr val="0000FF"/>
                </a:solidFill>
                <a:latin typeface="Cambria Math" pitchFamily="18" charset="0"/>
                <a:ea typeface="標楷體" pitchFamily="65" charset="-120"/>
              </a:rPr>
              <a:t>5</a:t>
            </a:r>
            <a:r>
              <a:rPr kumimoji="0" lang="zh-TW" altLang="en-US" sz="3200" dirty="0" smtClean="0">
                <a:solidFill>
                  <a:srgbClr val="0000FF"/>
                </a:solidFill>
                <a:latin typeface="Cambria Math" pitchFamily="18" charset="0"/>
                <a:ea typeface="標楷體" pitchFamily="65" charset="-120"/>
              </a:rPr>
              <a:t>科滿級分共共</a:t>
            </a:r>
            <a:r>
              <a:rPr kumimoji="0" lang="en-US" altLang="zh-TW" sz="3200" dirty="0">
                <a:solidFill>
                  <a:srgbClr val="0000FF"/>
                </a:solidFill>
                <a:latin typeface="Cambria Math" pitchFamily="18" charset="0"/>
                <a:ea typeface="標楷體" pitchFamily="65" charset="-120"/>
              </a:rPr>
              <a:t>35</a:t>
            </a:r>
            <a:r>
              <a:rPr kumimoji="0" lang="zh-TW" altLang="en-US" sz="3200" dirty="0">
                <a:solidFill>
                  <a:srgbClr val="0000FF"/>
                </a:solidFill>
                <a:latin typeface="Cambria Math" pitchFamily="18" charset="0"/>
                <a:ea typeface="標楷體" pitchFamily="65" charset="-120"/>
              </a:rPr>
              <a:t>分，寫作測驗轉化成</a:t>
            </a:r>
            <a:r>
              <a:rPr kumimoji="0" lang="en-US" altLang="zh-TW" sz="3200" dirty="0">
                <a:solidFill>
                  <a:srgbClr val="0000FF"/>
                </a:solidFill>
                <a:latin typeface="Cambria Math" pitchFamily="18" charset="0"/>
                <a:ea typeface="標楷體" pitchFamily="65" charset="-120"/>
              </a:rPr>
              <a:t>1</a:t>
            </a:r>
            <a:r>
              <a:rPr kumimoji="0" lang="zh-TW" altLang="en-US" sz="3200" dirty="0">
                <a:solidFill>
                  <a:srgbClr val="0000FF"/>
                </a:solidFill>
                <a:latin typeface="Cambria Math" pitchFamily="18" charset="0"/>
                <a:ea typeface="標楷體" pitchFamily="65" charset="-120"/>
              </a:rPr>
              <a:t>分，</a:t>
            </a:r>
            <a:r>
              <a:rPr kumimoji="0" lang="zh-TW" altLang="en-US" sz="3200" b="1" dirty="0">
                <a:solidFill>
                  <a:srgbClr val="FF0000"/>
                </a:solidFill>
                <a:latin typeface="Cambria Math" pitchFamily="18" charset="0"/>
                <a:ea typeface="標楷體" pitchFamily="65" charset="-120"/>
              </a:rPr>
              <a:t>合計</a:t>
            </a:r>
            <a:r>
              <a:rPr kumimoji="0" lang="en-US" altLang="zh-TW" sz="3200" b="1" dirty="0">
                <a:solidFill>
                  <a:srgbClr val="FF0000"/>
                </a:solidFill>
                <a:latin typeface="Cambria Math" pitchFamily="18" charset="0"/>
                <a:ea typeface="標楷體" pitchFamily="65" charset="-120"/>
              </a:rPr>
              <a:t>36</a:t>
            </a:r>
            <a:r>
              <a:rPr kumimoji="0" lang="zh-TW" altLang="en-US" sz="3200" b="1" dirty="0">
                <a:solidFill>
                  <a:srgbClr val="FF0000"/>
                </a:solidFill>
                <a:latin typeface="Cambria Math" pitchFamily="18" charset="0"/>
                <a:ea typeface="標楷體" pitchFamily="65" charset="-120"/>
              </a:rPr>
              <a:t>分</a:t>
            </a:r>
            <a:r>
              <a:rPr kumimoji="0" lang="zh-TW" altLang="en-US" sz="3200" dirty="0" smtClean="0">
                <a:solidFill>
                  <a:srgbClr val="0000FF"/>
                </a:solidFill>
                <a:latin typeface="Cambria Math" pitchFamily="18" charset="0"/>
                <a:ea typeface="標楷體" pitchFamily="65" charset="-120"/>
              </a:rPr>
              <a:t>。</a:t>
            </a:r>
            <a:endParaRPr kumimoji="0" lang="en-US" altLang="zh-TW" sz="3200" dirty="0" smtClean="0">
              <a:solidFill>
                <a:srgbClr val="0000FF"/>
              </a:solidFill>
              <a:latin typeface="Cambria Math" pitchFamily="18" charset="0"/>
              <a:ea typeface="標楷體" pitchFamily="65" charset="-120"/>
            </a:endParaRPr>
          </a:p>
          <a:p>
            <a:pPr marL="346075" indent="-346075">
              <a:spcBef>
                <a:spcPts val="1800"/>
              </a:spcBef>
              <a:buFont typeface="Arial" pitchFamily="34" charset="0"/>
              <a:buChar char="•"/>
            </a:pPr>
            <a:r>
              <a:rPr kumimoji="0" lang="zh-TW" altLang="en-US" sz="3200" u="sng" dirty="0" smtClean="0">
                <a:solidFill>
                  <a:srgbClr val="0000FF"/>
                </a:solidFill>
                <a:latin typeface="Cambria Math" pitchFamily="18" charset="0"/>
                <a:ea typeface="標楷體" pitchFamily="65" charset="-120"/>
              </a:rPr>
              <a:t>多元學習表現最高積分</a:t>
            </a:r>
            <a:r>
              <a:rPr kumimoji="0" lang="zh-TW" altLang="en-US" sz="3200" dirty="0" smtClean="0">
                <a:solidFill>
                  <a:srgbClr val="0000FF"/>
                </a:solidFill>
                <a:latin typeface="Cambria Math" pitchFamily="18" charset="0"/>
                <a:ea typeface="標楷體" pitchFamily="65" charset="-120"/>
              </a:rPr>
              <a:t>：</a:t>
            </a:r>
            <a:r>
              <a:rPr kumimoji="0" lang="en-US" altLang="zh-TW" sz="3200" dirty="0" smtClean="0">
                <a:solidFill>
                  <a:srgbClr val="0000FF"/>
                </a:solidFill>
                <a:latin typeface="Cambria Math" pitchFamily="18" charset="0"/>
                <a:ea typeface="標楷體" pitchFamily="65" charset="-120"/>
              </a:rPr>
              <a:t>36</a:t>
            </a:r>
            <a:r>
              <a:rPr kumimoji="0" lang="zh-TW" altLang="en-US" sz="3200" dirty="0" smtClean="0">
                <a:solidFill>
                  <a:srgbClr val="0000FF"/>
                </a:solidFill>
                <a:latin typeface="Cambria Math" pitchFamily="18" charset="0"/>
                <a:ea typeface="標楷體" pitchFamily="65" charset="-120"/>
              </a:rPr>
              <a:t>分。</a:t>
            </a:r>
            <a:endParaRPr kumimoji="0" lang="en-US" altLang="zh-TW" sz="3200" dirty="0">
              <a:solidFill>
                <a:srgbClr val="0000FF"/>
              </a:solidFill>
              <a:latin typeface="Cambria Math" pitchFamily="18" charset="0"/>
              <a:ea typeface="標楷體" pitchFamily="65" charset="-120"/>
            </a:endParaRPr>
          </a:p>
          <a:p>
            <a:pPr marL="346075" indent="-346075">
              <a:spcBef>
                <a:spcPts val="1800"/>
              </a:spcBef>
              <a:buFont typeface="Arial" pitchFamily="34" charset="0"/>
              <a:buChar char="•"/>
            </a:pPr>
            <a:r>
              <a:rPr kumimoji="0" lang="en-US" altLang="zh-TW" sz="3200" dirty="0" smtClean="0">
                <a:solidFill>
                  <a:srgbClr val="0000FF"/>
                </a:solidFill>
                <a:latin typeface="Cambria Math" pitchFamily="18" charset="0"/>
                <a:ea typeface="標楷體" pitchFamily="65" charset="-120"/>
              </a:rPr>
              <a:t>105</a:t>
            </a:r>
            <a:r>
              <a:rPr kumimoji="0" lang="zh-TW" altLang="en-US" sz="3200" dirty="0" smtClean="0">
                <a:solidFill>
                  <a:srgbClr val="0000FF"/>
                </a:solidFill>
                <a:latin typeface="Cambria Math" pitchFamily="18" charset="0"/>
                <a:ea typeface="標楷體" pitchFamily="65" charset="-120"/>
              </a:rPr>
              <a:t>學年度使用本方案順利分發，</a:t>
            </a:r>
            <a:r>
              <a:rPr kumimoji="0" lang="zh-TW" altLang="en-US" sz="3200" b="1" dirty="0">
                <a:solidFill>
                  <a:srgbClr val="FF0000"/>
                </a:solidFill>
                <a:latin typeface="Cambria Math" pitchFamily="18" charset="0"/>
                <a:ea typeface="標楷體" pitchFamily="65" charset="-120"/>
              </a:rPr>
              <a:t>符合家長對公平性的期待</a:t>
            </a:r>
            <a:r>
              <a:rPr kumimoji="0" lang="zh-TW" altLang="en-US" sz="3200" b="1" dirty="0" smtClean="0">
                <a:solidFill>
                  <a:srgbClr val="FF0000"/>
                </a:solidFill>
                <a:latin typeface="Cambria Math" pitchFamily="18" charset="0"/>
                <a:ea typeface="標楷體" pitchFamily="65" charset="-120"/>
              </a:rPr>
              <a:t>。</a:t>
            </a:r>
            <a:endParaRPr kumimoji="0" lang="en-US" altLang="zh-TW" sz="4400" dirty="0">
              <a:solidFill>
                <a:srgbClr val="0000FF"/>
              </a:solidFill>
              <a:latin typeface="Cambria Math" pitchFamily="18" charset="0"/>
              <a:ea typeface="標楷體" pitchFamily="65" charset="-12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4"/>
          <p:cNvSpPr/>
          <p:nvPr/>
        </p:nvSpPr>
        <p:spPr bwMode="auto">
          <a:xfrm>
            <a:off x="603561" y="118336"/>
            <a:ext cx="8108950" cy="836038"/>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eaLnBrk="1" hangingPunct="1">
              <a:spcAft>
                <a:spcPct val="35000"/>
              </a:spcAft>
              <a:defRPr/>
            </a:pPr>
            <a:endParaRPr lang="zh-TW" altLang="en-US" sz="3600" dirty="0">
              <a:solidFill>
                <a:srgbClr val="FFFFFF"/>
              </a:solidFill>
              <a:latin typeface="微軟正黑體" panose="020B0604030504040204" pitchFamily="34" charset="-120"/>
              <a:ea typeface="微軟正黑體" panose="020B0604030504040204" pitchFamily="34" charset="-120"/>
              <a:cs typeface="BiauKai"/>
            </a:endParaRPr>
          </a:p>
        </p:txBody>
      </p:sp>
      <p:sp>
        <p:nvSpPr>
          <p:cNvPr id="3" name="標題 2"/>
          <p:cNvSpPr>
            <a:spLocks noGrp="1"/>
          </p:cNvSpPr>
          <p:nvPr>
            <p:ph type="title"/>
          </p:nvPr>
        </p:nvSpPr>
        <p:spPr/>
        <p:txBody>
          <a:bodyPr>
            <a:noAutofit/>
          </a:bodyPr>
          <a:lstStyle/>
          <a:p>
            <a:pPr latinLnBrk="0"/>
            <a:r>
              <a:rPr lang="en-US" altLang="zh-TW" sz="4800" b="0" dirty="0" smtClean="0">
                <a:solidFill>
                  <a:schemeClr val="tx1"/>
                </a:solidFill>
                <a:latin typeface="Algerian" pitchFamily="82" charset="0"/>
                <a:ea typeface="金梅草行書" pitchFamily="49" charset="-120"/>
                <a:cs typeface="BiauKai"/>
              </a:rPr>
              <a:t>3.</a:t>
            </a:r>
            <a:r>
              <a:rPr lang="zh-TW" altLang="en-US" sz="4800" b="0" dirty="0" smtClean="0">
                <a:solidFill>
                  <a:schemeClr val="tx1"/>
                </a:solidFill>
                <a:latin typeface="Algerian" pitchFamily="82" charset="0"/>
                <a:ea typeface="金梅草行書" pitchFamily="49" charset="-120"/>
                <a:cs typeface="BiauKai"/>
              </a:rPr>
              <a:t>  </a:t>
            </a:r>
            <a:r>
              <a:rPr lang="zh-TW" altLang="zh-TW" sz="4800" b="0" dirty="0" smtClean="0">
                <a:solidFill>
                  <a:schemeClr val="tx1"/>
                </a:solidFill>
                <a:latin typeface="標楷體" pitchFamily="65" charset="-120"/>
                <a:ea typeface="金梅毛行書" pitchFamily="49" charset="-120"/>
                <a:cs typeface="BiauKai"/>
              </a:rPr>
              <a:t>超額比序項目積分</a:t>
            </a:r>
            <a:r>
              <a:rPr lang="zh-TW" altLang="zh-TW" sz="4800" dirty="0" smtClean="0">
                <a:solidFill>
                  <a:schemeClr val="tx1"/>
                </a:solidFill>
                <a:latin typeface="標楷體" pitchFamily="65" charset="-120"/>
                <a:ea typeface="金梅草行書" pitchFamily="49" charset="-120"/>
                <a:cs typeface="BiauKai"/>
              </a:rPr>
              <a:t>對照表</a:t>
            </a:r>
            <a:endParaRPr lang="zh-TW" altLang="en-US" sz="4800" dirty="0">
              <a:ea typeface="金梅草行書" pitchFamily="49" charset="-120"/>
            </a:endParaRPr>
          </a:p>
        </p:txBody>
      </p:sp>
      <p:pic>
        <p:nvPicPr>
          <p:cNvPr id="2" name="圖片 1"/>
          <p:cNvPicPr>
            <a:picLocks noChangeAspect="1"/>
          </p:cNvPicPr>
          <p:nvPr/>
        </p:nvPicPr>
        <p:blipFill rotWithShape="1">
          <a:blip r:embed="rId3" cstate="screen">
            <a:clrChange>
              <a:clrFrom>
                <a:srgbClr val="FDFFFF"/>
              </a:clrFrom>
              <a:clrTo>
                <a:srgbClr val="FDFFFF">
                  <a:alpha val="0"/>
                </a:srgbClr>
              </a:clrTo>
            </a:clrChange>
            <a:extLst>
              <a:ext uri="{28A0092B-C50C-407E-A947-70E740481C1C}">
                <a14:useLocalDpi xmlns:a14="http://schemas.microsoft.com/office/drawing/2010/main" val="0"/>
              </a:ext>
            </a:extLst>
          </a:blip>
          <a:srcRect/>
          <a:stretch/>
        </p:blipFill>
        <p:spPr>
          <a:xfrm>
            <a:off x="-1" y="1142983"/>
            <a:ext cx="9144001" cy="5581073"/>
          </a:xfrm>
          <a:prstGeom prst="rect">
            <a:avLst/>
          </a:prstGeom>
        </p:spPr>
      </p:pic>
      <p:sp>
        <p:nvSpPr>
          <p:cNvPr id="7" name="文字方塊 6"/>
          <p:cNvSpPr txBox="1"/>
          <p:nvPr/>
        </p:nvSpPr>
        <p:spPr>
          <a:xfrm>
            <a:off x="7929586" y="3929066"/>
            <a:ext cx="612000" cy="369332"/>
          </a:xfrm>
          <a:prstGeom prst="rect">
            <a:avLst/>
          </a:prstGeom>
          <a:solidFill>
            <a:srgbClr val="FF0000"/>
          </a:solidFill>
        </p:spPr>
        <p:txBody>
          <a:bodyPr wrap="square" rtlCol="0">
            <a:spAutoFit/>
          </a:bodyPr>
          <a:lstStyle/>
          <a:p>
            <a:r>
              <a:rPr lang="en-US" altLang="zh-TW" dirty="0" smtClean="0">
                <a:solidFill>
                  <a:srgbClr val="FFFF00"/>
                </a:solidFill>
              </a:rPr>
              <a:t>105</a:t>
            </a:r>
            <a:endParaRPr lang="zh-TW" altLang="en-US" dirty="0">
              <a:solidFill>
                <a:srgbClr val="FFFF00"/>
              </a:solidFill>
            </a:endParaRPr>
          </a:p>
        </p:txBody>
      </p:sp>
    </p:spTree>
    <p:extLst>
      <p:ext uri="{BB962C8B-B14F-4D97-AF65-F5344CB8AC3E}">
        <p14:creationId xmlns:p14="http://schemas.microsoft.com/office/powerpoint/2010/main" val="35767589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355615" y="1600199"/>
            <a:ext cx="2593975" cy="1023937"/>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總積分</a:t>
            </a:r>
            <a:r>
              <a:rPr kumimoji="0" lang="en-US" altLang="zh-TW" sz="2400" dirty="0">
                <a:latin typeface="微軟正黑體" panose="020B0604030504040204" pitchFamily="34" charset="-120"/>
                <a:ea typeface="微軟正黑體" panose="020B0604030504040204" pitchFamily="34" charset="-120"/>
              </a:rPr>
              <a:t>(108)</a:t>
            </a:r>
            <a:endParaRPr kumimoji="0" lang="zh-TW" altLang="en-US" sz="2400" dirty="0">
              <a:latin typeface="微軟正黑體" panose="020B0604030504040204" pitchFamily="34" charset="-120"/>
              <a:ea typeface="微軟正黑體" panose="020B0604030504040204" pitchFamily="34" charset="-120"/>
            </a:endParaRPr>
          </a:p>
        </p:txBody>
      </p:sp>
      <p:sp>
        <p:nvSpPr>
          <p:cNvPr id="7" name="流程圖: 文件 3"/>
          <p:cNvSpPr>
            <a:spLocks/>
          </p:cNvSpPr>
          <p:nvPr/>
        </p:nvSpPr>
        <p:spPr bwMode="auto">
          <a:xfrm>
            <a:off x="1355615" y="3113086"/>
            <a:ext cx="2593975" cy="1149350"/>
          </a:xfrm>
          <a:custGeom>
            <a:avLst/>
            <a:gdLst>
              <a:gd name="T0" fmla="*/ 0 w 21600"/>
              <a:gd name="T1" fmla="*/ 0 h 24595"/>
              <a:gd name="T2" fmla="*/ 261467371 w 21600"/>
              <a:gd name="T3" fmla="*/ 0 h 24595"/>
              <a:gd name="T4" fmla="*/ 261467371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a:defRPr/>
            </a:pPr>
            <a:r>
              <a:rPr lang="zh-TW" altLang="en-US" sz="2400" dirty="0"/>
              <a:t>多元學習表現</a:t>
            </a:r>
            <a:endParaRPr lang="en-US" altLang="zh-TW" sz="2400" dirty="0"/>
          </a:p>
          <a:p>
            <a:pPr algn="ctr">
              <a:defRPr/>
            </a:pPr>
            <a:r>
              <a:rPr lang="zh-TW" altLang="en-US" sz="2400" dirty="0" smtClean="0"/>
              <a:t>積分</a:t>
            </a:r>
            <a:r>
              <a:rPr lang="en-US" altLang="zh-TW" sz="2400" dirty="0">
                <a:latin typeface="微軟正黑體" panose="020B0604030504040204" pitchFamily="34" charset="-120"/>
                <a:ea typeface="微軟正黑體" panose="020B0604030504040204" pitchFamily="34" charset="-120"/>
              </a:rPr>
              <a:t>(36</a:t>
            </a:r>
            <a:r>
              <a:rPr lang="en-US" altLang="zh-TW" sz="2400" dirty="0" smtClean="0">
                <a:latin typeface="微軟正黑體" panose="020B0604030504040204" pitchFamily="34" charset="-120"/>
                <a:ea typeface="微軟正黑體" panose="020B0604030504040204" pitchFamily="34" charset="-120"/>
              </a:rPr>
              <a:t>)</a:t>
            </a:r>
            <a:r>
              <a:rPr lang="zh-TW" altLang="en-US" sz="2000" dirty="0"/>
              <a:t>	</a:t>
            </a:r>
          </a:p>
          <a:p>
            <a:pPr algn="ctr" eaLnBrk="1" fontAlgn="auto" hangingPunct="1">
              <a:spcBef>
                <a:spcPts val="0"/>
              </a:spcBef>
              <a:spcAft>
                <a:spcPts val="0"/>
              </a:spcAft>
              <a:defRPr/>
            </a:pPr>
            <a:endParaRPr kumimoji="0" lang="zh-TW" altLang="en-US" sz="2400" dirty="0">
              <a:latin typeface="微軟正黑體" panose="020B0604030504040204" pitchFamily="34" charset="-120"/>
              <a:ea typeface="微軟正黑體" panose="020B0604030504040204" pitchFamily="34" charset="-120"/>
            </a:endParaRPr>
          </a:p>
        </p:txBody>
      </p:sp>
      <p:sp>
        <p:nvSpPr>
          <p:cNvPr id="8" name="向下箭號 7"/>
          <p:cNvSpPr/>
          <p:nvPr/>
        </p:nvSpPr>
        <p:spPr>
          <a:xfrm>
            <a:off x="2503486" y="2459036"/>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 name="向下箭號 8"/>
          <p:cNvSpPr/>
          <p:nvPr/>
        </p:nvSpPr>
        <p:spPr>
          <a:xfrm rot="16200000">
            <a:off x="661987" y="1546223"/>
            <a:ext cx="323850" cy="650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3559" name="文字方塊 15"/>
          <p:cNvSpPr txBox="1">
            <a:spLocks noChangeArrowheads="1"/>
          </p:cNvSpPr>
          <p:nvPr/>
        </p:nvSpPr>
        <p:spPr bwMode="auto">
          <a:xfrm>
            <a:off x="525761" y="2085974"/>
            <a:ext cx="461665" cy="976312"/>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eaVert" tIns="0" bIns="0">
            <a:spAutoFit/>
          </a:bodyPr>
          <a:lstStyle>
            <a:lvl1pPr>
              <a:spcBef>
                <a:spcPts val="1800"/>
              </a:spcBef>
              <a:buFont typeface="Arial" pitchFamily="34" charset="0"/>
              <a:buChar char="•"/>
              <a:defRPr sz="2400">
                <a:solidFill>
                  <a:schemeClr val="tx1"/>
                </a:solidFill>
                <a:latin typeface="Microsoft JhengHei UI"/>
                <a:ea typeface="Microsoft JhengHei UI"/>
                <a:cs typeface="Microsoft JhengHei UI"/>
              </a:defRPr>
            </a:lvl1pPr>
            <a:lvl2pPr marL="742950" indent="-285750">
              <a:spcBef>
                <a:spcPts val="1200"/>
              </a:spcBef>
              <a:buFont typeface="Arial" pitchFamily="34" charset="0"/>
              <a:buChar char="•"/>
              <a:defRPr sz="2000">
                <a:solidFill>
                  <a:schemeClr val="tx1"/>
                </a:solidFill>
                <a:latin typeface="Microsoft JhengHei UI"/>
                <a:ea typeface="Microsoft JhengHei UI"/>
                <a:cs typeface="Microsoft JhengHei UI"/>
              </a:defRPr>
            </a:lvl2pPr>
            <a:lvl3pPr marL="1143000" indent="-228600">
              <a:spcBef>
                <a:spcPts val="800"/>
              </a:spcBef>
              <a:buFont typeface="Arial" pitchFamily="34" charset="0"/>
              <a:buChar char="•"/>
              <a:defRPr>
                <a:solidFill>
                  <a:schemeClr val="tx1"/>
                </a:solidFill>
                <a:latin typeface="Microsoft JhengHei UI"/>
                <a:ea typeface="Microsoft JhengHei UI"/>
                <a:cs typeface="Microsoft JhengHei UI"/>
              </a:defRPr>
            </a:lvl3pPr>
            <a:lvl4pPr marL="1600200" indent="-228600">
              <a:spcBef>
                <a:spcPts val="600"/>
              </a:spcBef>
              <a:buFont typeface="Arial" pitchFamily="34" charset="0"/>
              <a:buChar char="•"/>
              <a:defRPr sz="1600">
                <a:solidFill>
                  <a:schemeClr val="tx1"/>
                </a:solidFill>
                <a:latin typeface="Microsoft JhengHei UI"/>
                <a:ea typeface="Microsoft JhengHei UI"/>
                <a:cs typeface="Microsoft JhengHei UI"/>
              </a:defRPr>
            </a:lvl4pPr>
            <a:lvl5pPr marL="2057400" indent="-228600">
              <a:spcBef>
                <a:spcPts val="600"/>
              </a:spcBef>
              <a:buFont typeface="Arial" pitchFamily="34" charset="0"/>
              <a:buChar char="•"/>
              <a:defRPr sz="1600">
                <a:solidFill>
                  <a:schemeClr val="tx1"/>
                </a:solidFill>
                <a:latin typeface="Microsoft JhengHei UI"/>
                <a:ea typeface="Microsoft JhengHei UI"/>
                <a:cs typeface="Microsoft JhengHei UI"/>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9pPr>
          </a:lstStyle>
          <a:p>
            <a:pPr eaLnBrk="1" hangingPunct="1">
              <a:spcBef>
                <a:spcPct val="0"/>
              </a:spcBef>
              <a:buFontTx/>
              <a:buNone/>
            </a:pPr>
            <a:r>
              <a:rPr kumimoji="0" lang="zh-TW" altLang="en-US" sz="1800" b="1" dirty="0">
                <a:solidFill>
                  <a:srgbClr val="FF0000"/>
                </a:solidFill>
                <a:latin typeface="微軟正黑體" panose="020B0604030504040204" pitchFamily="34" charset="-120"/>
                <a:ea typeface="微軟正黑體" panose="020B0604030504040204" pitchFamily="34" charset="-120"/>
              </a:rPr>
              <a:t>比序開始</a:t>
            </a:r>
          </a:p>
        </p:txBody>
      </p:sp>
      <p:sp>
        <p:nvSpPr>
          <p:cNvPr id="15" name="矩形 14"/>
          <p:cNvSpPr>
            <a:spLocks noChangeArrowheads="1"/>
          </p:cNvSpPr>
          <p:nvPr/>
        </p:nvSpPr>
        <p:spPr bwMode="auto">
          <a:xfrm>
            <a:off x="4451240" y="1600199"/>
            <a:ext cx="4274189" cy="8636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志願序</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多元學習表現</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教育會考</a:t>
            </a:r>
            <a:r>
              <a:rPr kumimoji="0" lang="en-US" altLang="zh-TW" sz="2200" dirty="0">
                <a:solidFill>
                  <a:srgbClr val="FF0000"/>
                </a:solidFill>
                <a:latin typeface="微軟正黑體" panose="020B0604030504040204" pitchFamily="34" charset="-120"/>
                <a:ea typeface="微軟正黑體" panose="020B0604030504040204" pitchFamily="34" charset="-120"/>
              </a:rPr>
              <a:t>(36)</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6" name="直線單箭頭接點 15"/>
          <p:cNvCxnSpPr/>
          <p:nvPr/>
        </p:nvCxnSpPr>
        <p:spPr bwMode="auto">
          <a:xfrm flipH="1">
            <a:off x="3954462" y="1882774"/>
            <a:ext cx="4302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 name="群組 17"/>
          <p:cNvGrpSpPr>
            <a:grpSpLocks/>
          </p:cNvGrpSpPr>
          <p:nvPr/>
        </p:nvGrpSpPr>
        <p:grpSpPr bwMode="auto">
          <a:xfrm>
            <a:off x="3979751" y="3184526"/>
            <a:ext cx="4762247" cy="695325"/>
            <a:chOff x="4002974" y="2034132"/>
            <a:chExt cx="4959467" cy="854025"/>
          </a:xfrm>
        </p:grpSpPr>
        <p:sp>
          <p:nvSpPr>
            <p:cNvPr id="18" name="矩形 17"/>
            <p:cNvSpPr>
              <a:spLocks noChangeArrowheads="1"/>
            </p:cNvSpPr>
            <p:nvPr/>
          </p:nvSpPr>
          <p:spPr bwMode="auto">
            <a:xfrm>
              <a:off x="4569428" y="2034132"/>
              <a:ext cx="4393013" cy="854025"/>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均衡學習</a:t>
              </a:r>
              <a:r>
                <a:rPr kumimoji="0" lang="en-US" altLang="zh-TW" sz="2200" dirty="0">
                  <a:solidFill>
                    <a:srgbClr val="FF0000"/>
                  </a:solidFill>
                  <a:latin typeface="微軟正黑體" panose="020B0604030504040204" pitchFamily="34" charset="-120"/>
                  <a:ea typeface="微軟正黑體" panose="020B0604030504040204" pitchFamily="34" charset="-120"/>
                </a:rPr>
                <a:t>(21)+</a:t>
              </a:r>
              <a:r>
                <a:rPr kumimoji="0" lang="zh-TW" altLang="en-US" sz="2200" dirty="0">
                  <a:solidFill>
                    <a:srgbClr val="FF0000"/>
                  </a:solidFill>
                  <a:latin typeface="微軟正黑體" panose="020B0604030504040204" pitchFamily="34" charset="-120"/>
                  <a:ea typeface="微軟正黑體" panose="020B0604030504040204" pitchFamily="34" charset="-120"/>
                </a:rPr>
                <a:t>服務學習</a:t>
              </a:r>
              <a:r>
                <a:rPr kumimoji="0" lang="en-US" altLang="zh-TW" sz="2200" dirty="0">
                  <a:solidFill>
                    <a:srgbClr val="FF0000"/>
                  </a:solidFill>
                  <a:latin typeface="微軟正黑體" panose="020B0604030504040204" pitchFamily="34" charset="-120"/>
                  <a:ea typeface="微軟正黑體" panose="020B0604030504040204" pitchFamily="34" charset="-120"/>
                </a:rPr>
                <a:t>(15)</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9" name="直線單箭頭接點 18"/>
            <p:cNvCxnSpPr/>
            <p:nvPr/>
          </p:nvCxnSpPr>
          <p:spPr>
            <a:xfrm flipH="1">
              <a:off x="4002974" y="2455295"/>
              <a:ext cx="504846"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0" name="向下箭號 19"/>
          <p:cNvSpPr/>
          <p:nvPr/>
        </p:nvSpPr>
        <p:spPr>
          <a:xfrm>
            <a:off x="2503486" y="4043361"/>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流程圖: 文件 3"/>
          <p:cNvSpPr>
            <a:spLocks/>
          </p:cNvSpPr>
          <p:nvPr/>
        </p:nvSpPr>
        <p:spPr bwMode="auto">
          <a:xfrm>
            <a:off x="1285852" y="4643446"/>
            <a:ext cx="2663825" cy="979487"/>
          </a:xfrm>
          <a:custGeom>
            <a:avLst/>
            <a:gdLst>
              <a:gd name="T0" fmla="*/ 0 w 21600"/>
              <a:gd name="T1" fmla="*/ 0 h 24595"/>
              <a:gd name="T2" fmla="*/ 328516835 w 21600"/>
              <a:gd name="T3" fmla="*/ 0 h 24595"/>
              <a:gd name="T4" fmla="*/ 328516835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r>
              <a:rPr kumimoji="0" lang="zh-TW" altLang="en-US" sz="2400" dirty="0" smtClean="0">
                <a:latin typeface="微軟正黑體" panose="020B0604030504040204" pitchFamily="34" charset="-120"/>
                <a:ea typeface="微軟正黑體" panose="020B0604030504040204" pitchFamily="34" charset="-120"/>
              </a:rPr>
              <a:t>會考總積分</a:t>
            </a:r>
            <a:r>
              <a:rPr kumimoji="0" lang="en-US" altLang="zh-TW" sz="2400" dirty="0" smtClean="0">
                <a:latin typeface="微軟正黑體" panose="020B0604030504040204" pitchFamily="34" charset="-120"/>
                <a:ea typeface="微軟正黑體" panose="020B0604030504040204" pitchFamily="34" charset="-120"/>
              </a:rPr>
              <a:t>(36)</a:t>
            </a:r>
            <a:endParaRPr kumimoji="0" lang="zh-TW" altLang="en-US" sz="2400" dirty="0" smtClean="0">
              <a:latin typeface="微軟正黑體" panose="020B0604030504040204" pitchFamily="34" charset="-120"/>
              <a:ea typeface="微軟正黑體" panose="020B0604030504040204" pitchFamily="34" charset="-120"/>
            </a:endParaRPr>
          </a:p>
        </p:txBody>
      </p:sp>
      <p:sp>
        <p:nvSpPr>
          <p:cNvPr id="22" name="矩形 21"/>
          <p:cNvSpPr>
            <a:spLocks noChangeArrowheads="1"/>
          </p:cNvSpPr>
          <p:nvPr/>
        </p:nvSpPr>
        <p:spPr bwMode="auto">
          <a:xfrm>
            <a:off x="4500562" y="4000504"/>
            <a:ext cx="4234751" cy="25908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defRPr/>
            </a:pPr>
            <a:r>
              <a:rPr lang="zh-TW" altLang="en-US" sz="2200" dirty="0" smtClean="0">
                <a:solidFill>
                  <a:srgbClr val="FF0000"/>
                </a:solidFill>
                <a:latin typeface="微軟正黑體" panose="020B0604030504040204" pitchFamily="34" charset="-120"/>
                <a:ea typeface="微軟正黑體" panose="020B0604030504040204" pitchFamily="34" charset="-120"/>
              </a:rPr>
              <a:t>國文</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數學</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英語</a:t>
            </a:r>
            <a:r>
              <a:rPr lang="en-US" altLang="zh-TW" sz="2200" dirty="0" smtClean="0">
                <a:solidFill>
                  <a:srgbClr val="FF0000"/>
                </a:solidFill>
                <a:latin typeface="微軟正黑體" panose="020B0604030504040204" pitchFamily="34" charset="-120"/>
                <a:ea typeface="微軟正黑體" panose="020B0604030504040204" pitchFamily="34" charset="-120"/>
              </a:rPr>
              <a:t>(7)</a:t>
            </a:r>
          </a:p>
          <a:p>
            <a:pPr algn="ctr">
              <a:spcAft>
                <a:spcPts val="600"/>
              </a:spcAft>
              <a:defRPr/>
            </a:pP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社會</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自然</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en-US" altLang="zh-TW" sz="2200" dirty="0">
                <a:solidFill>
                  <a:srgbClr val="FF0000"/>
                </a:solidFill>
                <a:latin typeface="微軟正黑體" panose="020B0604030504040204" pitchFamily="34" charset="-120"/>
                <a:ea typeface="微軟正黑體" panose="020B0604030504040204" pitchFamily="34" charset="-120"/>
              </a:rPr>
              <a:t> </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寫作</a:t>
            </a:r>
            <a:r>
              <a:rPr lang="en-US" altLang="zh-TW" sz="2200" dirty="0" smtClean="0">
                <a:solidFill>
                  <a:srgbClr val="FF0000"/>
                </a:solidFill>
                <a:latin typeface="微軟正黑體" panose="020B0604030504040204" pitchFamily="34" charset="-120"/>
                <a:ea typeface="微軟正黑體" panose="020B0604030504040204" pitchFamily="34" charset="-120"/>
              </a:rPr>
              <a:t>(1)</a:t>
            </a:r>
            <a:r>
              <a:rPr kumimoji="0" lang="zh-TW" altLang="en-US" sz="2200" b="1" dirty="0" smtClean="0">
                <a:latin typeface="微軟正黑體" panose="020B0604030504040204" pitchFamily="34" charset="-120"/>
                <a:ea typeface="微軟正黑體" panose="020B0604030504040204" pitchFamily="34" charset="-120"/>
              </a:rPr>
              <a:t> </a:t>
            </a:r>
            <a:endParaRPr kumimoji="0" lang="en-US" altLang="zh-TW" sz="2200" b="1" dirty="0" smtClean="0">
              <a:latin typeface="微軟正黑體" panose="020B0604030504040204" pitchFamily="34" charset="-120"/>
              <a:ea typeface="微軟正黑體" panose="020B0604030504040204" pitchFamily="34" charset="-120"/>
            </a:endParaRPr>
          </a:p>
          <a:p>
            <a:pPr>
              <a:defRPr/>
            </a:pPr>
            <a:r>
              <a:rPr kumimoji="0" lang="zh-TW" altLang="en-US" sz="2000" b="1" dirty="0" smtClean="0">
                <a:latin typeface="微軟正黑體" panose="020B0604030504040204" pitchFamily="34" charset="-120"/>
                <a:ea typeface="微軟正黑體" panose="020B0604030504040204" pitchFamily="34" charset="-120"/>
              </a:rPr>
              <a:t>	</a:t>
            </a:r>
          </a:p>
          <a:p>
            <a:pPr algn="ctr">
              <a:defRPr/>
            </a:pPr>
            <a:endParaRPr kumimoji="0" lang="zh-TW" altLang="en-US" sz="1700" dirty="0" smtClean="0">
              <a:solidFill>
                <a:srgbClr val="FF0000"/>
              </a:solidFill>
              <a:latin typeface="微軟正黑體" panose="020B0604030504040204" pitchFamily="34" charset="-120"/>
              <a:ea typeface="微軟正黑體" panose="020B0604030504040204" pitchFamily="34" charset="-120"/>
            </a:endParaRPr>
          </a:p>
        </p:txBody>
      </p:sp>
      <p:cxnSp>
        <p:nvCxnSpPr>
          <p:cNvPr id="23" name="直線單箭頭接點 22"/>
          <p:cNvCxnSpPr/>
          <p:nvPr/>
        </p:nvCxnSpPr>
        <p:spPr bwMode="auto">
          <a:xfrm flipH="1">
            <a:off x="3954462" y="4881561"/>
            <a:ext cx="4683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35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5561013"/>
            <a:ext cx="377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表格 24"/>
          <p:cNvGraphicFramePr>
            <a:graphicFrameLocks noGrp="1"/>
          </p:cNvGraphicFramePr>
          <p:nvPr>
            <p:extLst>
              <p:ext uri="{D42A27DB-BD31-4B8C-83A1-F6EECF244321}">
                <p14:modId xmlns:p14="http://schemas.microsoft.com/office/powerpoint/2010/main" val="2545844972"/>
              </p:ext>
            </p:extLst>
          </p:nvPr>
        </p:nvGraphicFramePr>
        <p:xfrm>
          <a:off x="4500561" y="4767263"/>
          <a:ext cx="4214846" cy="1587500"/>
        </p:xfrm>
        <a:graphic>
          <a:graphicData uri="http://schemas.openxmlformats.org/drawingml/2006/table">
            <a:tbl>
              <a:tblPr firstRow="1" bandRow="1">
                <a:tableStyleId>{21E4AEA4-8DFA-4A89-87EB-49C32662AFE0}</a:tableStyleId>
              </a:tblPr>
              <a:tblGrid>
                <a:gridCol w="588235"/>
                <a:gridCol w="470459"/>
                <a:gridCol w="264837"/>
                <a:gridCol w="158643"/>
                <a:gridCol w="601609"/>
                <a:gridCol w="122106"/>
                <a:gridCol w="578919"/>
                <a:gridCol w="250121"/>
                <a:gridCol w="427265"/>
                <a:gridCol w="214288"/>
                <a:gridCol w="538364"/>
              </a:tblGrid>
              <a:tr h="396875">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C</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r>
              <a:tr h="396875">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7</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6</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5</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4</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3</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r>
              <a:tr h="396875">
                <a:tc>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6</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5</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4</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2</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r>
              <a:tr h="396875">
                <a:tc>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0.8</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0.6</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0.4</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0.2</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r>
            </a:tbl>
          </a:graphicData>
        </a:graphic>
      </p:graphicFrame>
      <p:sp>
        <p:nvSpPr>
          <p:cNvPr id="2" name="標題 1"/>
          <p:cNvSpPr>
            <a:spLocks noGrp="1"/>
          </p:cNvSpPr>
          <p:nvPr>
            <p:ph type="title"/>
          </p:nvPr>
        </p:nvSpPr>
        <p:spPr>
          <a:noFill/>
        </p:spPr>
        <p:txBody>
          <a:bodyPr/>
          <a:lstStyle/>
          <a:p>
            <a:pPr algn="ctr" rtl="0" eaLnBrk="1" latinLnBrk="0" hangingPunct="1"/>
            <a:r>
              <a:rPr lang="zh-TW" altLang="zh-TW" sz="4400" b="0" kern="1200" dirty="0" smtClean="0">
                <a:solidFill>
                  <a:schemeClr val="tx1"/>
                </a:solidFill>
                <a:effectLst/>
                <a:latin typeface="標楷體" pitchFamily="65" charset="-120"/>
                <a:ea typeface="金梅毛隸書" pitchFamily="49" charset="-120"/>
                <a:cs typeface="BiauKai"/>
              </a:rPr>
              <a:t>超額比序及分發作業範例</a:t>
            </a:r>
            <a:r>
              <a:rPr lang="zh-TW" altLang="en-US" sz="4400" b="0" kern="1200" dirty="0" smtClean="0">
                <a:solidFill>
                  <a:schemeClr val="tx1"/>
                </a:solidFill>
                <a:effectLst/>
                <a:latin typeface="標楷體" pitchFamily="65" charset="-120"/>
                <a:ea typeface="金梅毛隸書" pitchFamily="49" charset="-120"/>
                <a:cs typeface="BiauKai"/>
              </a:rPr>
              <a:t> </a:t>
            </a:r>
            <a:r>
              <a:rPr lang="en-US" altLang="zh-TW" sz="3600" b="0" kern="1200" dirty="0" smtClean="0">
                <a:solidFill>
                  <a:schemeClr val="tx1"/>
                </a:solidFill>
                <a:effectLst/>
                <a:latin typeface="Algerian" pitchFamily="82" charset="0"/>
                <a:ea typeface="金梅毛隸書" pitchFamily="49" charset="-120"/>
                <a:cs typeface="BiauKai"/>
              </a:rPr>
              <a:t>(1</a:t>
            </a:r>
            <a:r>
              <a:rPr lang="en-US" altLang="zh-TW" sz="3600" b="0" kern="1200" dirty="0" smtClean="0">
                <a:solidFill>
                  <a:schemeClr val="tx1"/>
                </a:solidFill>
                <a:effectLst/>
                <a:latin typeface="Algerian" pitchFamily="82" charset="0"/>
                <a:ea typeface="標楷體" pitchFamily="65" charset="-120"/>
                <a:cs typeface="BiauKai"/>
              </a:rPr>
              <a:t>)</a:t>
            </a:r>
            <a:endParaRPr lang="zh-TW" altLang="en-US" sz="3600" b="0" dirty="0">
              <a:solidFill>
                <a:schemeClr val="tx1"/>
              </a:solidFill>
              <a:latin typeface="Algerian" pitchFamily="82" charset="0"/>
              <a:ea typeface="標楷體" pitchFamily="65" charset="-120"/>
            </a:endParaRPr>
          </a:p>
        </p:txBody>
      </p:sp>
      <p:sp>
        <p:nvSpPr>
          <p:cNvPr id="24" name="投影片編號版面配置區 1"/>
          <p:cNvSpPr txBox="1">
            <a:spLocks/>
          </p:cNvSpPr>
          <p:nvPr/>
        </p:nvSpPr>
        <p:spPr>
          <a:xfrm>
            <a:off x="7688261" y="6731824"/>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Tree>
    <p:extLst>
      <p:ext uri="{BB962C8B-B14F-4D97-AF65-F5344CB8AC3E}">
        <p14:creationId xmlns:p14="http://schemas.microsoft.com/office/powerpoint/2010/main" val="2811919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042989" y="1851025"/>
            <a:ext cx="2376487" cy="857250"/>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志願序積分</a:t>
            </a:r>
          </a:p>
        </p:txBody>
      </p:sp>
      <p:sp>
        <p:nvSpPr>
          <p:cNvPr id="7" name="向下箭號 6"/>
          <p:cNvSpPr/>
          <p:nvPr/>
        </p:nvSpPr>
        <p:spPr>
          <a:xfrm>
            <a:off x="2438400" y="2781300"/>
            <a:ext cx="323850" cy="503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cxnSp>
        <p:nvCxnSpPr>
          <p:cNvPr id="8" name="直線單箭頭接點 7"/>
          <p:cNvCxnSpPr/>
          <p:nvPr/>
        </p:nvCxnSpPr>
        <p:spPr bwMode="auto">
          <a:xfrm flipH="1">
            <a:off x="3425825" y="2060575"/>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流程圖: 文件 3"/>
          <p:cNvSpPr>
            <a:spLocks/>
          </p:cNvSpPr>
          <p:nvPr/>
        </p:nvSpPr>
        <p:spPr bwMode="auto">
          <a:xfrm>
            <a:off x="1087438" y="3579815"/>
            <a:ext cx="2376487" cy="855662"/>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各科會考標示</a:t>
            </a:r>
          </a:p>
        </p:txBody>
      </p:sp>
      <p:graphicFrame>
        <p:nvGraphicFramePr>
          <p:cNvPr id="13" name="Group 52"/>
          <p:cNvGraphicFramePr>
            <a:graphicFrameLocks noGrp="1"/>
          </p:cNvGraphicFramePr>
          <p:nvPr>
            <p:extLst>
              <p:ext uri="{D42A27DB-BD31-4B8C-83A1-F6EECF244321}">
                <p14:modId xmlns:p14="http://schemas.microsoft.com/office/powerpoint/2010/main" val="1395079914"/>
              </p:ext>
            </p:extLst>
          </p:nvPr>
        </p:nvGraphicFramePr>
        <p:xfrm>
          <a:off x="4071934" y="1214422"/>
          <a:ext cx="2695576" cy="2193948"/>
        </p:xfrm>
        <a:graphic>
          <a:graphicData uri="http://schemas.openxmlformats.org/drawingml/2006/table">
            <a:tbl>
              <a:tblPr/>
              <a:tblGrid>
                <a:gridCol w="729802"/>
                <a:gridCol w="1965774"/>
              </a:tblGrid>
              <a:tr h="276933">
                <a:tc gridSpan="2">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134263"/>
                          </a:solidFill>
                          <a:effectLst/>
                          <a:latin typeface="微軟正黑體" panose="020B0604030504040204" pitchFamily="34" charset="-120"/>
                          <a:ea typeface="微軟正黑體" panose="020B0604030504040204" pitchFamily="34" charset="-120"/>
                          <a:cs typeface="Noto Sans T Chinese Regular"/>
                        </a:rPr>
                        <a:t>志願積分採計說明</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EFFA"/>
                    </a:solidFill>
                  </a:tcPr>
                </a:tc>
                <a:tc hMerge="1">
                  <a:txBody>
                    <a:bodyPr/>
                    <a:lstStyle/>
                    <a:p>
                      <a:endParaRPr lang="zh-TW" altLang="en-US"/>
                    </a:p>
                  </a:txBody>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36</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35</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6</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34</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15</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33</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16</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32</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bl>
          </a:graphicData>
        </a:graphic>
      </p:graphicFrame>
      <p:sp>
        <p:nvSpPr>
          <p:cNvPr id="14" name="向下箭號 13"/>
          <p:cNvSpPr/>
          <p:nvPr/>
        </p:nvSpPr>
        <p:spPr>
          <a:xfrm>
            <a:off x="2428860" y="1214422"/>
            <a:ext cx="323850" cy="5048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文件 3"/>
          <p:cNvSpPr>
            <a:spLocks/>
          </p:cNvSpPr>
          <p:nvPr/>
        </p:nvSpPr>
        <p:spPr bwMode="auto">
          <a:xfrm>
            <a:off x="1073150" y="5229227"/>
            <a:ext cx="2390775" cy="1222375"/>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增額人數</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內直接增額錄取</a:t>
            </a:r>
          </a:p>
        </p:txBody>
      </p:sp>
      <p:sp>
        <p:nvSpPr>
          <p:cNvPr id="16" name="流程圖: 文件 3"/>
          <p:cNvSpPr>
            <a:spLocks/>
          </p:cNvSpPr>
          <p:nvPr/>
        </p:nvSpPr>
        <p:spPr bwMode="auto">
          <a:xfrm>
            <a:off x="3629026" y="5229227"/>
            <a:ext cx="2638425" cy="1090613"/>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000" b="1" dirty="0">
                <a:solidFill>
                  <a:srgbClr val="FF0000"/>
                </a:solidFill>
                <a:latin typeface="微軟正黑體" panose="020B0604030504040204" pitchFamily="34" charset="-120"/>
                <a:ea typeface="微軟正黑體" panose="020B0604030504040204" pitchFamily="34" charset="-120"/>
              </a:rPr>
              <a:t>增額人數高於</a:t>
            </a:r>
            <a:r>
              <a:rPr kumimoji="0" lang="en-US" altLang="zh-TW" sz="2000" b="1" dirty="0">
                <a:solidFill>
                  <a:srgbClr val="FF0000"/>
                </a:solidFill>
                <a:latin typeface="微軟正黑體" panose="020B0604030504040204" pitchFamily="34" charset="-120"/>
                <a:ea typeface="微軟正黑體" panose="020B0604030504040204" pitchFamily="34" charset="-120"/>
              </a:rPr>
              <a:t>5%</a:t>
            </a:r>
            <a:r>
              <a:rPr kumimoji="0" lang="zh-TW" altLang="en-US" sz="2000" b="1" dirty="0">
                <a:solidFill>
                  <a:srgbClr val="FF0000"/>
                </a:solidFill>
                <a:latin typeface="微軟正黑體" panose="020B0604030504040204" pitchFamily="34" charset="-120"/>
                <a:ea typeface="微軟正黑體" panose="020B0604030504040204" pitchFamily="34" charset="-120"/>
              </a:rPr>
              <a:t>時，依選填志願順序錄取</a:t>
            </a:r>
          </a:p>
        </p:txBody>
      </p:sp>
      <p:cxnSp>
        <p:nvCxnSpPr>
          <p:cNvPr id="17" name="直線單箭頭接點 16"/>
          <p:cNvCxnSpPr/>
          <p:nvPr/>
        </p:nvCxnSpPr>
        <p:spPr bwMode="auto">
          <a:xfrm flipH="1">
            <a:off x="3425825" y="4030664"/>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 name="群組 17"/>
          <p:cNvGrpSpPr>
            <a:grpSpLocks/>
          </p:cNvGrpSpPr>
          <p:nvPr/>
        </p:nvGrpSpPr>
        <p:grpSpPr bwMode="auto">
          <a:xfrm>
            <a:off x="4071934" y="3643314"/>
            <a:ext cx="4875212" cy="695325"/>
            <a:chOff x="3948113" y="4221088"/>
            <a:chExt cx="4875212" cy="695325"/>
          </a:xfrm>
        </p:grpSpPr>
        <p:sp>
          <p:nvSpPr>
            <p:cNvPr id="19" name="矩形 18"/>
            <p:cNvSpPr/>
            <p:nvPr/>
          </p:nvSpPr>
          <p:spPr bwMode="auto">
            <a:xfrm>
              <a:off x="3948113" y="4221088"/>
              <a:ext cx="4875212" cy="6953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全真顏體" pitchFamily="49" charset="-120"/>
              </a:endParaRPr>
            </a:p>
          </p:txBody>
        </p:sp>
        <p:grpSp>
          <p:nvGrpSpPr>
            <p:cNvPr id="4" name="群組 19"/>
            <p:cNvGrpSpPr>
              <a:grpSpLocks/>
            </p:cNvGrpSpPr>
            <p:nvPr/>
          </p:nvGrpSpPr>
          <p:grpSpPr bwMode="auto">
            <a:xfrm>
              <a:off x="3992563" y="4360788"/>
              <a:ext cx="4573942" cy="481087"/>
              <a:chOff x="3992563" y="4360788"/>
              <a:chExt cx="4573942" cy="481087"/>
            </a:xfrm>
          </p:grpSpPr>
          <p:sp>
            <p:nvSpPr>
              <p:cNvPr id="21" name="流程圖: 文件 3"/>
              <p:cNvSpPr/>
              <p:nvPr/>
            </p:nvSpPr>
            <p:spPr bwMode="auto">
              <a:xfrm>
                <a:off x="3992563" y="436078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全真顏體" pitchFamily="49" charset="-120"/>
                  </a:rPr>
                  <a:t>國文</a:t>
                </a:r>
                <a:endParaRPr lang="en-US" altLang="zh-TW" dirty="0">
                  <a:solidFill>
                    <a:schemeClr val="bg1"/>
                  </a:solidFill>
                  <a:latin typeface="微軟正黑體" panose="020B0604030504040204" pitchFamily="34" charset="-120"/>
                  <a:ea typeface="全真顏體" pitchFamily="49" charset="-120"/>
                </a:endParaRPr>
              </a:p>
            </p:txBody>
          </p:sp>
          <p:sp>
            <p:nvSpPr>
              <p:cNvPr id="22" name="向下箭號 21"/>
              <p:cNvSpPr/>
              <p:nvPr/>
            </p:nvSpPr>
            <p:spPr bwMode="auto">
              <a:xfrm rot="16200000">
                <a:off x="4574382"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a typeface="全真顏體" pitchFamily="49" charset="-120"/>
                </a:endParaRPr>
              </a:p>
            </p:txBody>
          </p:sp>
          <p:sp>
            <p:nvSpPr>
              <p:cNvPr id="23" name="向下箭號 22"/>
              <p:cNvSpPr/>
              <p:nvPr/>
            </p:nvSpPr>
            <p:spPr bwMode="auto">
              <a:xfrm rot="16200000">
                <a:off x="53586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a typeface="全真顏體" pitchFamily="49" charset="-120"/>
                </a:endParaRPr>
              </a:p>
            </p:txBody>
          </p:sp>
          <p:sp>
            <p:nvSpPr>
              <p:cNvPr id="24" name="向下箭號 23"/>
              <p:cNvSpPr/>
              <p:nvPr/>
            </p:nvSpPr>
            <p:spPr bwMode="auto">
              <a:xfrm rot="16200000">
                <a:off x="61460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a typeface="全真顏體" pitchFamily="49" charset="-120"/>
                </a:endParaRPr>
              </a:p>
            </p:txBody>
          </p:sp>
          <p:sp>
            <p:nvSpPr>
              <p:cNvPr id="25" name="向下箭號 24"/>
              <p:cNvSpPr/>
              <p:nvPr/>
            </p:nvSpPr>
            <p:spPr bwMode="auto">
              <a:xfrm rot="16200000">
                <a:off x="6938963" y="4479850"/>
                <a:ext cx="239712"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a typeface="全真顏體" pitchFamily="49" charset="-120"/>
                </a:endParaRPr>
              </a:p>
            </p:txBody>
          </p:sp>
          <p:sp>
            <p:nvSpPr>
              <p:cNvPr id="26" name="向下箭號 25"/>
              <p:cNvSpPr/>
              <p:nvPr/>
            </p:nvSpPr>
            <p:spPr bwMode="auto">
              <a:xfrm rot="16200000">
                <a:off x="7725569" y="4506044"/>
                <a:ext cx="241300"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a typeface="全真顏體" pitchFamily="49" charset="-120"/>
                </a:endParaRPr>
              </a:p>
            </p:txBody>
          </p:sp>
          <p:sp>
            <p:nvSpPr>
              <p:cNvPr id="27" name="流程圖: 文件 3"/>
              <p:cNvSpPr/>
              <p:nvPr/>
            </p:nvSpPr>
            <p:spPr bwMode="auto">
              <a:xfrm>
                <a:off x="4748213" y="4371900"/>
                <a:ext cx="650875" cy="43973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全真顏體" pitchFamily="49" charset="-120"/>
                  </a:rPr>
                  <a:t>數學</a:t>
                </a:r>
                <a:endParaRPr lang="en-US" altLang="zh-TW" dirty="0">
                  <a:solidFill>
                    <a:schemeClr val="bg1"/>
                  </a:solidFill>
                  <a:latin typeface="微軟正黑體" panose="020B0604030504040204" pitchFamily="34" charset="-120"/>
                  <a:ea typeface="全真顏體" pitchFamily="49" charset="-120"/>
                </a:endParaRPr>
              </a:p>
            </p:txBody>
          </p:sp>
          <p:sp>
            <p:nvSpPr>
              <p:cNvPr id="28" name="流程圖: 文件 3"/>
              <p:cNvSpPr/>
              <p:nvPr/>
            </p:nvSpPr>
            <p:spPr bwMode="auto">
              <a:xfrm>
                <a:off x="5556250" y="438301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全真顏體" pitchFamily="49" charset="-120"/>
                  </a:rPr>
                  <a:t>英語</a:t>
                </a:r>
                <a:endParaRPr lang="en-US" altLang="zh-TW" dirty="0">
                  <a:solidFill>
                    <a:schemeClr val="bg1"/>
                  </a:solidFill>
                  <a:latin typeface="微軟正黑體" panose="020B0604030504040204" pitchFamily="34" charset="-120"/>
                  <a:ea typeface="全真顏體" pitchFamily="49" charset="-120"/>
                </a:endParaRPr>
              </a:p>
            </p:txBody>
          </p:sp>
          <p:sp>
            <p:nvSpPr>
              <p:cNvPr id="29" name="流程圖: 文件 3"/>
              <p:cNvSpPr/>
              <p:nvPr/>
            </p:nvSpPr>
            <p:spPr bwMode="auto">
              <a:xfrm>
                <a:off x="6332538"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全真顏體" pitchFamily="49" charset="-120"/>
                  </a:rPr>
                  <a:t>社會</a:t>
                </a:r>
                <a:endParaRPr lang="en-US" altLang="zh-TW" dirty="0">
                  <a:solidFill>
                    <a:schemeClr val="bg1"/>
                  </a:solidFill>
                  <a:latin typeface="微軟正黑體" panose="020B0604030504040204" pitchFamily="34" charset="-120"/>
                  <a:ea typeface="全真顏體" pitchFamily="49" charset="-120"/>
                </a:endParaRPr>
              </a:p>
            </p:txBody>
          </p:sp>
          <p:sp>
            <p:nvSpPr>
              <p:cNvPr id="30" name="流程圖: 文件 3"/>
              <p:cNvSpPr/>
              <p:nvPr/>
            </p:nvSpPr>
            <p:spPr bwMode="auto">
              <a:xfrm>
                <a:off x="7118350"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全真顏體" pitchFamily="49" charset="-120"/>
                  </a:rPr>
                  <a:t>自然</a:t>
                </a:r>
                <a:endParaRPr lang="en-US" altLang="zh-TW" dirty="0">
                  <a:solidFill>
                    <a:schemeClr val="bg1"/>
                  </a:solidFill>
                  <a:latin typeface="微軟正黑體" panose="020B0604030504040204" pitchFamily="34" charset="-120"/>
                  <a:ea typeface="全真顏體" pitchFamily="49" charset="-120"/>
                </a:endParaRPr>
              </a:p>
            </p:txBody>
          </p:sp>
          <p:sp>
            <p:nvSpPr>
              <p:cNvPr id="31" name="流程圖: 文件 3"/>
              <p:cNvSpPr/>
              <p:nvPr/>
            </p:nvSpPr>
            <p:spPr bwMode="auto">
              <a:xfrm>
                <a:off x="7915275" y="440206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全真顏體" pitchFamily="49" charset="-120"/>
                  </a:rPr>
                  <a:t>寫作</a:t>
                </a:r>
                <a:endParaRPr lang="en-US" altLang="zh-TW" dirty="0">
                  <a:solidFill>
                    <a:schemeClr val="bg1"/>
                  </a:solidFill>
                  <a:latin typeface="微軟正黑體" panose="020B0604030504040204" pitchFamily="34" charset="-120"/>
                  <a:ea typeface="全真顏體" pitchFamily="49" charset="-120"/>
                </a:endParaRPr>
              </a:p>
            </p:txBody>
          </p:sp>
        </p:grpSp>
      </p:grpSp>
      <p:sp>
        <p:nvSpPr>
          <p:cNvPr id="32" name="向下箭號 31"/>
          <p:cNvSpPr/>
          <p:nvPr/>
        </p:nvSpPr>
        <p:spPr>
          <a:xfrm>
            <a:off x="2436813" y="4510090"/>
            <a:ext cx="323850" cy="5032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 name="標題 1"/>
          <p:cNvSpPr>
            <a:spLocks noGrp="1"/>
          </p:cNvSpPr>
          <p:nvPr>
            <p:ph type="title"/>
          </p:nvPr>
        </p:nvSpPr>
        <p:spPr>
          <a:noFill/>
        </p:spPr>
        <p:txBody>
          <a:bodyPr vert="horz" anchor="ctr" anchorCtr="0">
            <a:normAutofit/>
          </a:bodyPr>
          <a:lstStyle/>
          <a:p>
            <a:pPr algn="ctr"/>
            <a:r>
              <a:rPr lang="zh-TW" altLang="zh-TW" sz="4400" b="0" dirty="0">
                <a:solidFill>
                  <a:schemeClr val="tx1"/>
                </a:solidFill>
                <a:latin typeface="標楷體" pitchFamily="65" charset="-120"/>
                <a:ea typeface="金梅毛行書" pitchFamily="49" charset="-120"/>
                <a:cs typeface="BiauKai"/>
              </a:rPr>
              <a:t>超額比序及分發作業範例</a:t>
            </a:r>
            <a:r>
              <a:rPr lang="zh-TW" altLang="zh-TW" sz="3600" b="0" dirty="0">
                <a:solidFill>
                  <a:schemeClr val="tx1"/>
                </a:solidFill>
                <a:latin typeface="Algerian" pitchFamily="82" charset="0"/>
                <a:ea typeface="金梅毛行書" pitchFamily="49" charset="-120"/>
                <a:cs typeface="BiauKai"/>
              </a:rPr>
              <a:t>（</a:t>
            </a:r>
            <a:r>
              <a:rPr lang="en-US" altLang="zh-TW" sz="3600" b="0" dirty="0">
                <a:solidFill>
                  <a:schemeClr val="tx1"/>
                </a:solidFill>
                <a:latin typeface="Algerian" pitchFamily="82" charset="0"/>
                <a:ea typeface="金梅毛行書" pitchFamily="49" charset="-120"/>
                <a:cs typeface="BiauKai"/>
              </a:rPr>
              <a:t>2)</a:t>
            </a:r>
            <a:endParaRPr lang="zh-TW" altLang="en-US" sz="3600" b="0" dirty="0">
              <a:solidFill>
                <a:schemeClr val="tx1"/>
              </a:solidFill>
              <a:latin typeface="Algerian" pitchFamily="82" charset="0"/>
              <a:ea typeface="金梅毛行書" pitchFamily="49" charset="-120"/>
              <a:cs typeface="BiauKai"/>
            </a:endParaRPr>
          </a:p>
        </p:txBody>
      </p:sp>
      <p:sp>
        <p:nvSpPr>
          <p:cNvPr id="33" name="投影片編號版面配置區 1"/>
          <p:cNvSpPr txBox="1">
            <a:spLocks/>
          </p:cNvSpPr>
          <p:nvPr/>
        </p:nvSpPr>
        <p:spPr>
          <a:xfrm>
            <a:off x="7658100" y="6622288"/>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6</a:t>
            </a:r>
          </a:p>
        </p:txBody>
      </p:sp>
    </p:spTree>
    <p:extLst>
      <p:ext uri="{BB962C8B-B14F-4D97-AF65-F5344CB8AC3E}">
        <p14:creationId xmlns:p14="http://schemas.microsoft.com/office/powerpoint/2010/main" val="1766308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p:spPr>
        <p:txBody>
          <a:bodyPr/>
          <a:lstStyle/>
          <a:p>
            <a:pPr algn="ctr" rtl="0" eaLnBrk="1" latinLnBrk="0" hangingPunct="1"/>
            <a:r>
              <a:rPr lang="zh-TW" altLang="zh-TW" sz="4400" b="0" kern="1200" dirty="0" smtClean="0">
                <a:solidFill>
                  <a:schemeClr val="tx1"/>
                </a:solidFill>
                <a:effectLst/>
                <a:latin typeface="標楷體" pitchFamily="65" charset="-120"/>
                <a:ea typeface="金梅毛行書" pitchFamily="49" charset="-120"/>
                <a:cs typeface="BiauKai"/>
              </a:rPr>
              <a:t>免試入學超額比序案例說明</a:t>
            </a:r>
            <a:endParaRPr lang="zh-TW" altLang="en-US" sz="4400" dirty="0">
              <a:solidFill>
                <a:schemeClr val="tx1"/>
              </a:solidFill>
              <a:latin typeface="標楷體" pitchFamily="65" charset="-120"/>
              <a:ea typeface="標楷體" pitchFamily="65" charset="-120"/>
            </a:endParaRPr>
          </a:p>
        </p:txBody>
      </p:sp>
      <p:sp>
        <p:nvSpPr>
          <p:cNvPr id="8" name="內容版面配置區 7"/>
          <p:cNvSpPr>
            <a:spLocks noGrp="1"/>
          </p:cNvSpPr>
          <p:nvPr>
            <p:ph idx="1"/>
          </p:nvPr>
        </p:nvSpPr>
        <p:spPr/>
        <p:txBody>
          <a:bodyPr/>
          <a:lstStyle/>
          <a:p>
            <a:endParaRPr lang="zh-TW" altLang="en-US"/>
          </a:p>
        </p:txBody>
      </p:sp>
      <p:sp>
        <p:nvSpPr>
          <p:cNvPr id="4" name="投影片編號版面配置區 3"/>
          <p:cNvSpPr>
            <a:spLocks noGrp="1"/>
          </p:cNvSpPr>
          <p:nvPr>
            <p:ph type="sldNum" sz="quarter" idx="4294967295"/>
          </p:nvPr>
        </p:nvSpPr>
        <p:spPr>
          <a:xfrm>
            <a:off x="8643966" y="6429396"/>
            <a:ext cx="500034" cy="428604"/>
          </a:xfrm>
          <a:prstGeom prst="rect">
            <a:avLst/>
          </a:prstGeom>
        </p:spPr>
        <p:txBody>
          <a:bodyPr/>
          <a:lstStyle/>
          <a:p>
            <a:fld id="{47D433DB-B31C-49C9-BEC3-1A87A9E59357}" type="slidenum">
              <a:rPr lang="zh-TW" altLang="en-US" smtClean="0"/>
              <a:pPr/>
              <a:t>59</a:t>
            </a:fld>
            <a:endParaRPr lang="zh-TW" altLang="en-US" dirty="0"/>
          </a:p>
        </p:txBody>
      </p:sp>
      <p:sp>
        <p:nvSpPr>
          <p:cNvPr id="12" name="內容版面配置區 2"/>
          <p:cNvSpPr txBox="1">
            <a:spLocks/>
          </p:cNvSpPr>
          <p:nvPr/>
        </p:nvSpPr>
        <p:spPr bwMode="auto">
          <a:xfrm>
            <a:off x="785786" y="5500702"/>
            <a:ext cx="7559675" cy="1143008"/>
          </a:xfrm>
          <a:prstGeom prst="rect">
            <a:avLst/>
          </a:prstGeom>
          <a:ln w="19050">
            <a:no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buFontTx/>
              <a:buNone/>
              <a:defRPr/>
            </a:pPr>
            <a:r>
              <a:rPr kumimoji="0" altLang="en-US" dirty="0" smtClean="0">
                <a:solidFill>
                  <a:schemeClr val="tx1"/>
                </a:solidFill>
              </a:rPr>
              <a:t>若甲生、乙生第</a:t>
            </a:r>
            <a:r>
              <a:rPr kumimoji="0" lang="en-US" altLang="zh-TW" dirty="0" smtClean="0">
                <a:solidFill>
                  <a:schemeClr val="tx1"/>
                </a:solidFill>
              </a:rPr>
              <a:t>1</a:t>
            </a:r>
            <a:r>
              <a:rPr kumimoji="0" altLang="en-US" dirty="0" smtClean="0">
                <a:solidFill>
                  <a:schemeClr val="tx1"/>
                </a:solidFill>
              </a:rPr>
              <a:t>志願為同一所高中</a:t>
            </a:r>
          </a:p>
          <a:p>
            <a:pPr marL="0" indent="0">
              <a:buFontTx/>
              <a:buNone/>
              <a:defRPr/>
            </a:pPr>
            <a:r>
              <a:rPr altLang="en-US" dirty="0" smtClean="0">
                <a:solidFill>
                  <a:schemeClr val="tx1"/>
                </a:solidFill>
              </a:rPr>
              <a:t>依第五比序</a:t>
            </a:r>
            <a:r>
              <a:rPr lang="en-US" altLang="zh-TW" dirty="0" smtClean="0">
                <a:solidFill>
                  <a:schemeClr val="tx1"/>
                </a:solidFill>
              </a:rPr>
              <a:t>(</a:t>
            </a:r>
            <a:r>
              <a:rPr altLang="en-US" dirty="0" smtClean="0">
                <a:solidFill>
                  <a:schemeClr val="tx1"/>
                </a:solidFill>
              </a:rPr>
              <a:t>各科會考標示</a:t>
            </a:r>
            <a:r>
              <a:rPr lang="en-US" altLang="zh-TW" dirty="0" smtClean="0">
                <a:solidFill>
                  <a:schemeClr val="tx1"/>
                </a:solidFill>
              </a:rPr>
              <a:t>)</a:t>
            </a:r>
            <a:r>
              <a:rPr altLang="en-US" dirty="0" smtClean="0">
                <a:solidFill>
                  <a:schemeClr val="tx1"/>
                </a:solidFill>
              </a:rPr>
              <a:t>，</a:t>
            </a:r>
            <a:r>
              <a:rPr altLang="en-US" b="1" dirty="0" smtClean="0">
                <a:solidFill>
                  <a:srgbClr val="0000FF"/>
                </a:solidFill>
              </a:rPr>
              <a:t>甲生</a:t>
            </a:r>
            <a:r>
              <a:rPr altLang="en-US" dirty="0" smtClean="0">
                <a:solidFill>
                  <a:schemeClr val="tx1"/>
                </a:solidFill>
              </a:rPr>
              <a:t>勝出</a:t>
            </a:r>
            <a:r>
              <a:rPr lang="en-US" altLang="zh-TW" dirty="0" smtClean="0">
                <a:solidFill>
                  <a:schemeClr val="tx1"/>
                </a:solidFill>
                <a:latin typeface="Verdana" pitchFamily="34" charset="0"/>
                <a:ea typeface="Verdana" pitchFamily="34" charset="0"/>
                <a:cs typeface="Verdana" pitchFamily="34" charset="0"/>
              </a:rPr>
              <a:t>(</a:t>
            </a:r>
            <a:r>
              <a:rPr altLang="en-US" dirty="0" smtClean="0">
                <a:solidFill>
                  <a:schemeClr val="tx1"/>
                </a:solidFill>
              </a:rPr>
              <a:t>數學</a:t>
            </a:r>
            <a:r>
              <a:rPr lang="en-US" altLang="zh-TW" dirty="0" smtClean="0">
                <a:solidFill>
                  <a:schemeClr val="tx1"/>
                </a:solidFill>
                <a:latin typeface="Verdana" pitchFamily="34" charset="0"/>
                <a:ea typeface="Verdana" pitchFamily="34" charset="0"/>
                <a:cs typeface="Verdana" pitchFamily="34" charset="0"/>
              </a:rPr>
              <a:t>A++)</a:t>
            </a:r>
            <a:r>
              <a:rPr altLang="en-US" dirty="0" smtClean="0">
                <a:solidFill>
                  <a:schemeClr val="tx1"/>
                </a:solidFill>
              </a:rPr>
              <a:t>。</a:t>
            </a:r>
            <a:endParaRPr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2677877685"/>
              </p:ext>
            </p:extLst>
          </p:nvPr>
        </p:nvGraphicFramePr>
        <p:xfrm>
          <a:off x="214281" y="1214421"/>
          <a:ext cx="8715437" cy="4643470"/>
        </p:xfrm>
        <a:graphic>
          <a:graphicData uri="http://schemas.openxmlformats.org/drawingml/2006/table">
            <a:tbl>
              <a:tblPr firstRow="1" bandRow="1">
                <a:tableStyleId>{5C22544A-7EE6-4342-B048-85BDC9FD1C3A}</a:tableStyleId>
              </a:tblPr>
              <a:tblGrid>
                <a:gridCol w="798328"/>
                <a:gridCol w="1015671"/>
                <a:gridCol w="689655"/>
                <a:gridCol w="689655"/>
                <a:gridCol w="1160478"/>
                <a:gridCol w="570972"/>
                <a:gridCol w="633984"/>
                <a:gridCol w="818510"/>
                <a:gridCol w="558882"/>
                <a:gridCol w="629693"/>
                <a:gridCol w="629693"/>
                <a:gridCol w="519916"/>
              </a:tblGrid>
              <a:tr h="850784">
                <a:tc rowSpan="2">
                  <a:txBody>
                    <a:bodyPr/>
                    <a:lstStyle/>
                    <a:p>
                      <a:pPr algn="ctr"/>
                      <a:endParaRPr lang="zh-TW" altLang="en-US" sz="1800" dirty="0">
                        <a:latin typeface="標楷體" pitchFamily="65" charset="-120"/>
                        <a:ea typeface="標楷體" pitchFamily="65" charset="-12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smtClean="0">
                          <a:latin typeface="標楷體" pitchFamily="65" charset="-120"/>
                          <a:ea typeface="標楷體" pitchFamily="65" charset="-120"/>
                        </a:rPr>
                        <a:t>總</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積</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分</a:t>
                      </a:r>
                      <a:endParaRPr lang="en-US" altLang="zh-TW" sz="2400" dirty="0" smtClean="0">
                        <a:latin typeface="標楷體" pitchFamily="65" charset="-120"/>
                        <a:ea typeface="標楷體" pitchFamily="65" charset="-120"/>
                      </a:endParaRPr>
                    </a:p>
                    <a:p>
                      <a:pPr algn="ctr"/>
                      <a:r>
                        <a:rPr lang="en-US" altLang="zh-TW" sz="2400" dirty="0" smtClean="0">
                          <a:solidFill>
                            <a:srgbClr val="FFFF00"/>
                          </a:solidFill>
                          <a:latin typeface="Verdana" pitchFamily="34" charset="0"/>
                          <a:ea typeface="Verdana" pitchFamily="34" charset="0"/>
                          <a:cs typeface="Verdana" pitchFamily="34" charset="0"/>
                        </a:rPr>
                        <a:t>(1)</a:t>
                      </a:r>
                      <a:endParaRPr lang="zh-TW" altLang="en-US" sz="2400" dirty="0" smtClean="0">
                        <a:solidFill>
                          <a:srgbClr val="FFFF00"/>
                        </a:solidFill>
                        <a:latin typeface="Verdana" pitchFamily="34" charset="0"/>
                        <a:ea typeface="標楷體" pitchFamily="65" charset="-120"/>
                        <a:cs typeface="Verdana" pitchFamily="34"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b="1" kern="1200" dirty="0" smtClean="0">
                          <a:solidFill>
                            <a:schemeClr val="lt1"/>
                          </a:solidFill>
                          <a:latin typeface="標楷體" pitchFamily="65" charset="-120"/>
                          <a:ea typeface="標楷體" pitchFamily="65" charset="-120"/>
                          <a:cs typeface="+mn-cs"/>
                        </a:rPr>
                        <a:t>多元學習</a:t>
                      </a:r>
                      <a:endParaRPr lang="en-US" altLang="zh-TW" sz="2000" b="1" kern="1200" dirty="0" smtClean="0">
                        <a:solidFill>
                          <a:schemeClr val="lt1"/>
                        </a:solidFill>
                        <a:latin typeface="標楷體" pitchFamily="65" charset="-120"/>
                        <a:ea typeface="標楷體" pitchFamily="65" charset="-120"/>
                        <a:cs typeface="+mn-cs"/>
                      </a:endParaRPr>
                    </a:p>
                    <a:p>
                      <a:pPr algn="ctr"/>
                      <a:r>
                        <a:rPr lang="zh-TW" altLang="en-US" sz="2000" b="1" kern="1200" dirty="0" smtClean="0">
                          <a:solidFill>
                            <a:schemeClr val="lt1"/>
                          </a:solidFill>
                          <a:latin typeface="標楷體" pitchFamily="65" charset="-120"/>
                          <a:ea typeface="標楷體" pitchFamily="65" charset="-120"/>
                          <a:cs typeface="+mn-cs"/>
                        </a:rPr>
                        <a:t>表現</a:t>
                      </a:r>
                      <a:r>
                        <a:rPr lang="en-US" altLang="zh-TW" sz="2000" b="1" kern="1200" dirty="0" smtClean="0">
                          <a:solidFill>
                            <a:srgbClr val="FFFF00"/>
                          </a:solidFill>
                          <a:latin typeface="Verdana" pitchFamily="34" charset="0"/>
                          <a:ea typeface="Verdana" pitchFamily="34" charset="0"/>
                          <a:cs typeface="Verdana" pitchFamily="34" charset="0"/>
                        </a:rPr>
                        <a:t>(2)</a:t>
                      </a:r>
                      <a:endParaRPr lang="zh-TW" altLang="en-US" sz="2000" b="1" kern="1200" dirty="0">
                        <a:solidFill>
                          <a:srgbClr val="FFFF00"/>
                        </a:solidFill>
                        <a:latin typeface="Verdana" pitchFamily="34" charset="0"/>
                        <a:ea typeface="標楷體" pitchFamily="65" charset="-120"/>
                        <a:cs typeface="Verdana" pitchFamily="34"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latin typeface="標楷體" pitchFamily="65" charset="-120"/>
                          <a:ea typeface="標楷體" pitchFamily="65" charset="-120"/>
                        </a:rPr>
                        <a:t>會</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考</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總</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積</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分</a:t>
                      </a:r>
                      <a:endParaRPr lang="en-US" altLang="zh-TW" sz="2000" dirty="0" smtClean="0">
                        <a:latin typeface="標楷體" pitchFamily="65" charset="-120"/>
                        <a:ea typeface="標楷體" pitchFamily="65" charset="-120"/>
                      </a:endParaRPr>
                    </a:p>
                    <a:p>
                      <a:pPr algn="ctr"/>
                      <a:r>
                        <a:rPr lang="en-US" altLang="zh-TW" sz="2400" dirty="0" smtClean="0">
                          <a:solidFill>
                            <a:srgbClr val="FFFF00"/>
                          </a:solidFill>
                          <a:latin typeface="Verdana" pitchFamily="34" charset="0"/>
                          <a:ea typeface="Verdana" pitchFamily="34" charset="0"/>
                          <a:cs typeface="Verdana" pitchFamily="34" charset="0"/>
                        </a:rPr>
                        <a:t>(3)</a:t>
                      </a:r>
                      <a:endParaRPr lang="zh-TW" altLang="en-US" sz="2400" dirty="0">
                        <a:solidFill>
                          <a:srgbClr val="FFFF00"/>
                        </a:solidFill>
                        <a:latin typeface="Verdana" pitchFamily="34" charset="0"/>
                        <a:ea typeface="標楷體" pitchFamily="65" charset="-120"/>
                        <a:cs typeface="Verdana" pitchFamily="34"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latin typeface="標楷體" pitchFamily="65" charset="-120"/>
                          <a:ea typeface="標楷體" pitchFamily="65" charset="-120"/>
                        </a:rPr>
                        <a:t>志</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願</a:t>
                      </a:r>
                      <a:endParaRPr lang="en-US" altLang="zh-TW" sz="2000" dirty="0" smtClean="0">
                        <a:latin typeface="標楷體" pitchFamily="65" charset="-120"/>
                        <a:ea typeface="標楷體" pitchFamily="65" charset="-120"/>
                      </a:endParaRPr>
                    </a:p>
                    <a:p>
                      <a:pPr algn="ctr"/>
                      <a:r>
                        <a:rPr lang="zh-TW" altLang="en-US" sz="2000" dirty="0" smtClean="0">
                          <a:latin typeface="標楷體" pitchFamily="65" charset="-120"/>
                          <a:ea typeface="標楷體" pitchFamily="65" charset="-120"/>
                        </a:rPr>
                        <a:t>序積分</a:t>
                      </a:r>
                      <a:endParaRPr lang="en-US" altLang="zh-TW" sz="2000" dirty="0" smtClean="0">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smtClean="0">
                          <a:ln>
                            <a:noFill/>
                          </a:ln>
                          <a:solidFill>
                            <a:srgbClr val="FFFF00"/>
                          </a:solidFill>
                          <a:effectLst/>
                          <a:uLnTx/>
                          <a:uFillTx/>
                          <a:latin typeface="Verdana" pitchFamily="34" charset="0"/>
                          <a:ea typeface="Verdana" pitchFamily="34" charset="0"/>
                          <a:cs typeface="Verdana" pitchFamily="34" charset="0"/>
                        </a:rPr>
                        <a:t>(4)</a:t>
                      </a:r>
                      <a:endParaRPr kumimoji="0" lang="zh-TW" altLang="en-US" sz="2000" b="1" i="0" u="none" strike="noStrike" kern="1200" cap="none" spc="0" normalizeH="0" baseline="0" noProof="0" dirty="0" smtClean="0">
                        <a:ln>
                          <a:noFill/>
                        </a:ln>
                        <a:solidFill>
                          <a:srgbClr val="FFFF00"/>
                        </a:solidFill>
                        <a:effectLst/>
                        <a:uLnTx/>
                        <a:uFillTx/>
                        <a:latin typeface="Verdana" pitchFamily="34" charset="0"/>
                        <a:ea typeface="標楷體" pitchFamily="65" charset="-120"/>
                        <a:cs typeface="Verdana" pitchFamily="34"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zh-TW" altLang="en-US" sz="2400" dirty="0" smtClean="0">
                          <a:latin typeface="標楷體" pitchFamily="65" charset="-120"/>
                          <a:ea typeface="標楷體" pitchFamily="65" charset="-120"/>
                        </a:rPr>
                        <a:t>會考各科等第標示</a:t>
                      </a:r>
                      <a:r>
                        <a:rPr lang="en-US" altLang="zh-TW" sz="2400" dirty="0" smtClean="0">
                          <a:solidFill>
                            <a:srgbClr val="FFFF00"/>
                          </a:solidFill>
                          <a:latin typeface="Verdana" pitchFamily="34" charset="0"/>
                          <a:ea typeface="Verdana" pitchFamily="34" charset="0"/>
                          <a:cs typeface="Verdana" pitchFamily="34" charset="0"/>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12184">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均衡</a:t>
                      </a:r>
                      <a:endParaRPr lang="en-US" altLang="zh-TW" sz="2400" b="1" kern="1200" dirty="0" smtClean="0">
                        <a:solidFill>
                          <a:schemeClr val="lt1"/>
                        </a:solidFill>
                        <a:latin typeface="標楷體" pitchFamily="65" charset="-120"/>
                        <a:ea typeface="標楷體" pitchFamily="65" charset="-120"/>
                        <a:cs typeface="+mn-cs"/>
                      </a:endParaRPr>
                    </a:p>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學習</a:t>
                      </a:r>
                      <a:endParaRPr lang="zh-TW" altLang="en-US" sz="2400" b="1" kern="1200" dirty="0">
                        <a:solidFill>
                          <a:schemeClr val="lt1"/>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服務</a:t>
                      </a:r>
                      <a:endParaRPr lang="en-US" altLang="zh-TW" sz="2400" b="1" kern="1200" dirty="0" smtClean="0">
                        <a:solidFill>
                          <a:schemeClr val="lt1"/>
                        </a:solidFill>
                        <a:latin typeface="標楷體" pitchFamily="65" charset="-120"/>
                        <a:ea typeface="標楷體" pitchFamily="65" charset="-120"/>
                        <a:cs typeface="+mn-cs"/>
                      </a:endParaRPr>
                    </a:p>
                    <a:p>
                      <a:pPr marL="0" algn="ctr" defTabSz="914400" rtl="0" eaLnBrk="1" latinLnBrk="0" hangingPunct="1"/>
                      <a:r>
                        <a:rPr lang="zh-TW" altLang="en-US" sz="2400" b="1" kern="1200" dirty="0" smtClean="0">
                          <a:solidFill>
                            <a:schemeClr val="lt1"/>
                          </a:solidFill>
                          <a:latin typeface="標楷體" pitchFamily="65" charset="-120"/>
                          <a:ea typeface="標楷體" pitchFamily="65" charset="-120"/>
                          <a:cs typeface="+mn-cs"/>
                        </a:rPr>
                        <a:t>學習</a:t>
                      </a:r>
                      <a:endParaRPr lang="zh-TW" altLang="en-US" sz="2400" b="1" kern="1200" dirty="0">
                        <a:solidFill>
                          <a:schemeClr val="lt1"/>
                        </a:solidFill>
                        <a:latin typeface="標楷體" pitchFamily="65" charset="-120"/>
                        <a:ea typeface="標楷體" pitchFamily="65" charset="-120"/>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smtClean="0">
                          <a:latin typeface="標楷體" pitchFamily="65" charset="-120"/>
                          <a:ea typeface="標楷體" pitchFamily="65" charset="-120"/>
                        </a:rPr>
                        <a:t>國</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數</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英</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社</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自</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寫</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作</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測</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驗</a:t>
                      </a:r>
                      <a:endParaRPr lang="zh-TW" altLang="en-US" sz="2400" dirty="0">
                        <a:latin typeface="標楷體" pitchFamily="65" charset="-120"/>
                        <a:ea typeface="標楷體" pitchFamily="65" charset="-120"/>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0251">
                <a:tc>
                  <a:txBody>
                    <a:bodyPr/>
                    <a:lstStyle/>
                    <a:p>
                      <a:pPr algn="ctr"/>
                      <a:r>
                        <a:rPr lang="zh-TW" altLang="en-US" sz="2800" b="1" dirty="0" smtClean="0">
                          <a:solidFill>
                            <a:srgbClr val="0000FF"/>
                          </a:solidFill>
                          <a:latin typeface="標楷體" pitchFamily="65" charset="-120"/>
                          <a:ea typeface="標楷體" pitchFamily="65" charset="-120"/>
                          <a:cs typeface="Times New Roman" panose="02020603050405020304" pitchFamily="18" charset="0"/>
                        </a:rPr>
                        <a:t>甲生</a:t>
                      </a:r>
                      <a:endParaRPr lang="zh-TW" altLang="en-US" sz="2800" b="1" dirty="0">
                        <a:solidFill>
                          <a:srgbClr val="0000FF"/>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91.8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21</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19.8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36</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6</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7</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C</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1</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3</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2</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標楷體" pitchFamily="65" charset="-120"/>
                          <a:ea typeface="標楷體" pitchFamily="65" charset="-120"/>
                          <a:cs typeface="Times New Roman" panose="02020603050405020304" pitchFamily="18" charset="0"/>
                        </a:rPr>
                        <a:t>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0251">
                <a:tc>
                  <a:txBody>
                    <a:bodyPr/>
                    <a:lstStyle/>
                    <a:p>
                      <a:pPr algn="ctr"/>
                      <a:r>
                        <a:rPr lang="zh-TW" altLang="en-US" sz="2800" b="1" dirty="0" smtClean="0">
                          <a:solidFill>
                            <a:srgbClr val="0000FF"/>
                          </a:solidFill>
                          <a:latin typeface="標楷體" pitchFamily="65" charset="-120"/>
                          <a:ea typeface="標楷體" pitchFamily="65" charset="-120"/>
                          <a:cs typeface="Times New Roman" panose="02020603050405020304" pitchFamily="18" charset="0"/>
                        </a:rPr>
                        <a:t>乙生</a:t>
                      </a:r>
                      <a:endParaRPr lang="zh-TW" altLang="en-US" sz="2800" b="1" dirty="0">
                        <a:solidFill>
                          <a:srgbClr val="0000FF"/>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91.8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21</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19.8</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標楷體" pitchFamily="65" charset="-120"/>
                          <a:ea typeface="標楷體" pitchFamily="65" charset="-120"/>
                          <a:cs typeface="Times New Roman" panose="02020603050405020304" pitchFamily="18" charset="0"/>
                        </a:rPr>
                        <a:t>36</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6</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A+</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6</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2</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2</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標楷體" pitchFamily="65" charset="-120"/>
                          <a:ea typeface="標楷體" pitchFamily="65" charset="-120"/>
                          <a:cs typeface="Times New Roman" panose="02020603050405020304" pitchFamily="18" charset="0"/>
                        </a:rPr>
                        <a:t>B+</a:t>
                      </a:r>
                    </a:p>
                    <a:p>
                      <a:pPr algn="ctr"/>
                      <a:r>
                        <a:rPr lang="en-US" altLang="zh-TW" sz="2400" b="1" dirty="0" smtClean="0">
                          <a:solidFill>
                            <a:srgbClr val="FF0000"/>
                          </a:solidFill>
                          <a:latin typeface="標楷體" pitchFamily="65" charset="-120"/>
                          <a:ea typeface="標楷體" pitchFamily="65" charset="-120"/>
                          <a:cs typeface="Times New Roman" panose="02020603050405020304" pitchFamily="18" charset="0"/>
                        </a:rPr>
                        <a:t>3</a:t>
                      </a:r>
                      <a:endParaRPr lang="zh-TW" altLang="en-US" sz="2400" b="1" dirty="0">
                        <a:solidFill>
                          <a:srgbClr val="FF0000"/>
                        </a:solidFill>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標楷體" pitchFamily="65" charset="-120"/>
                          <a:ea typeface="標楷體" pitchFamily="65" charset="-120"/>
                          <a:cs typeface="Times New Roman" panose="02020603050405020304" pitchFamily="18" charset="0"/>
                        </a:rPr>
                        <a:t>5</a:t>
                      </a:r>
                      <a:endParaRPr lang="zh-TW" altLang="en-US" sz="2800" b="1" dirty="0">
                        <a:latin typeface="標楷體" pitchFamily="65" charset="-120"/>
                        <a:ea typeface="標楷體"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441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如何陪伴孩子進行適性選擇</a:t>
            </a:r>
            <a:endParaRPr lang="zh-TW" altLang="en-US" sz="5400" b="0" dirty="0">
              <a:ea typeface="金梅毛隸書" pitchFamily="49" charset="-120"/>
            </a:endParaRPr>
          </a:p>
        </p:txBody>
      </p:sp>
      <p:sp>
        <p:nvSpPr>
          <p:cNvPr id="3" name="內容版面配置區 2"/>
          <p:cNvSpPr>
            <a:spLocks noGrp="1"/>
          </p:cNvSpPr>
          <p:nvPr>
            <p:ph idx="1"/>
          </p:nvPr>
        </p:nvSpPr>
        <p:spPr>
          <a:xfrm>
            <a:off x="428596" y="1214422"/>
            <a:ext cx="8229600" cy="4714908"/>
          </a:xfrm>
        </p:spPr>
        <p:txBody>
          <a:bodyPr>
            <a:noAutofit/>
          </a:bodyPr>
          <a:lstStyle/>
          <a:p>
            <a:pPr algn="ctr"/>
            <a:r>
              <a:rPr lang="zh-TW" altLang="en-US" sz="6000" dirty="0" smtClean="0">
                <a:solidFill>
                  <a:srgbClr val="FF0000"/>
                </a:solidFill>
                <a:ea typeface="全真顏體" pitchFamily="49" charset="-120"/>
              </a:rPr>
              <a:t>在台灣</a:t>
            </a:r>
            <a:endParaRPr lang="en-US" altLang="zh-TW" sz="6000" dirty="0" smtClean="0">
              <a:solidFill>
                <a:srgbClr val="FF0000"/>
              </a:solidFill>
              <a:ea typeface="全真顏體" pitchFamily="49" charset="-120"/>
            </a:endParaRPr>
          </a:p>
          <a:p>
            <a:pPr algn="ctr"/>
            <a:r>
              <a:rPr lang="zh-TW" altLang="en-US" sz="6000" dirty="0" smtClean="0">
                <a:solidFill>
                  <a:srgbClr val="FF0000"/>
                </a:solidFill>
                <a:ea typeface="全真顏體" pitchFamily="49" charset="-120"/>
              </a:rPr>
              <a:t>我們的孩子也能</a:t>
            </a:r>
            <a:endParaRPr lang="en-US" altLang="zh-TW" sz="6000" dirty="0" smtClean="0">
              <a:solidFill>
                <a:srgbClr val="FF0000"/>
              </a:solidFill>
              <a:ea typeface="全真顏體" pitchFamily="49" charset="-120"/>
            </a:endParaRPr>
          </a:p>
          <a:p>
            <a:pPr algn="ctr"/>
            <a:r>
              <a:rPr lang="zh-TW" altLang="en-US" sz="6000" dirty="0" smtClean="0">
                <a:solidFill>
                  <a:srgbClr val="FF0000"/>
                </a:solidFill>
                <a:ea typeface="全真顏體" pitchFamily="49" charset="-120"/>
              </a:rPr>
              <a:t>樂於做自己</a:t>
            </a:r>
            <a:endParaRPr lang="en-US" altLang="zh-TW" sz="6000" dirty="0" smtClean="0">
              <a:solidFill>
                <a:srgbClr val="FF0000"/>
              </a:solidFill>
              <a:ea typeface="全真顏體" pitchFamily="49" charset="-120"/>
            </a:endParaRPr>
          </a:p>
          <a:p>
            <a:pPr algn="ctr"/>
            <a:r>
              <a:rPr lang="zh-TW" altLang="en-US" sz="6000" dirty="0" smtClean="0">
                <a:solidFill>
                  <a:srgbClr val="FF0000"/>
                </a:solidFill>
                <a:ea typeface="全真顏體" pitchFamily="49" charset="-120"/>
              </a:rPr>
              <a:t>勇於追求自己的夢想</a:t>
            </a:r>
            <a:endParaRPr lang="en-US" altLang="zh-TW" sz="6000" dirty="0" smtClean="0">
              <a:solidFill>
                <a:srgbClr val="FF0000"/>
              </a:solidFill>
              <a:ea typeface="全真顏體" pitchFamily="49" charset="-120"/>
            </a:endParaRPr>
          </a:p>
        </p:txBody>
      </p:sp>
      <p:pic>
        <p:nvPicPr>
          <p:cNvPr id="10"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609515">
            <a:off x="7468298" y="5570249"/>
            <a:ext cx="1547482" cy="1160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smtClean="0">
                <a:solidFill>
                  <a:srgbClr val="FF0000"/>
                </a:solidFill>
                <a:latin typeface="Algerian" pitchFamily="82" charset="0"/>
                <a:ea typeface="金梅草行書" pitchFamily="49" charset="-120"/>
              </a:rPr>
              <a:t>4.</a:t>
            </a:r>
            <a:r>
              <a:rPr lang="zh-TW" altLang="en-US" sz="4800" dirty="0" smtClean="0">
                <a:solidFill>
                  <a:srgbClr val="FF0000"/>
                </a:solidFill>
                <a:latin typeface="標楷體" pitchFamily="65" charset="-120"/>
                <a:ea typeface="金梅草行書" pitchFamily="49" charset="-120"/>
              </a:rPr>
              <a:t>  個人序位區間查詢</a:t>
            </a:r>
            <a:endParaRPr lang="zh-TW" altLang="en-US" sz="3600" dirty="0">
              <a:solidFill>
                <a:srgbClr val="FF0000"/>
              </a:solidFill>
              <a:latin typeface="Algerian" pitchFamily="82" charset="0"/>
              <a:ea typeface="金梅草行書" pitchFamily="49" charset="-120"/>
            </a:endParaRPr>
          </a:p>
        </p:txBody>
      </p:sp>
      <p:sp>
        <p:nvSpPr>
          <p:cNvPr id="4" name="投影片編號版面配置區 3"/>
          <p:cNvSpPr>
            <a:spLocks noGrp="1"/>
          </p:cNvSpPr>
          <p:nvPr>
            <p:ph type="sldNum" sz="quarter" idx="4294967295"/>
          </p:nvPr>
        </p:nvSpPr>
        <p:spPr>
          <a:xfrm>
            <a:off x="8501090" y="6429396"/>
            <a:ext cx="642910" cy="292079"/>
          </a:xfrm>
          <a:prstGeom prst="rect">
            <a:avLst/>
          </a:prstGeom>
        </p:spPr>
        <p:txBody>
          <a:bodyPr/>
          <a:lstStyle/>
          <a:p>
            <a:fld id="{47D433DB-B31C-49C9-BEC3-1A87A9E59357}" type="slidenum">
              <a:rPr lang="zh-TW" altLang="en-US" smtClean="0"/>
              <a:pPr/>
              <a:t>60</a:t>
            </a:fld>
            <a:endParaRPr lang="zh-TW" altLang="en-US" dirty="0"/>
          </a:p>
        </p:txBody>
      </p:sp>
      <p:sp>
        <p:nvSpPr>
          <p:cNvPr id="10" name="內容版面配置區 2"/>
          <p:cNvSpPr>
            <a:spLocks noGrp="1"/>
          </p:cNvSpPr>
          <p:nvPr>
            <p:ph idx="1"/>
          </p:nvPr>
        </p:nvSpPr>
        <p:spPr>
          <a:xfrm>
            <a:off x="428596" y="1285860"/>
            <a:ext cx="8001056" cy="5357850"/>
          </a:xfrm>
        </p:spPr>
        <p:txBody>
          <a:bodyPr/>
          <a:lstStyle/>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查詢時間：</a:t>
            </a:r>
            <a:endParaRPr lang="en-US" altLang="zh-TW" sz="2800" b="1" dirty="0" smtClean="0">
              <a:solidFill>
                <a:srgbClr val="FF0000"/>
              </a:solidFill>
              <a:latin typeface="標楷體" pitchFamily="65" charset="-120"/>
              <a:ea typeface="標楷體" pitchFamily="65" charset="-120"/>
            </a:endParaRPr>
          </a:p>
          <a:p>
            <a:pPr marL="0" indent="0">
              <a:spcBef>
                <a:spcPts val="1200"/>
              </a:spcBef>
              <a:buFont typeface="Arial" pitchFamily="34" charset="0"/>
              <a:buNone/>
            </a:pPr>
            <a:r>
              <a:rPr lang="en-US" altLang="zh-TW" sz="2800" dirty="0" smtClean="0">
                <a:solidFill>
                  <a:srgbClr val="000000"/>
                </a:solidFill>
                <a:latin typeface="Times New Roman" pitchFamily="18" charset="0"/>
                <a:ea typeface="標楷體" pitchFamily="65" charset="-120"/>
                <a:cs typeface="Times New Roman" pitchFamily="18" charset="0"/>
              </a:rPr>
              <a:t>106</a:t>
            </a:r>
            <a:r>
              <a:rPr altLang="zh-TW" sz="2800" dirty="0" smtClean="0">
                <a:solidFill>
                  <a:srgbClr val="000000"/>
                </a:solidFill>
                <a:latin typeface="Times New Roman" pitchFamily="18" charset="0"/>
                <a:ea typeface="標楷體" pitchFamily="65" charset="-120"/>
                <a:cs typeface="Times New Roman" pitchFamily="18" charset="0"/>
              </a:rPr>
              <a:t>年</a:t>
            </a:r>
            <a:r>
              <a:rPr lang="en-US" altLang="zh-TW" sz="2800" dirty="0" smtClean="0">
                <a:solidFill>
                  <a:srgbClr val="000000"/>
                </a:solidFill>
                <a:latin typeface="Times New Roman" pitchFamily="18" charset="0"/>
                <a:ea typeface="標楷體" pitchFamily="65" charset="-120"/>
                <a:cs typeface="Times New Roman" pitchFamily="18" charset="0"/>
              </a:rPr>
              <a:t>6</a:t>
            </a:r>
            <a:r>
              <a:rPr altLang="zh-TW" sz="2800" dirty="0" smtClean="0">
                <a:solidFill>
                  <a:srgbClr val="000000"/>
                </a:solidFill>
                <a:latin typeface="Times New Roman" pitchFamily="18" charset="0"/>
                <a:ea typeface="標楷體" pitchFamily="65" charset="-120"/>
                <a:cs typeface="Times New Roman" pitchFamily="18" charset="0"/>
              </a:rPr>
              <a:t>月</a:t>
            </a:r>
            <a:r>
              <a:rPr lang="en-US" altLang="zh-TW" sz="2800" dirty="0" smtClean="0">
                <a:solidFill>
                  <a:srgbClr val="000000"/>
                </a:solidFill>
                <a:latin typeface="Times New Roman" pitchFamily="18" charset="0"/>
                <a:ea typeface="標楷體" pitchFamily="65" charset="-120"/>
                <a:cs typeface="Times New Roman" pitchFamily="18" charset="0"/>
              </a:rPr>
              <a:t>22</a:t>
            </a:r>
            <a:r>
              <a:rPr altLang="zh-TW" sz="2800" dirty="0" smtClean="0">
                <a:solidFill>
                  <a:srgbClr val="000000"/>
                </a:solidFill>
                <a:latin typeface="Times New Roman" pitchFamily="18" charset="0"/>
                <a:ea typeface="標楷體" pitchFamily="65" charset="-120"/>
                <a:cs typeface="Times New Roman" pitchFamily="18" charset="0"/>
              </a:rPr>
              <a:t>日</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en-US" sz="2800" dirty="0" smtClean="0">
                <a:solidFill>
                  <a:srgbClr val="000000"/>
                </a:solidFill>
                <a:latin typeface="Times New Roman" pitchFamily="18" charset="0"/>
                <a:ea typeface="標楷體" pitchFamily="65" charset="-120"/>
                <a:cs typeface="Times New Roman" pitchFamily="18" charset="0"/>
              </a:rPr>
              <a:t>四</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zh-TW" sz="2800" dirty="0" smtClean="0">
                <a:solidFill>
                  <a:srgbClr val="000000"/>
                </a:solidFill>
                <a:latin typeface="Times New Roman" pitchFamily="18" charset="0"/>
                <a:ea typeface="標楷體" pitchFamily="65" charset="-120"/>
                <a:cs typeface="Times New Roman" pitchFamily="18" charset="0"/>
              </a:rPr>
              <a:t>中午</a:t>
            </a:r>
            <a:r>
              <a:rPr lang="en-US" altLang="zh-TW" sz="2800" dirty="0" smtClean="0">
                <a:solidFill>
                  <a:srgbClr val="000000"/>
                </a:solidFill>
                <a:latin typeface="Times New Roman" pitchFamily="18" charset="0"/>
                <a:ea typeface="標楷體" pitchFamily="65" charset="-120"/>
                <a:cs typeface="Times New Roman" pitchFamily="18" charset="0"/>
              </a:rPr>
              <a:t>12</a:t>
            </a:r>
            <a:r>
              <a:rPr altLang="zh-TW" sz="2800" dirty="0" smtClean="0">
                <a:solidFill>
                  <a:srgbClr val="000000"/>
                </a:solidFill>
                <a:latin typeface="Times New Roman" pitchFamily="18" charset="0"/>
                <a:ea typeface="標楷體" pitchFamily="65" charset="-120"/>
                <a:cs typeface="Times New Roman" pitchFamily="18" charset="0"/>
              </a:rPr>
              <a:t>時～</a:t>
            </a:r>
            <a:r>
              <a:rPr lang="en-US" altLang="zh-TW" sz="2800" dirty="0" smtClean="0">
                <a:solidFill>
                  <a:srgbClr val="000000"/>
                </a:solidFill>
                <a:latin typeface="Times New Roman" pitchFamily="18" charset="0"/>
                <a:ea typeface="標楷體" pitchFamily="65" charset="-120"/>
                <a:cs typeface="Times New Roman" pitchFamily="18" charset="0"/>
              </a:rPr>
              <a:t>105</a:t>
            </a:r>
            <a:r>
              <a:rPr altLang="en-US" sz="2800" dirty="0" smtClean="0">
                <a:solidFill>
                  <a:srgbClr val="000000"/>
                </a:solidFill>
                <a:latin typeface="Times New Roman" pitchFamily="18" charset="0"/>
                <a:ea typeface="標楷體" pitchFamily="65" charset="-120"/>
                <a:cs typeface="Times New Roman" pitchFamily="18" charset="0"/>
              </a:rPr>
              <a:t>年</a:t>
            </a:r>
            <a:r>
              <a:rPr lang="en-US" altLang="zh-TW" sz="2800" dirty="0" smtClean="0">
                <a:solidFill>
                  <a:srgbClr val="000000"/>
                </a:solidFill>
                <a:latin typeface="Times New Roman" pitchFamily="18" charset="0"/>
                <a:ea typeface="標楷體" pitchFamily="65" charset="-120"/>
                <a:cs typeface="Times New Roman" pitchFamily="18" charset="0"/>
              </a:rPr>
              <a:t>6</a:t>
            </a:r>
            <a:r>
              <a:rPr altLang="zh-TW" sz="2800" dirty="0" smtClean="0">
                <a:solidFill>
                  <a:srgbClr val="000000"/>
                </a:solidFill>
                <a:latin typeface="Times New Roman" pitchFamily="18" charset="0"/>
                <a:ea typeface="標楷體" pitchFamily="65" charset="-120"/>
                <a:cs typeface="Times New Roman" pitchFamily="18" charset="0"/>
              </a:rPr>
              <a:t>月</a:t>
            </a:r>
            <a:r>
              <a:rPr lang="en-US" altLang="zh-TW" sz="2800" dirty="0" smtClean="0">
                <a:solidFill>
                  <a:srgbClr val="000000"/>
                </a:solidFill>
                <a:latin typeface="Times New Roman" pitchFamily="18" charset="0"/>
                <a:ea typeface="標楷體" pitchFamily="65" charset="-120"/>
                <a:cs typeface="Times New Roman" pitchFamily="18" charset="0"/>
              </a:rPr>
              <a:t>29</a:t>
            </a:r>
            <a:r>
              <a:rPr altLang="zh-TW" sz="2800" dirty="0" smtClean="0">
                <a:solidFill>
                  <a:srgbClr val="000000"/>
                </a:solidFill>
                <a:latin typeface="Times New Roman" pitchFamily="18" charset="0"/>
                <a:ea typeface="標楷體" pitchFamily="65" charset="-120"/>
                <a:cs typeface="Times New Roman" pitchFamily="18" charset="0"/>
              </a:rPr>
              <a:t>日</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zh-TW" sz="2800" dirty="0" smtClean="0">
                <a:solidFill>
                  <a:srgbClr val="000000"/>
                </a:solidFill>
                <a:latin typeface="Times New Roman" pitchFamily="18" charset="0"/>
                <a:ea typeface="標楷體" pitchFamily="65" charset="-120"/>
                <a:cs typeface="Times New Roman" pitchFamily="18" charset="0"/>
              </a:rPr>
              <a:t>四</a:t>
            </a:r>
            <a:r>
              <a:rPr lang="en-US" altLang="zh-TW" sz="2800" dirty="0" smtClean="0">
                <a:solidFill>
                  <a:srgbClr val="000000"/>
                </a:solidFill>
                <a:latin typeface="Times New Roman" pitchFamily="18" charset="0"/>
                <a:ea typeface="標楷體" pitchFamily="65" charset="-120"/>
                <a:cs typeface="Times New Roman" pitchFamily="18" charset="0"/>
              </a:rPr>
              <a:t>)</a:t>
            </a:r>
            <a:r>
              <a:rPr altLang="zh-TW" sz="2800" dirty="0" smtClean="0">
                <a:solidFill>
                  <a:srgbClr val="000000"/>
                </a:solidFill>
                <a:latin typeface="Times New Roman" pitchFamily="18" charset="0"/>
                <a:ea typeface="標楷體" pitchFamily="65" charset="-120"/>
                <a:cs typeface="Times New Roman" pitchFamily="18" charset="0"/>
              </a:rPr>
              <a:t>中午</a:t>
            </a:r>
            <a:r>
              <a:rPr lang="en-US" altLang="zh-TW" sz="2800" dirty="0" smtClean="0">
                <a:solidFill>
                  <a:srgbClr val="000000"/>
                </a:solidFill>
                <a:latin typeface="Times New Roman" pitchFamily="18" charset="0"/>
                <a:ea typeface="標楷體" pitchFamily="65" charset="-120"/>
                <a:cs typeface="Times New Roman" pitchFamily="18" charset="0"/>
              </a:rPr>
              <a:t>12</a:t>
            </a:r>
            <a:r>
              <a:rPr altLang="zh-TW" sz="2800" dirty="0" smtClean="0">
                <a:solidFill>
                  <a:srgbClr val="000000"/>
                </a:solidFill>
                <a:latin typeface="Times New Roman" pitchFamily="18" charset="0"/>
                <a:ea typeface="標楷體" pitchFamily="65" charset="-120"/>
                <a:cs typeface="Times New Roman" pitchFamily="18" charset="0"/>
              </a:rPr>
              <a:t>時止</a:t>
            </a:r>
          </a:p>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查詢網站：</a:t>
            </a:r>
            <a:r>
              <a:rPr altLang="zh-TW" sz="2800" dirty="0" smtClean="0">
                <a:solidFill>
                  <a:srgbClr val="000000"/>
                </a:solidFill>
                <a:latin typeface="Times New Roman" pitchFamily="18" charset="0"/>
                <a:ea typeface="標楷體" pitchFamily="65" charset="-120"/>
              </a:rPr>
              <a:t>基北區免試入學委員會網站</a:t>
            </a:r>
            <a:endParaRPr lang="en-US" altLang="zh-TW" sz="2800" dirty="0" smtClean="0">
              <a:solidFill>
                <a:srgbClr val="000000"/>
              </a:solidFill>
              <a:latin typeface="Times New Roman" pitchFamily="18" charset="0"/>
              <a:ea typeface="標楷體" pitchFamily="65" charset="-120"/>
            </a:endParaRPr>
          </a:p>
          <a:p>
            <a:pPr>
              <a:spcBef>
                <a:spcPts val="1200"/>
              </a:spcBef>
            </a:pPr>
            <a:r>
              <a:rPr lang="en-US" altLang="zh-TW" sz="2800" dirty="0" smtClean="0">
                <a:solidFill>
                  <a:srgbClr val="000000"/>
                </a:solidFill>
                <a:latin typeface="Times New Roman" pitchFamily="18" charset="0"/>
                <a:ea typeface="標楷體" pitchFamily="65" charset="-120"/>
              </a:rPr>
              <a:t>  </a:t>
            </a:r>
            <a:r>
              <a:rPr altLang="zh-TW" sz="2800" dirty="0" smtClean="0">
                <a:solidFill>
                  <a:srgbClr val="000000"/>
                </a:solidFill>
                <a:latin typeface="Times New Roman" pitchFamily="18" charset="0"/>
                <a:ea typeface="標楷體" pitchFamily="65" charset="-120"/>
              </a:rPr>
              <a:t>（</a:t>
            </a:r>
            <a:r>
              <a:rPr lang="en-US" altLang="zh-TW" sz="2800" dirty="0" smtClean="0">
                <a:solidFill>
                  <a:srgbClr val="000000"/>
                </a:solidFill>
                <a:latin typeface="Times New Roman" pitchFamily="18" charset="0"/>
                <a:ea typeface="標楷體" pitchFamily="65" charset="-120"/>
              </a:rPr>
              <a:t>http://ttk.entry.edu.tw/</a:t>
            </a:r>
            <a:r>
              <a:rPr altLang="zh-TW" sz="2800" dirty="0" smtClean="0">
                <a:solidFill>
                  <a:srgbClr val="000000"/>
                </a:solidFill>
                <a:latin typeface="Times New Roman" pitchFamily="18" charset="0"/>
                <a:ea typeface="標楷體" pitchFamily="65" charset="-120"/>
              </a:rPr>
              <a:t>）</a:t>
            </a:r>
          </a:p>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查詢對象：</a:t>
            </a:r>
            <a:r>
              <a:rPr altLang="zh-TW" sz="2800" dirty="0" smtClean="0">
                <a:solidFill>
                  <a:srgbClr val="000000"/>
                </a:solidFill>
                <a:latin typeface="Times New Roman" pitchFamily="18" charset="0"/>
                <a:ea typeface="標楷體" pitchFamily="65" charset="-120"/>
              </a:rPr>
              <a:t>參加基北區免試入學學生</a:t>
            </a:r>
          </a:p>
          <a:p>
            <a:pPr marL="0" indent="0">
              <a:spcBef>
                <a:spcPts val="1200"/>
              </a:spcBef>
              <a:buFont typeface="Arial" pitchFamily="34" charset="0"/>
              <a:buNone/>
            </a:pPr>
            <a:r>
              <a:rPr altLang="zh-TW" sz="2800" b="1" dirty="0" smtClean="0">
                <a:solidFill>
                  <a:srgbClr val="FF0000"/>
                </a:solidFill>
                <a:latin typeface="標楷體" pitchFamily="65" charset="-120"/>
                <a:ea typeface="標楷體" pitchFamily="65" charset="-120"/>
              </a:rPr>
              <a:t>查詢方式：</a:t>
            </a:r>
            <a:r>
              <a:rPr altLang="zh-TW" sz="2800" dirty="0" smtClean="0">
                <a:solidFill>
                  <a:srgbClr val="000000"/>
                </a:solidFill>
                <a:latin typeface="Times New Roman" pitchFamily="18" charset="0"/>
                <a:ea typeface="標楷體" pitchFamily="65" charset="-120"/>
              </a:rPr>
              <a:t>以帳號、密碼登入查詢</a:t>
            </a:r>
            <a:endParaRPr lang="en-US" altLang="zh-TW" sz="2800" dirty="0" smtClean="0">
              <a:solidFill>
                <a:srgbClr val="000000"/>
              </a:solidFill>
              <a:latin typeface="Times New Roman" pitchFamily="18" charset="0"/>
              <a:ea typeface="標楷體" pitchFamily="65" charset="-120"/>
            </a:endParaRPr>
          </a:p>
        </p:txBody>
      </p:sp>
    </p:spTree>
    <p:extLst>
      <p:ext uri="{BB962C8B-B14F-4D97-AF65-F5344CB8AC3E}">
        <p14:creationId xmlns:p14="http://schemas.microsoft.com/office/powerpoint/2010/main" val="19073627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smtClean="0">
                <a:solidFill>
                  <a:srgbClr val="7030A0"/>
                </a:solidFill>
                <a:latin typeface="Algerian" pitchFamily="82" charset="0"/>
                <a:ea typeface="金梅草行書" pitchFamily="49" charset="-120"/>
              </a:rPr>
              <a:t>5.</a:t>
            </a:r>
            <a:r>
              <a:rPr lang="zh-TW" altLang="en-US" sz="4800" dirty="0" smtClean="0">
                <a:solidFill>
                  <a:srgbClr val="7030A0"/>
                </a:solidFill>
                <a:latin typeface="標楷體" pitchFamily="65" charset="-120"/>
                <a:ea typeface="金梅草行書" pitchFamily="49" charset="-120"/>
              </a:rPr>
              <a:t>  志願模擬選填</a:t>
            </a:r>
            <a:endParaRPr lang="zh-TW" altLang="en-US" sz="4800" dirty="0">
              <a:solidFill>
                <a:srgbClr val="7030A0"/>
              </a:solidFill>
              <a:latin typeface="標楷體" pitchFamily="65" charset="-120"/>
              <a:ea typeface="金梅草行書" pitchFamily="49" charset="-120"/>
            </a:endParaRPr>
          </a:p>
        </p:txBody>
      </p:sp>
      <p:sp>
        <p:nvSpPr>
          <p:cNvPr id="3" name="內容版面配置區 2"/>
          <p:cNvSpPr>
            <a:spLocks noGrp="1"/>
          </p:cNvSpPr>
          <p:nvPr>
            <p:ph idx="1"/>
          </p:nvPr>
        </p:nvSpPr>
        <p:spPr>
          <a:xfrm>
            <a:off x="357158" y="1600200"/>
            <a:ext cx="8429684" cy="4329129"/>
          </a:xfrm>
        </p:spPr>
        <p:txBody>
          <a:bodyPr/>
          <a:lstStyle/>
          <a:p>
            <a:r>
              <a:rPr lang="zh-TW" altLang="en-US" sz="4000" dirty="0" smtClean="0">
                <a:latin typeface="Cambria Math" pitchFamily="18" charset="0"/>
                <a:ea typeface="標楷體" pitchFamily="65" charset="-120"/>
                <a:cs typeface="Times New Roman" panose="02020603050405020304" pitchFamily="18" charset="0"/>
              </a:rPr>
              <a:t>網址：</a:t>
            </a:r>
            <a:r>
              <a:rPr lang="en-US" altLang="zh-TW" sz="4000" b="1" dirty="0" smtClean="0">
                <a:latin typeface="Cambria Math" pitchFamily="18" charset="0"/>
                <a:ea typeface="標楷體" pitchFamily="65" charset="-120"/>
                <a:cs typeface="Times New Roman" panose="02020603050405020304" pitchFamily="18" charset="0"/>
              </a:rPr>
              <a:t>http://ttk.entry.edu.tw/</a:t>
            </a:r>
          </a:p>
          <a:p>
            <a:endParaRPr lang="en-US" altLang="zh-TW" sz="4000" b="1" dirty="0" smtClean="0">
              <a:latin typeface="Cambria Math" pitchFamily="18" charset="0"/>
              <a:ea typeface="標楷體" pitchFamily="65" charset="-120"/>
              <a:cs typeface="Times New Roman" panose="02020603050405020304" pitchFamily="18" charset="0"/>
            </a:endParaRPr>
          </a:p>
          <a:p>
            <a:r>
              <a:rPr lang="en-US" altLang="zh-TW" sz="4000" dirty="0" smtClean="0">
                <a:latin typeface="Cambria Math" pitchFamily="18" charset="0"/>
                <a:ea typeface="標楷體" pitchFamily="65" charset="-120"/>
                <a:cs typeface="Times New Roman" panose="02020603050405020304" pitchFamily="18" charset="0"/>
              </a:rPr>
              <a:t>106</a:t>
            </a:r>
            <a:r>
              <a:rPr lang="zh-TW" altLang="en-US" sz="4000" dirty="0" smtClean="0">
                <a:latin typeface="Cambria Math" pitchFamily="18" charset="0"/>
                <a:ea typeface="標楷體" pitchFamily="65" charset="-120"/>
                <a:cs typeface="Times New Roman" panose="02020603050405020304" pitchFamily="18" charset="0"/>
              </a:rPr>
              <a:t>學年度預計辦理</a:t>
            </a:r>
            <a:r>
              <a:rPr lang="en-US" altLang="zh-TW" sz="4000" dirty="0" smtClean="0">
                <a:latin typeface="Cambria Math" pitchFamily="18" charset="0"/>
                <a:ea typeface="標楷體" pitchFamily="65" charset="-120"/>
                <a:cs typeface="Times New Roman" panose="02020603050405020304" pitchFamily="18" charset="0"/>
              </a:rPr>
              <a:t>2</a:t>
            </a:r>
            <a:r>
              <a:rPr lang="zh-TW" altLang="en-US" sz="4000" dirty="0" smtClean="0">
                <a:latin typeface="Cambria Math" pitchFamily="18" charset="0"/>
                <a:ea typeface="標楷體" pitchFamily="65" charset="-120"/>
                <a:cs typeface="Times New Roman" panose="02020603050405020304" pitchFamily="18" charset="0"/>
              </a:rPr>
              <a:t>次</a:t>
            </a:r>
            <a:r>
              <a:rPr lang="zh-TW" altLang="en-US" sz="4000" dirty="0">
                <a:latin typeface="Cambria Math" pitchFamily="18" charset="0"/>
                <a:ea typeface="標楷體" pitchFamily="65" charset="-120"/>
              </a:rPr>
              <a:t>免試入學志願模擬選</a:t>
            </a:r>
            <a:r>
              <a:rPr lang="zh-TW" altLang="en-US" sz="4000" dirty="0" smtClean="0">
                <a:latin typeface="Cambria Math" pitchFamily="18" charset="0"/>
                <a:ea typeface="標楷體" pitchFamily="65" charset="-120"/>
              </a:rPr>
              <a:t>填</a:t>
            </a:r>
            <a:endParaRPr lang="zh-TW" altLang="en-US" sz="4000" dirty="0">
              <a:latin typeface="Cambria Math" pitchFamily="18" charset="0"/>
              <a:ea typeface="標楷體" pitchFamily="65" charset="-120"/>
              <a:cs typeface="Times New Roman" panose="02020603050405020304" pitchFamily="18" charset="0"/>
            </a:endParaRPr>
          </a:p>
        </p:txBody>
      </p:sp>
      <p:sp>
        <p:nvSpPr>
          <p:cNvPr id="4" name="投影片編號版面配置區 3"/>
          <p:cNvSpPr>
            <a:spLocks noGrp="1"/>
          </p:cNvSpPr>
          <p:nvPr>
            <p:ph type="sldNum" sz="quarter" idx="4294967295"/>
          </p:nvPr>
        </p:nvSpPr>
        <p:spPr>
          <a:xfrm>
            <a:off x="8429652" y="6429396"/>
            <a:ext cx="714348" cy="292079"/>
          </a:xfrm>
          <a:prstGeom prst="rect">
            <a:avLst/>
          </a:prstGeom>
        </p:spPr>
        <p:txBody>
          <a:bodyPr/>
          <a:lstStyle/>
          <a:p>
            <a:fld id="{47D433DB-B31C-49C9-BEC3-1A87A9E59357}" type="slidenum">
              <a:rPr lang="zh-TW" altLang="en-US" smtClean="0"/>
              <a:pPr/>
              <a:t>61</a:t>
            </a:fld>
            <a:endParaRPr lang="zh-TW" altLang="en-US" dirty="0"/>
          </a:p>
        </p:txBody>
      </p:sp>
      <p:pic>
        <p:nvPicPr>
          <p:cNvPr id="6145" name="Picture 1"/>
          <p:cNvPicPr>
            <a:picLocks noChangeAspect="1" noChangeArrowheads="1"/>
          </p:cNvPicPr>
          <p:nvPr/>
        </p:nvPicPr>
        <p:blipFill>
          <a:blip r:embed="rId3"/>
          <a:srcRect/>
          <a:stretch>
            <a:fillRect/>
          </a:stretch>
        </p:blipFill>
        <p:spPr bwMode="auto">
          <a:xfrm>
            <a:off x="6143636" y="4500570"/>
            <a:ext cx="2133600" cy="1990725"/>
          </a:xfrm>
          <a:prstGeom prst="rect">
            <a:avLst/>
          </a:prstGeom>
          <a:noFill/>
          <a:ln w="9525">
            <a:noFill/>
            <a:miter lim="800000"/>
            <a:headEnd/>
            <a:tailEnd/>
          </a:ln>
          <a:effectLst/>
        </p:spPr>
      </p:pic>
    </p:spTree>
    <p:extLst>
      <p:ext uri="{BB962C8B-B14F-4D97-AF65-F5344CB8AC3E}">
        <p14:creationId xmlns:p14="http://schemas.microsoft.com/office/powerpoint/2010/main" val="15095800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85720" y="214290"/>
            <a:ext cx="8501122" cy="3714776"/>
          </a:xfrm>
          <a:prstGeom prst="rect">
            <a:avLst/>
          </a:prstGeom>
        </p:spPr>
        <p:txBody>
          <a:bodyPr>
            <a:noAutofit/>
          </a:bodyPr>
          <a:lstStyle/>
          <a:p>
            <a:pPr>
              <a:lnSpc>
                <a:spcPct val="150000"/>
              </a:lnSpc>
              <a:defRPr/>
            </a:pPr>
            <a:r>
              <a:rPr lang="zh-TW" altLang="en-US" sz="7200" b="0" dirty="0" smtClean="0">
                <a:solidFill>
                  <a:srgbClr val="7030A0"/>
                </a:solidFill>
                <a:latin typeface="標楷體" pitchFamily="65" charset="-120"/>
                <a:ea typeface="全真顏體" pitchFamily="49" charset="-120"/>
              </a:rPr>
              <a:t>  基北區特色招生</a:t>
            </a:r>
            <a:r>
              <a:rPr lang="en-US" altLang="zh-TW" sz="7200" b="0" dirty="0" smtClean="0">
                <a:solidFill>
                  <a:srgbClr val="7030A0"/>
                </a:solidFill>
                <a:latin typeface="標楷體" pitchFamily="65" charset="-120"/>
                <a:ea typeface="全真顏體" pitchFamily="49" charset="-120"/>
              </a:rPr>
              <a:t>-</a:t>
            </a:r>
            <a:br>
              <a:rPr lang="en-US" altLang="zh-TW" sz="7200" b="0" dirty="0" smtClean="0">
                <a:solidFill>
                  <a:srgbClr val="7030A0"/>
                </a:solidFill>
                <a:latin typeface="標楷體" pitchFamily="65" charset="-120"/>
                <a:ea typeface="全真顏體" pitchFamily="49" charset="-120"/>
              </a:rPr>
            </a:br>
            <a:r>
              <a:rPr lang="en-US" altLang="zh-TW" sz="7200" b="0" dirty="0" smtClean="0">
                <a:solidFill>
                  <a:srgbClr val="7030A0"/>
                </a:solidFill>
                <a:latin typeface="標楷體" pitchFamily="65" charset="-120"/>
                <a:ea typeface="全真顏體" pitchFamily="49" charset="-120"/>
              </a:rPr>
              <a:t>      </a:t>
            </a:r>
            <a:r>
              <a:rPr lang="zh-TW" altLang="en-US" sz="7200" b="0" dirty="0" smtClean="0">
                <a:solidFill>
                  <a:srgbClr val="7030A0"/>
                </a:solidFill>
                <a:latin typeface="標楷體" pitchFamily="65" charset="-120"/>
                <a:ea typeface="全真顏體" pitchFamily="49" charset="-120"/>
              </a:rPr>
              <a:t>甄選入學</a:t>
            </a:r>
            <a:r>
              <a:rPr lang="zh-TW" altLang="zh-TW" sz="7200" b="0" dirty="0" smtClean="0">
                <a:solidFill>
                  <a:srgbClr val="7030A0"/>
                </a:solidFill>
                <a:latin typeface="標楷體" pitchFamily="65" charset="-120"/>
                <a:ea typeface="全真顏體" pitchFamily="49" charset="-120"/>
              </a:rPr>
              <a:t>管道</a:t>
            </a:r>
            <a:endParaRPr kumimoji="0" lang="zh-TW" altLang="en-US" sz="7200" b="0" dirty="0" smtClean="0">
              <a:solidFill>
                <a:srgbClr val="C00000"/>
              </a:solidFill>
              <a:effectLst>
                <a:outerShdw blurRad="38100" dist="38100" dir="2700000" algn="tl">
                  <a:srgbClr val="C0C0C0"/>
                </a:outerShdw>
              </a:effectLst>
              <a:latin typeface="標楷體" pitchFamily="65" charset="-120"/>
              <a:ea typeface="全真顏體" pitchFamily="49" charset="-120"/>
            </a:endParaRPr>
          </a:p>
        </p:txBody>
      </p:sp>
      <p:graphicFrame>
        <p:nvGraphicFramePr>
          <p:cNvPr id="4" name="資料庫圖表 3"/>
          <p:cNvGraphicFramePr/>
          <p:nvPr/>
        </p:nvGraphicFramePr>
        <p:xfrm>
          <a:off x="4071934" y="3643314"/>
          <a:ext cx="4810116" cy="3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155727"/>
      </p:ext>
    </p:extLst>
  </p:cSld>
  <p:clrMapOvr>
    <a:masterClrMapping/>
  </p:clrMapOvr>
  <p:transition spd="slow">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63</a:t>
            </a:fld>
            <a:endParaRPr lang="zh-TW" altLang="en-US"/>
          </a:p>
        </p:txBody>
      </p:sp>
      <p:pic>
        <p:nvPicPr>
          <p:cNvPr id="12"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54" y="164305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4"/>
          <p:cNvSpPr txBox="1">
            <a:spLocks noChangeArrowheads="1"/>
          </p:cNvSpPr>
          <p:nvPr/>
        </p:nvSpPr>
        <p:spPr bwMode="auto">
          <a:xfrm>
            <a:off x="1000100" y="3214686"/>
            <a:ext cx="7767664" cy="1176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6000" dirty="0" smtClean="0">
                <a:solidFill>
                  <a:srgbClr val="FFC000"/>
                </a:solidFill>
                <a:latin typeface="標楷體" pitchFamily="65" charset="-120"/>
                <a:ea typeface="全真顏體" pitchFamily="49" charset="-120"/>
              </a:rPr>
              <a:t>科 學 班</a:t>
            </a:r>
            <a:endParaRPr lang="zh-TW" altLang="en-US" sz="6000" dirty="0">
              <a:solidFill>
                <a:srgbClr val="FFC000"/>
              </a:solidFill>
              <a:latin typeface="標楷體" pitchFamily="65" charset="-120"/>
              <a:ea typeface="全真顏體" pitchFamily="49" charset="-120"/>
            </a:endParaRPr>
          </a:p>
        </p:txBody>
      </p:sp>
    </p:spTree>
    <p:extLst>
      <p:ext uri="{BB962C8B-B14F-4D97-AF65-F5344CB8AC3E}">
        <p14:creationId xmlns:p14="http://schemas.microsoft.com/office/powerpoint/2010/main" val="4044127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rtl="0" eaLnBrk="1" latinLnBrk="0" hangingPunct="1"/>
            <a:r>
              <a:rPr lang="en-US" altLang="zh-TW" sz="4800" b="0" dirty="0" smtClean="0">
                <a:solidFill>
                  <a:srgbClr val="7030A0"/>
                </a:solidFill>
                <a:effectLst/>
                <a:latin typeface="Algerian" pitchFamily="82" charset="0"/>
                <a:ea typeface="全真顏體" pitchFamily="49" charset="-120"/>
                <a:cs typeface="+mn-cs"/>
              </a:rPr>
              <a:t>1</a:t>
            </a:r>
            <a:r>
              <a:rPr lang="en-US" altLang="zh-TW" sz="4800" b="0" dirty="0" smtClean="0">
                <a:solidFill>
                  <a:srgbClr val="7030A0"/>
                </a:solidFill>
                <a:latin typeface="Algerian" pitchFamily="82" charset="0"/>
                <a:ea typeface="全真顏體" pitchFamily="49" charset="-120"/>
                <a:cs typeface="+mn-cs"/>
              </a:rPr>
              <a:t>.</a:t>
            </a:r>
            <a:r>
              <a:rPr lang="zh-TW" altLang="en-US" sz="4800" b="0" dirty="0" smtClean="0">
                <a:solidFill>
                  <a:srgbClr val="7030A0"/>
                </a:solidFill>
                <a:latin typeface="Algerian" pitchFamily="82" charset="0"/>
                <a:ea typeface="全真顏體" pitchFamily="49" charset="-120"/>
                <a:cs typeface="+mn-cs"/>
              </a:rPr>
              <a:t>  </a:t>
            </a:r>
            <a:r>
              <a:rPr lang="en-US" altLang="zh-TW" sz="4800" b="0" dirty="0" smtClean="0">
                <a:solidFill>
                  <a:srgbClr val="7030A0"/>
                </a:solidFill>
                <a:effectLst/>
                <a:latin typeface="Algerian" pitchFamily="82" charset="0"/>
                <a:ea typeface="全真顏體" pitchFamily="49" charset="-120"/>
                <a:cs typeface="+mn-cs"/>
              </a:rPr>
              <a:t>106</a:t>
            </a:r>
            <a:r>
              <a:rPr lang="zh-TW" altLang="zh-TW" sz="4800" b="0" dirty="0" smtClean="0">
                <a:solidFill>
                  <a:srgbClr val="7030A0"/>
                </a:solidFill>
                <a:effectLst/>
                <a:latin typeface="標楷體" pitchFamily="65" charset="-120"/>
                <a:ea typeface="全真顏體" pitchFamily="49" charset="-120"/>
                <a:cs typeface="+mn-cs"/>
              </a:rPr>
              <a:t>學年度</a:t>
            </a:r>
            <a:r>
              <a:rPr lang="zh-TW" altLang="zh-TW" sz="4800" b="0" dirty="0" smtClean="0">
                <a:solidFill>
                  <a:schemeClr val="tx1"/>
                </a:solidFill>
                <a:effectLst/>
                <a:latin typeface="標楷體" pitchFamily="65" charset="-120"/>
                <a:ea typeface="全真顏體" pitchFamily="49" charset="-120"/>
                <a:cs typeface="+mn-cs"/>
              </a:rPr>
              <a:t>辦理學校</a:t>
            </a:r>
            <a:endParaRPr lang="zh-TW" altLang="en-US" sz="4800" b="0" dirty="0">
              <a:solidFill>
                <a:schemeClr val="tx1"/>
              </a:solidFill>
              <a:latin typeface="標楷體" pitchFamily="65" charset="-120"/>
              <a:ea typeface="全真顏體" pitchFamily="49" charset="-120"/>
            </a:endParaRPr>
          </a:p>
        </p:txBody>
      </p:sp>
      <p:sp>
        <p:nvSpPr>
          <p:cNvPr id="6" name="內容版面配置區 5"/>
          <p:cNvSpPr>
            <a:spLocks noGrp="1"/>
          </p:cNvSpPr>
          <p:nvPr>
            <p:ph idx="1"/>
          </p:nvPr>
        </p:nvSpPr>
        <p:spPr/>
        <p:txBody>
          <a:bodyPr/>
          <a:lstStyle/>
          <a:p>
            <a:endParaRPr lang="zh-TW" altLang="en-US"/>
          </a:p>
        </p:txBody>
      </p:sp>
      <p:sp>
        <p:nvSpPr>
          <p:cNvPr id="7" name="內容版面配置區 6"/>
          <p:cNvSpPr>
            <a:spLocks noGrp="1"/>
          </p:cNvSpPr>
          <p:nvPr>
            <p:ph idx="10"/>
          </p:nvPr>
        </p:nvSpPr>
        <p:spPr/>
        <p:txBody>
          <a:bodyPr/>
          <a:lstStyle/>
          <a:p>
            <a:endParaRPr lang="zh-TW" altLang="en-US"/>
          </a:p>
        </p:txBody>
      </p:sp>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64</a:t>
            </a:fld>
            <a:endParaRPr lang="zh-TW" altLang="en-US"/>
          </a:p>
        </p:txBody>
      </p:sp>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64</a:t>
            </a:fld>
            <a:endParaRPr lang="en-US" altLang="zh-TW" sz="1000" b="0" smtClean="0">
              <a:latin typeface="Arial" charset="0"/>
              <a:ea typeface="新細明體"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1652972225"/>
              </p:ext>
            </p:extLst>
          </p:nvPr>
        </p:nvGraphicFramePr>
        <p:xfrm>
          <a:off x="467544" y="1196753"/>
          <a:ext cx="8416105" cy="5446957"/>
        </p:xfrm>
        <a:graphic>
          <a:graphicData uri="http://schemas.openxmlformats.org/drawingml/2006/table">
            <a:tbl>
              <a:tblPr firstRow="1" bandRow="1">
                <a:tableStyleId>{5C22544A-7EE6-4342-B048-85BDC9FD1C3A}</a:tableStyleId>
              </a:tblPr>
              <a:tblGrid>
                <a:gridCol w="1225637"/>
                <a:gridCol w="2844355"/>
                <a:gridCol w="2939438"/>
                <a:gridCol w="1406675"/>
              </a:tblGrid>
              <a:tr h="536240">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區域別</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招生學校</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合作辦理大學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招生人數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r>
              <a:tr h="463275">
                <a:tc rowSpan="4">
                  <a:txBody>
                    <a:bodyPr/>
                    <a:lstStyle/>
                    <a:p>
                      <a:pPr algn="ctr"/>
                      <a:r>
                        <a:rPr lang="zh-TW" altLang="en-US" sz="2400" dirty="0" smtClean="0">
                          <a:latin typeface="微軟正黑體" panose="020B0604030504040204" pitchFamily="34" charset="-120"/>
                          <a:ea typeface="文鼎粗隸" pitchFamily="49" charset="-120"/>
                        </a:rPr>
                        <a:t>北</a:t>
                      </a:r>
                      <a:endParaRPr lang="en-US" altLang="zh-TW" sz="2400" dirty="0" smtClean="0">
                        <a:latin typeface="微軟正黑體" panose="020B0604030504040204" pitchFamily="34" charset="-120"/>
                        <a:ea typeface="文鼎粗隸" pitchFamily="49" charset="-120"/>
                      </a:endParaRPr>
                    </a:p>
                    <a:p>
                      <a:pPr algn="ctr"/>
                      <a:r>
                        <a:rPr lang="zh-TW" altLang="en-US" sz="2400" dirty="0" smtClean="0">
                          <a:latin typeface="微軟正黑體" panose="020B0604030504040204" pitchFamily="34" charset="-120"/>
                          <a:ea typeface="文鼎粗隸" pitchFamily="49" charset="-120"/>
                        </a:rPr>
                        <a:t>區</a:t>
                      </a:r>
                      <a:endParaRPr lang="zh-TW" altLang="en-US" sz="2400" dirty="0">
                        <a:latin typeface="微軟正黑體" panose="020B0604030504040204" pitchFamily="34" charset="-120"/>
                        <a:ea typeface="文鼎粗隸" pitchFamily="49" charset="-120"/>
                      </a:endParaRPr>
                    </a:p>
                  </a:txBody>
                  <a:tcPr anchor="ctr">
                    <a:solidFill>
                      <a:srgbClr val="00B0F0"/>
                    </a:solidFill>
                  </a:tcPr>
                </a:tc>
                <a:tc>
                  <a:txBody>
                    <a:bodyPr/>
                    <a:lstStyle/>
                    <a:p>
                      <a:r>
                        <a:rPr lang="zh-TW" altLang="en-US" sz="2400" dirty="0" smtClean="0">
                          <a:latin typeface="微軟正黑體" panose="020B0604030504040204" pitchFamily="34" charset="-120"/>
                          <a:ea typeface="微軟正黑體" panose="020B0604030504040204" pitchFamily="34" charset="-120"/>
                        </a:rPr>
                        <a:t>臺北市立建國高中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國立臺灣大學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833896">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國立臺灣師大附中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國立臺灣師範大學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國立陽明大學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63275">
                <a:tc vMerge="1">
                  <a:txBody>
                    <a:bodyPr/>
                    <a:lstStyle/>
                    <a:p>
                      <a:endParaRPr lang="zh-TW" altLang="en-US"/>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國立武陵高中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國立中央大學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6327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國立新竹實中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國立清華大學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25</a:t>
                      </a:r>
                      <a:endParaRPr lang="zh-TW" altLang="en-US" dirty="0">
                        <a:latin typeface="微軟正黑體" panose="020B0604030504040204" pitchFamily="34" charset="-120"/>
                        <a:ea typeface="微軟正黑體" panose="020B0604030504040204" pitchFamily="34" charset="-120"/>
                      </a:endParaRPr>
                    </a:p>
                  </a:txBody>
                  <a:tcPr anchor="ctr"/>
                </a:tc>
              </a:tr>
              <a:tr h="463275">
                <a:tc rowSpan="2">
                  <a:txBody>
                    <a:bodyPr/>
                    <a:lstStyle/>
                    <a:p>
                      <a:pPr algn="ctr"/>
                      <a:r>
                        <a:rPr lang="zh-TW" altLang="en-US" sz="2400" dirty="0" smtClean="0">
                          <a:latin typeface="微軟正黑體" panose="020B0604030504040204" pitchFamily="34" charset="-120"/>
                          <a:ea typeface="文鼎粗隸" pitchFamily="49" charset="-120"/>
                        </a:rPr>
                        <a:t>中</a:t>
                      </a:r>
                      <a:endParaRPr lang="en-US" altLang="zh-TW" sz="2400" dirty="0" smtClean="0">
                        <a:latin typeface="微軟正黑體" panose="020B0604030504040204" pitchFamily="34" charset="-120"/>
                        <a:ea typeface="文鼎粗隸" pitchFamily="49" charset="-120"/>
                      </a:endParaRPr>
                    </a:p>
                    <a:p>
                      <a:pPr algn="ctr"/>
                      <a:r>
                        <a:rPr lang="zh-TW" altLang="en-US" sz="2400" dirty="0" smtClean="0">
                          <a:latin typeface="微軟正黑體" panose="020B0604030504040204" pitchFamily="34" charset="-120"/>
                          <a:ea typeface="文鼎粗隸" pitchFamily="49" charset="-120"/>
                        </a:rPr>
                        <a:t>區</a:t>
                      </a:r>
                      <a:endParaRPr lang="zh-TW" altLang="en-US" sz="2400" dirty="0">
                        <a:latin typeface="微軟正黑體" panose="020B0604030504040204" pitchFamily="34" charset="-120"/>
                        <a:ea typeface="文鼎粗隸" pitchFamily="49" charset="-120"/>
                      </a:endParaRPr>
                    </a:p>
                  </a:txBody>
                  <a:tcPr anchor="ctr">
                    <a:solidFill>
                      <a:srgbClr val="00B05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國立臺中一中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國立交通大學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6327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國立彰化高中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國立中興大學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833896">
                <a:tc rowSpan="3">
                  <a:txBody>
                    <a:bodyPr/>
                    <a:lstStyle/>
                    <a:p>
                      <a:pPr algn="ctr"/>
                      <a:r>
                        <a:rPr lang="zh-TW" altLang="en-US" sz="2400" dirty="0" smtClean="0">
                          <a:solidFill>
                            <a:srgbClr val="FFFF00"/>
                          </a:solidFill>
                          <a:latin typeface="微軟正黑體" panose="020B0604030504040204" pitchFamily="34" charset="-120"/>
                          <a:ea typeface="文鼎粗隸" pitchFamily="49" charset="-120"/>
                        </a:rPr>
                        <a:t>南</a:t>
                      </a:r>
                      <a:endParaRPr lang="en-US" altLang="zh-TW" sz="2400" dirty="0" smtClean="0">
                        <a:solidFill>
                          <a:srgbClr val="FFFF00"/>
                        </a:solidFill>
                        <a:latin typeface="微軟正黑體" panose="020B0604030504040204" pitchFamily="34" charset="-120"/>
                        <a:ea typeface="文鼎粗隸" pitchFamily="49" charset="-120"/>
                      </a:endParaRPr>
                    </a:p>
                    <a:p>
                      <a:pPr algn="ctr"/>
                      <a:r>
                        <a:rPr lang="zh-TW" altLang="en-US" sz="2400" dirty="0" smtClean="0">
                          <a:solidFill>
                            <a:srgbClr val="FFFF00"/>
                          </a:solidFill>
                          <a:latin typeface="微軟正黑體" panose="020B0604030504040204" pitchFamily="34" charset="-120"/>
                          <a:ea typeface="文鼎粗隸" pitchFamily="49" charset="-120"/>
                        </a:rPr>
                        <a:t>區</a:t>
                      </a:r>
                      <a:endParaRPr lang="zh-TW" altLang="en-US" sz="2400" dirty="0">
                        <a:solidFill>
                          <a:srgbClr val="FFFF00"/>
                        </a:solidFill>
                        <a:latin typeface="微軟正黑體" panose="020B0604030504040204" pitchFamily="34" charset="-120"/>
                        <a:ea typeface="文鼎粗隸" pitchFamily="49" charset="-120"/>
                      </a:endParaRPr>
                    </a:p>
                  </a:txBody>
                  <a:tcPr anchor="ctr">
                    <a:solidFill>
                      <a:srgbClr val="FF000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國立嘉義高中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國立嘉義大學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國立中正大學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6327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國立臺南一中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國立成功大學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r h="46327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高雄市立高雄高中</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國立中山大學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nchor="ctr"/>
                </a:tc>
              </a:tr>
            </a:tbl>
          </a:graphicData>
        </a:graphic>
      </p:graphicFrame>
    </p:spTree>
    <p:extLst>
      <p:ext uri="{BB962C8B-B14F-4D97-AF65-F5344CB8AC3E}">
        <p14:creationId xmlns:p14="http://schemas.microsoft.com/office/powerpoint/2010/main" val="156673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800" b="0" dirty="0" smtClean="0">
                <a:solidFill>
                  <a:srgbClr val="7030A0"/>
                </a:solidFill>
                <a:latin typeface="Algerian" pitchFamily="82" charset="0"/>
                <a:ea typeface="Verdana" pitchFamily="34" charset="0"/>
                <a:cs typeface="Verdana" pitchFamily="34" charset="0"/>
              </a:rPr>
              <a:t>2.</a:t>
            </a:r>
            <a:r>
              <a:rPr lang="zh-TW" altLang="en-US" sz="4800" b="0" dirty="0" smtClean="0">
                <a:solidFill>
                  <a:srgbClr val="7030A0"/>
                </a:solidFill>
                <a:latin typeface="Algerian" pitchFamily="82" charset="0"/>
                <a:ea typeface="全真顏體" pitchFamily="49" charset="-120"/>
              </a:rPr>
              <a:t>  </a:t>
            </a:r>
            <a:r>
              <a:rPr lang="zh-TW" altLang="zh-TW" sz="4800" b="0" dirty="0" smtClean="0">
                <a:solidFill>
                  <a:srgbClr val="7030A0"/>
                </a:solidFill>
                <a:latin typeface="標楷體" pitchFamily="65" charset="-120"/>
                <a:ea typeface="全真顏體" pitchFamily="49" charset="-120"/>
              </a:rPr>
              <a:t>招生對象</a:t>
            </a:r>
            <a:endParaRPr lang="zh-TW" altLang="en-US" sz="4800" b="0" dirty="0">
              <a:solidFill>
                <a:srgbClr val="7030A0"/>
              </a:solidFill>
              <a:latin typeface="標楷體" pitchFamily="65" charset="-120"/>
              <a:ea typeface="全真顏體" pitchFamily="49" charset="-120"/>
            </a:endParaRPr>
          </a:p>
        </p:txBody>
      </p:sp>
      <p:sp>
        <p:nvSpPr>
          <p:cNvPr id="3" name="內容版面配置區 2"/>
          <p:cNvSpPr>
            <a:spLocks noGrp="1"/>
          </p:cNvSpPr>
          <p:nvPr>
            <p:ph idx="1"/>
          </p:nvPr>
        </p:nvSpPr>
        <p:spPr>
          <a:xfrm>
            <a:off x="457200" y="1214422"/>
            <a:ext cx="8229600" cy="5214974"/>
          </a:xfrm>
        </p:spPr>
        <p:txBody>
          <a:bodyPr/>
          <a:lstStyle/>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招生</a:t>
            </a:r>
            <a:r>
              <a:rPr lang="zh-TW" altLang="zh-TW" sz="3600" dirty="0">
                <a:solidFill>
                  <a:srgbClr val="002060"/>
                </a:solidFill>
                <a:latin typeface="標楷體" pitchFamily="65" charset="-120"/>
                <a:ea typeface="標楷體" pitchFamily="65" charset="-120"/>
              </a:rPr>
              <a:t>對象</a:t>
            </a:r>
            <a:r>
              <a:rPr lang="zh-TW" altLang="zh-TW" sz="3600" dirty="0" smtClean="0">
                <a:solidFill>
                  <a:srgbClr val="002060"/>
                </a:solidFill>
                <a:latin typeface="標楷體" pitchFamily="65" charset="-120"/>
                <a:ea typeface="標楷體" pitchFamily="65" charset="-120"/>
              </a:rPr>
              <a:t>：</a:t>
            </a:r>
            <a:endParaRPr lang="en-US" altLang="zh-TW" sz="3600" dirty="0" smtClean="0">
              <a:solidFill>
                <a:srgbClr val="002060"/>
              </a:solidFill>
              <a:latin typeface="標楷體" pitchFamily="65" charset="-120"/>
              <a:ea typeface="標楷體" pitchFamily="65" charset="-120"/>
            </a:endParaRPr>
          </a:p>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國民</a:t>
            </a:r>
            <a:r>
              <a:rPr lang="zh-TW" altLang="zh-TW" sz="3600" dirty="0">
                <a:solidFill>
                  <a:srgbClr val="002060"/>
                </a:solidFill>
                <a:latin typeface="標楷體" pitchFamily="65" charset="-120"/>
                <a:ea typeface="標楷體" pitchFamily="65" charset="-120"/>
              </a:rPr>
              <a:t>中學</a:t>
            </a:r>
            <a:r>
              <a:rPr lang="zh-TW" altLang="zh-TW" sz="3600" dirty="0">
                <a:solidFill>
                  <a:srgbClr val="FF0000"/>
                </a:solidFill>
                <a:latin typeface="標楷體" pitchFamily="65" charset="-120"/>
                <a:ea typeface="標楷體" pitchFamily="65" charset="-120"/>
              </a:rPr>
              <a:t>應屆</a:t>
            </a:r>
            <a:r>
              <a:rPr lang="zh-TW" altLang="zh-TW" sz="3600" dirty="0" smtClean="0">
                <a:solidFill>
                  <a:srgbClr val="FF0000"/>
                </a:solidFill>
                <a:latin typeface="標楷體" pitchFamily="65" charset="-120"/>
                <a:ea typeface="標楷體" pitchFamily="65" charset="-120"/>
              </a:rPr>
              <a:t>畢業</a:t>
            </a:r>
            <a:r>
              <a:rPr lang="zh-TW" altLang="en-US" sz="3600" dirty="0" smtClean="0">
                <a:solidFill>
                  <a:srgbClr val="002060"/>
                </a:solidFill>
                <a:latin typeface="標楷體" pitchFamily="65" charset="-120"/>
                <a:ea typeface="標楷體" pitchFamily="65" charset="-120"/>
              </a:rPr>
              <a:t>學生</a:t>
            </a:r>
            <a:endParaRPr lang="en-US" altLang="zh-TW" sz="3600" dirty="0" smtClean="0">
              <a:solidFill>
                <a:srgbClr val="002060"/>
              </a:solidFill>
              <a:latin typeface="標楷體" pitchFamily="65" charset="-120"/>
              <a:ea typeface="標楷體" pitchFamily="65" charset="-120"/>
            </a:endParaRPr>
          </a:p>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高級中學</a:t>
            </a:r>
            <a:r>
              <a:rPr lang="zh-TW" altLang="zh-TW" sz="3600" dirty="0">
                <a:solidFill>
                  <a:srgbClr val="002060"/>
                </a:solidFill>
                <a:latin typeface="標楷體" pitchFamily="65" charset="-120"/>
                <a:ea typeface="標楷體" pitchFamily="65" charset="-120"/>
              </a:rPr>
              <a:t>國中部</a:t>
            </a:r>
            <a:r>
              <a:rPr lang="zh-TW" altLang="zh-TW" sz="3600" dirty="0">
                <a:solidFill>
                  <a:srgbClr val="FF0000"/>
                </a:solidFill>
                <a:latin typeface="標楷體" pitchFamily="65" charset="-120"/>
                <a:ea typeface="標楷體" pitchFamily="65" charset="-120"/>
              </a:rPr>
              <a:t>應屆</a:t>
            </a:r>
            <a:r>
              <a:rPr lang="zh-TW" altLang="zh-TW" sz="3600" dirty="0" smtClean="0">
                <a:solidFill>
                  <a:srgbClr val="FF0000"/>
                </a:solidFill>
                <a:latin typeface="標楷體" pitchFamily="65" charset="-120"/>
                <a:ea typeface="標楷體" pitchFamily="65" charset="-120"/>
              </a:rPr>
              <a:t>畢業</a:t>
            </a:r>
            <a:r>
              <a:rPr lang="zh-TW" altLang="en-US" sz="3600" dirty="0" smtClean="0">
                <a:solidFill>
                  <a:srgbClr val="FF0000"/>
                </a:solidFill>
                <a:latin typeface="標楷體" pitchFamily="65" charset="-120"/>
                <a:ea typeface="標楷體" pitchFamily="65" charset="-120"/>
              </a:rPr>
              <a:t>學生</a:t>
            </a:r>
            <a:endParaRPr lang="en-US" altLang="zh-TW" sz="3600" dirty="0" smtClean="0">
              <a:solidFill>
                <a:srgbClr val="FF0000"/>
              </a:solidFill>
              <a:latin typeface="標楷體" pitchFamily="65" charset="-120"/>
              <a:ea typeface="標楷體" pitchFamily="65" charset="-120"/>
            </a:endParaRPr>
          </a:p>
          <a:p>
            <a:pPr marL="514350" indent="-514350">
              <a:lnSpc>
                <a:spcPct val="150000"/>
              </a:lnSpc>
            </a:pPr>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符合</a:t>
            </a:r>
            <a:r>
              <a:rPr lang="zh-TW" altLang="zh-TW" sz="3600" dirty="0">
                <a:solidFill>
                  <a:srgbClr val="002060"/>
                </a:solidFill>
                <a:latin typeface="標楷體" pitchFamily="65" charset="-120"/>
                <a:ea typeface="標楷體" pitchFamily="65" charset="-120"/>
              </a:rPr>
              <a:t>「特殊教育學生調整入學年齡及</a:t>
            </a:r>
            <a:r>
              <a:rPr lang="zh-TW" altLang="zh-TW" sz="3600" dirty="0" smtClean="0">
                <a:solidFill>
                  <a:srgbClr val="002060"/>
                </a:solidFill>
                <a:latin typeface="標楷體" pitchFamily="65" charset="-120"/>
                <a:ea typeface="標楷體" pitchFamily="65" charset="-120"/>
              </a:rPr>
              <a:t>修業</a:t>
            </a:r>
            <a:r>
              <a:rPr lang="zh-TW" altLang="zh-TW" sz="3600" dirty="0">
                <a:solidFill>
                  <a:srgbClr val="002060"/>
                </a:solidFill>
                <a:latin typeface="標楷體" pitchFamily="65" charset="-120"/>
                <a:ea typeface="標楷體" pitchFamily="65" charset="-120"/>
              </a:rPr>
              <a:t>年限實施辦法</a:t>
            </a:r>
            <a:r>
              <a:rPr lang="zh-TW" altLang="zh-TW" sz="3600" dirty="0" smtClean="0">
                <a:solidFill>
                  <a:srgbClr val="002060"/>
                </a:solidFill>
                <a:latin typeface="標楷體" pitchFamily="65" charset="-120"/>
                <a:ea typeface="標楷體" pitchFamily="65" charset="-120"/>
              </a:rPr>
              <a:t>」</a:t>
            </a:r>
            <a:r>
              <a:rPr lang="zh-TW" altLang="en-US" sz="3600" dirty="0" smtClean="0">
                <a:solidFill>
                  <a:srgbClr val="002060"/>
                </a:solidFill>
                <a:latin typeface="標楷體" pitchFamily="65" charset="-120"/>
                <a:ea typeface="標楷體" pitchFamily="65" charset="-120"/>
              </a:rPr>
              <a:t>的</a:t>
            </a:r>
            <a:r>
              <a:rPr lang="zh-TW" altLang="zh-TW" sz="3600" dirty="0" smtClean="0">
                <a:solidFill>
                  <a:srgbClr val="002060"/>
                </a:solidFill>
                <a:latin typeface="標楷體" pitchFamily="65" charset="-120"/>
                <a:ea typeface="標楷體" pitchFamily="65" charset="-120"/>
              </a:rPr>
              <a:t>國</a:t>
            </a:r>
            <a:r>
              <a:rPr lang="zh-TW" altLang="en-US" sz="3600" dirty="0" smtClean="0">
                <a:solidFill>
                  <a:srgbClr val="002060"/>
                </a:solidFill>
                <a:latin typeface="標楷體" pitchFamily="65" charset="-120"/>
                <a:ea typeface="標楷體" pitchFamily="65" charset="-120"/>
              </a:rPr>
              <a:t>中</a:t>
            </a:r>
            <a:r>
              <a:rPr lang="zh-TW" altLang="zh-TW" sz="3600" dirty="0" smtClean="0">
                <a:solidFill>
                  <a:srgbClr val="002060"/>
                </a:solidFill>
                <a:latin typeface="標楷體" pitchFamily="65" charset="-120"/>
                <a:ea typeface="標楷體" pitchFamily="65" charset="-120"/>
              </a:rPr>
              <a:t>學生</a:t>
            </a:r>
            <a:endParaRPr lang="zh-TW" altLang="zh-TW" sz="3600" dirty="0">
              <a:solidFill>
                <a:srgbClr val="002060"/>
              </a:solidFill>
              <a:latin typeface="標楷體" pitchFamily="65" charset="-120"/>
              <a:ea typeface="標楷體" pitchFamily="65" charset="-120"/>
            </a:endParaRPr>
          </a:p>
        </p:txBody>
      </p:sp>
      <p:sp>
        <p:nvSpPr>
          <p:cNvPr id="5" name="投影片編號版面配置區 4"/>
          <p:cNvSpPr>
            <a:spLocks noGrp="1"/>
          </p:cNvSpPr>
          <p:nvPr>
            <p:ph type="sldNum" sz="quarter" idx="4294967295"/>
          </p:nvPr>
        </p:nvSpPr>
        <p:spPr>
          <a:xfrm>
            <a:off x="8429652" y="6356350"/>
            <a:ext cx="714348" cy="501650"/>
          </a:xfrm>
          <a:prstGeom prst="rect">
            <a:avLst/>
          </a:prstGeom>
        </p:spPr>
        <p:txBody>
          <a:bodyPr/>
          <a:lstStyle/>
          <a:p>
            <a:pPr>
              <a:defRPr/>
            </a:pPr>
            <a:fld id="{A51C101D-2A56-4751-9630-9019876768E9}" type="slidenum">
              <a:rPr lang="zh-TW" altLang="en-US" smtClean="0"/>
              <a:pPr>
                <a:defRPr/>
              </a:pPr>
              <a:t>65</a:t>
            </a:fld>
            <a:endParaRPr lang="en-US" altLang="zh-TW" dirty="0"/>
          </a:p>
        </p:txBody>
      </p:sp>
      <p:pic>
        <p:nvPicPr>
          <p:cNvPr id="96257" name="Picture 1"/>
          <p:cNvPicPr>
            <a:picLocks noChangeAspect="1" noChangeArrowheads="1"/>
          </p:cNvPicPr>
          <p:nvPr/>
        </p:nvPicPr>
        <p:blipFill>
          <a:blip r:embed="rId2"/>
          <a:srcRect/>
          <a:stretch>
            <a:fillRect/>
          </a:stretch>
        </p:blipFill>
        <p:spPr bwMode="auto">
          <a:xfrm rot="20536468">
            <a:off x="5929322" y="1428736"/>
            <a:ext cx="1981200" cy="1724025"/>
          </a:xfrm>
          <a:prstGeom prst="rect">
            <a:avLst/>
          </a:prstGeom>
          <a:noFill/>
          <a:ln w="9525">
            <a:noFill/>
            <a:miter lim="800000"/>
            <a:headEnd/>
            <a:tailEnd/>
          </a:ln>
          <a:effectLst/>
        </p:spPr>
      </p:pic>
    </p:spTree>
    <p:extLst>
      <p:ext uri="{BB962C8B-B14F-4D97-AF65-F5344CB8AC3E}">
        <p14:creationId xmlns:p14="http://schemas.microsoft.com/office/powerpoint/2010/main" val="19573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800" b="0" dirty="0" smtClean="0">
                <a:solidFill>
                  <a:srgbClr val="7030A0"/>
                </a:solidFill>
                <a:latin typeface="Algerian" pitchFamily="82" charset="0"/>
                <a:ea typeface="全真顏體" pitchFamily="49" charset="-120"/>
              </a:rPr>
              <a:t>3.</a:t>
            </a:r>
            <a:r>
              <a:rPr lang="zh-TW" altLang="en-US" sz="4800" b="0" dirty="0" smtClean="0">
                <a:solidFill>
                  <a:srgbClr val="7030A0"/>
                </a:solidFill>
                <a:latin typeface="標楷體" pitchFamily="65" charset="-120"/>
                <a:ea typeface="全真顏體" pitchFamily="49" charset="-120"/>
              </a:rPr>
              <a:t>  </a:t>
            </a:r>
            <a:r>
              <a:rPr lang="zh-TW" altLang="zh-TW" sz="4800" b="0" dirty="0" smtClean="0">
                <a:solidFill>
                  <a:srgbClr val="7030A0"/>
                </a:solidFill>
                <a:latin typeface="標楷體" pitchFamily="65" charset="-120"/>
                <a:ea typeface="全真顏體" pitchFamily="49" charset="-120"/>
              </a:rPr>
              <a:t>招生</a:t>
            </a:r>
            <a:r>
              <a:rPr lang="zh-TW" altLang="en-US" sz="4800" b="0" dirty="0" smtClean="0">
                <a:solidFill>
                  <a:srgbClr val="7030A0"/>
                </a:solidFill>
                <a:latin typeface="標楷體" pitchFamily="65" charset="-120"/>
                <a:ea typeface="全真顏體" pitchFamily="49" charset="-120"/>
              </a:rPr>
              <a:t>名額</a:t>
            </a:r>
            <a:endParaRPr lang="zh-TW" altLang="en-US" sz="4800" b="0" dirty="0">
              <a:solidFill>
                <a:srgbClr val="7030A0"/>
              </a:solidFill>
              <a:latin typeface="標楷體" pitchFamily="65" charset="-120"/>
              <a:ea typeface="全真顏體" pitchFamily="49" charset="-120"/>
            </a:endParaRPr>
          </a:p>
        </p:txBody>
      </p:sp>
      <p:sp>
        <p:nvSpPr>
          <p:cNvPr id="3" name="內容版面配置區 2"/>
          <p:cNvSpPr>
            <a:spLocks noGrp="1"/>
          </p:cNvSpPr>
          <p:nvPr>
            <p:ph idx="1"/>
          </p:nvPr>
        </p:nvSpPr>
        <p:spPr>
          <a:xfrm>
            <a:off x="457200" y="1214422"/>
            <a:ext cx="8229600" cy="3214710"/>
          </a:xfrm>
        </p:spPr>
        <p:txBody>
          <a:bodyPr/>
          <a:lstStyle/>
          <a:p>
            <a:pPr marL="514350" indent="-514350"/>
            <a:r>
              <a:rPr lang="zh-TW" altLang="en-US" sz="3600" dirty="0" smtClean="0">
                <a:solidFill>
                  <a:srgbClr val="002060"/>
                </a:solidFill>
                <a:latin typeface="標楷體" pitchFamily="65" charset="-120"/>
                <a:ea typeface="標楷體" pitchFamily="65" charset="-120"/>
              </a:rPr>
              <a:t>☆</a:t>
            </a:r>
            <a:r>
              <a:rPr lang="zh-TW" altLang="zh-TW" sz="3600" dirty="0" smtClean="0">
                <a:solidFill>
                  <a:srgbClr val="002060"/>
                </a:solidFill>
                <a:latin typeface="標楷體" pitchFamily="65" charset="-120"/>
                <a:ea typeface="標楷體" pitchFamily="65" charset="-120"/>
              </a:rPr>
              <a:t>招收</a:t>
            </a:r>
            <a:r>
              <a:rPr lang="zh-TW" altLang="zh-TW" sz="3600" dirty="0">
                <a:solidFill>
                  <a:srgbClr val="002060"/>
                </a:solidFill>
                <a:latin typeface="標楷體" pitchFamily="65" charset="-120"/>
                <a:ea typeface="標楷體" pitchFamily="65" charset="-120"/>
              </a:rPr>
              <a:t>人數：</a:t>
            </a:r>
            <a:r>
              <a:rPr lang="en-US" altLang="zh-TW" sz="3600" dirty="0">
                <a:solidFill>
                  <a:srgbClr val="002060"/>
                </a:solidFill>
                <a:latin typeface="標楷體" pitchFamily="65" charset="-120"/>
                <a:ea typeface="標楷體" pitchFamily="65" charset="-120"/>
              </a:rPr>
              <a:t>30</a:t>
            </a:r>
            <a:r>
              <a:rPr lang="zh-TW" altLang="zh-TW" sz="3600" dirty="0">
                <a:solidFill>
                  <a:srgbClr val="002060"/>
                </a:solidFill>
                <a:latin typeface="標楷體" pitchFamily="65" charset="-120"/>
                <a:ea typeface="標楷體" pitchFamily="65" charset="-120"/>
              </a:rPr>
              <a:t>名</a:t>
            </a:r>
            <a:r>
              <a:rPr lang="zh-TW" altLang="zh-TW" sz="3600" dirty="0" smtClean="0">
                <a:solidFill>
                  <a:srgbClr val="002060"/>
                </a:solidFill>
                <a:latin typeface="標楷體" pitchFamily="65" charset="-120"/>
                <a:ea typeface="標楷體" pitchFamily="65" charset="-120"/>
              </a:rPr>
              <a:t>為限。</a:t>
            </a:r>
            <a:endParaRPr lang="en-US" altLang="zh-TW" sz="3600" dirty="0" smtClean="0">
              <a:solidFill>
                <a:srgbClr val="002060"/>
              </a:solidFill>
              <a:latin typeface="標楷體" pitchFamily="65" charset="-120"/>
              <a:ea typeface="標楷體" pitchFamily="65" charset="-120"/>
            </a:endParaRPr>
          </a:p>
          <a:p>
            <a:pPr marL="514350" indent="-514350"/>
            <a:r>
              <a:rPr lang="en-US" altLang="zh-TW" sz="3600" dirty="0" smtClean="0">
                <a:solidFill>
                  <a:srgbClr val="002060"/>
                </a:solidFill>
                <a:latin typeface="標楷體" pitchFamily="65" charset="-120"/>
                <a:ea typeface="標楷體" pitchFamily="65" charset="-120"/>
              </a:rPr>
              <a:t>※</a:t>
            </a:r>
            <a:r>
              <a:rPr lang="zh-TW" altLang="en-US" sz="3600" dirty="0" smtClean="0">
                <a:solidFill>
                  <a:srgbClr val="002060"/>
                </a:solidFill>
                <a:latin typeface="標楷體" pitchFamily="65" charset="-120"/>
                <a:ea typeface="標楷體" pitchFamily="65" charset="-120"/>
              </a:rPr>
              <a:t>各校</a:t>
            </a:r>
            <a:r>
              <a:rPr lang="zh-TW" altLang="en-US" sz="3600" dirty="0" smtClean="0">
                <a:solidFill>
                  <a:srgbClr val="FF0000"/>
                </a:solidFill>
                <a:latin typeface="標楷體" pitchFamily="65" charset="-120"/>
                <a:ea typeface="標楷體" pitchFamily="65" charset="-120"/>
              </a:rPr>
              <a:t>實際招生名額與招生性別以各校經核定後公告之簡章為準</a:t>
            </a:r>
            <a:endParaRPr lang="en-US" altLang="zh-TW" sz="3600" dirty="0" smtClean="0">
              <a:solidFill>
                <a:srgbClr val="002060"/>
              </a:solidFill>
              <a:latin typeface="標楷體" pitchFamily="65" charset="-120"/>
              <a:ea typeface="標楷體" pitchFamily="65" charset="-120"/>
            </a:endParaRPr>
          </a:p>
          <a:p>
            <a:r>
              <a:rPr lang="en-US" altLang="zh-TW" sz="3600" dirty="0" smtClean="0">
                <a:solidFill>
                  <a:srgbClr val="C00000"/>
                </a:solidFill>
                <a:latin typeface="標楷體" pitchFamily="65" charset="-120"/>
                <a:ea typeface="標楷體" pitchFamily="65" charset="-120"/>
              </a:rPr>
              <a:t>※</a:t>
            </a:r>
            <a:r>
              <a:rPr lang="zh-TW" altLang="en-US" sz="3600" dirty="0" smtClean="0">
                <a:solidFill>
                  <a:srgbClr val="C00000"/>
                </a:solidFill>
                <a:latin typeface="標楷體" pitchFamily="65" charset="-120"/>
                <a:ea typeface="標楷體" pitchFamily="65" charset="-120"/>
              </a:rPr>
              <a:t>科學</a:t>
            </a:r>
            <a:r>
              <a:rPr lang="zh-TW" altLang="en-US" sz="3600" dirty="0">
                <a:solidFill>
                  <a:srgbClr val="C00000"/>
                </a:solidFill>
                <a:latin typeface="標楷體" pitchFamily="65" charset="-120"/>
                <a:ea typeface="標楷體" pitchFamily="65" charset="-120"/>
              </a:rPr>
              <a:t>班採</a:t>
            </a:r>
            <a:r>
              <a:rPr lang="zh-TW" altLang="en-US" sz="3600"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各校單獨招生</a:t>
            </a:r>
            <a:r>
              <a:rPr lang="zh-TW" altLang="en-US" sz="3600" dirty="0">
                <a:solidFill>
                  <a:srgbClr val="C00000"/>
                </a:solidFill>
                <a:latin typeface="標楷體" pitchFamily="65" charset="-120"/>
                <a:ea typeface="標楷體" pitchFamily="65" charset="-120"/>
              </a:rPr>
              <a:t>，同時考試。</a:t>
            </a:r>
          </a:p>
        </p:txBody>
      </p:sp>
      <p:sp>
        <p:nvSpPr>
          <p:cNvPr id="5" name="投影片編號版面配置區 4"/>
          <p:cNvSpPr>
            <a:spLocks noGrp="1"/>
          </p:cNvSpPr>
          <p:nvPr>
            <p:ph type="sldNum" sz="quarter" idx="4294967295"/>
          </p:nvPr>
        </p:nvSpPr>
        <p:spPr>
          <a:xfrm>
            <a:off x="8429652" y="6356350"/>
            <a:ext cx="714348" cy="501650"/>
          </a:xfrm>
          <a:prstGeom prst="rect">
            <a:avLst/>
          </a:prstGeom>
        </p:spPr>
        <p:txBody>
          <a:bodyPr/>
          <a:lstStyle/>
          <a:p>
            <a:pPr>
              <a:defRPr/>
            </a:pPr>
            <a:fld id="{A51C101D-2A56-4751-9630-9019876768E9}" type="slidenum">
              <a:rPr lang="zh-TW" altLang="en-US" smtClean="0"/>
              <a:pPr>
                <a:defRPr/>
              </a:pPr>
              <a:t>66</a:t>
            </a:fld>
            <a:endParaRPr lang="en-US" altLang="zh-TW" dirty="0"/>
          </a:p>
        </p:txBody>
      </p:sp>
      <p:pic>
        <p:nvPicPr>
          <p:cNvPr id="188418" name="Picture 2"/>
          <p:cNvPicPr>
            <a:picLocks noChangeAspect="1" noChangeArrowheads="1"/>
          </p:cNvPicPr>
          <p:nvPr/>
        </p:nvPicPr>
        <p:blipFill>
          <a:blip r:embed="rId2"/>
          <a:srcRect/>
          <a:stretch>
            <a:fillRect/>
          </a:stretch>
        </p:blipFill>
        <p:spPr bwMode="auto">
          <a:xfrm>
            <a:off x="714348" y="4214818"/>
            <a:ext cx="7762875" cy="2286016"/>
          </a:xfrm>
          <a:prstGeom prst="rect">
            <a:avLst/>
          </a:prstGeom>
          <a:noFill/>
          <a:ln w="9525">
            <a:noFill/>
            <a:miter lim="800000"/>
            <a:headEnd/>
            <a:tailEnd/>
          </a:ln>
          <a:effectLst/>
        </p:spPr>
      </p:pic>
    </p:spTree>
    <p:extLst>
      <p:ext uri="{BB962C8B-B14F-4D97-AF65-F5344CB8AC3E}">
        <p14:creationId xmlns:p14="http://schemas.microsoft.com/office/powerpoint/2010/main" val="19573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800" b="0" dirty="0" smtClean="0">
                <a:solidFill>
                  <a:srgbClr val="7030A0"/>
                </a:solidFill>
                <a:latin typeface="Algerian" pitchFamily="82" charset="0"/>
                <a:ea typeface="全真顏體" pitchFamily="49" charset="-120"/>
              </a:rPr>
              <a:t>4.</a:t>
            </a:r>
            <a:r>
              <a:rPr lang="zh-TW" altLang="en-US" sz="4800" b="0" dirty="0" smtClean="0">
                <a:solidFill>
                  <a:srgbClr val="7030A0"/>
                </a:solidFill>
                <a:latin typeface="Algerian" pitchFamily="82" charset="0"/>
                <a:ea typeface="全真顏體" pitchFamily="49" charset="-120"/>
              </a:rPr>
              <a:t>  </a:t>
            </a:r>
            <a:r>
              <a:rPr lang="zh-TW" altLang="en-US" sz="4800" b="0" dirty="0" smtClean="0">
                <a:solidFill>
                  <a:srgbClr val="7030A0"/>
                </a:solidFill>
                <a:latin typeface="標楷體" pitchFamily="65" charset="-120"/>
                <a:ea typeface="全真顏體" pitchFamily="49" charset="-120"/>
              </a:rPr>
              <a:t>報考資格</a:t>
            </a:r>
            <a:r>
              <a:rPr lang="en-US" altLang="zh-TW" sz="3600" b="0" dirty="0" smtClean="0">
                <a:solidFill>
                  <a:srgbClr val="7030A0"/>
                </a:solidFill>
                <a:latin typeface="Algerian" pitchFamily="82" charset="0"/>
                <a:ea typeface="全真顏體" pitchFamily="49" charset="-120"/>
              </a:rPr>
              <a:t>(1/2)</a:t>
            </a:r>
            <a:endParaRPr lang="zh-TW" altLang="en-US" sz="3600" b="0" dirty="0">
              <a:solidFill>
                <a:srgbClr val="7030A0"/>
              </a:solidFill>
              <a:latin typeface="Algerian" pitchFamily="82" charset="0"/>
              <a:ea typeface="全真顏體" pitchFamily="49" charset="-120"/>
            </a:endParaRPr>
          </a:p>
        </p:txBody>
      </p:sp>
      <p:sp>
        <p:nvSpPr>
          <p:cNvPr id="3" name="內容版面配置區 2"/>
          <p:cNvSpPr>
            <a:spLocks noGrp="1"/>
          </p:cNvSpPr>
          <p:nvPr>
            <p:ph idx="1"/>
          </p:nvPr>
        </p:nvSpPr>
        <p:spPr>
          <a:xfrm>
            <a:off x="457200" y="1357298"/>
            <a:ext cx="8229600" cy="5286412"/>
          </a:xfrm>
        </p:spPr>
        <p:txBody>
          <a:bodyPr>
            <a:normAutofit/>
          </a:bodyPr>
          <a:lstStyle/>
          <a:p>
            <a:pPr lvl="1">
              <a:lnSpc>
                <a:spcPts val="3300"/>
              </a:lnSpc>
              <a:buNone/>
            </a:pPr>
            <a:r>
              <a:rPr lang="zh-TW" altLang="en-US" sz="2400" dirty="0" smtClean="0">
                <a:solidFill>
                  <a:srgbClr val="0000FF"/>
                </a:solidFill>
                <a:latin typeface="標楷體" pitchFamily="65" charset="-120"/>
                <a:ea typeface="標楷體" pitchFamily="65" charset="-120"/>
              </a:rPr>
              <a:t>★學業成就有下列情形之一者：</a:t>
            </a:r>
          </a:p>
          <a:p>
            <a:pPr lvl="1">
              <a:lnSpc>
                <a:spcPts val="3300"/>
              </a:lnSpc>
            </a:pPr>
            <a:r>
              <a:rPr lang="zh-TW" altLang="zh-TW" sz="2400" dirty="0" smtClean="0">
                <a:solidFill>
                  <a:srgbClr val="0000FF"/>
                </a:solidFill>
                <a:latin typeface="標楷體" pitchFamily="65" charset="-120"/>
                <a:ea typeface="標楷體" pitchFamily="65" charset="-120"/>
              </a:rPr>
              <a:t>國中學業總成績排名居全校同一年級前百分之二十以內</a:t>
            </a:r>
            <a:r>
              <a:rPr lang="en-US" altLang="zh-TW" sz="2400" dirty="0" smtClean="0">
                <a:solidFill>
                  <a:srgbClr val="0000FF"/>
                </a:solidFill>
                <a:latin typeface="標楷體" pitchFamily="65" charset="-120"/>
                <a:ea typeface="標楷體" pitchFamily="65" charset="-120"/>
              </a:rPr>
              <a:t>(</a:t>
            </a:r>
            <a:r>
              <a:rPr lang="zh-TW" altLang="zh-TW" sz="2400" dirty="0" smtClean="0">
                <a:solidFill>
                  <a:srgbClr val="0000FF"/>
                </a:solidFill>
                <a:latin typeface="標楷體" pitchFamily="65" charset="-120"/>
                <a:ea typeface="標楷體" pitchFamily="65" charset="-120"/>
              </a:rPr>
              <a:t>依各校招生簡章規定</a:t>
            </a:r>
            <a:r>
              <a:rPr lang="en-US" altLang="zh-TW" sz="2400" dirty="0" smtClean="0">
                <a:solidFill>
                  <a:srgbClr val="0000FF"/>
                </a:solidFill>
                <a:latin typeface="標楷體" pitchFamily="65" charset="-120"/>
                <a:ea typeface="標楷體" pitchFamily="65" charset="-120"/>
              </a:rPr>
              <a:t>) </a:t>
            </a:r>
            <a:r>
              <a:rPr lang="zh-TW" altLang="zh-TW" sz="2400" dirty="0" smtClean="0">
                <a:solidFill>
                  <a:srgbClr val="0000FF"/>
                </a:solidFill>
                <a:latin typeface="標楷體" pitchFamily="65" charset="-120"/>
                <a:ea typeface="標楷體" pitchFamily="65" charset="-120"/>
              </a:rPr>
              <a:t>。 </a:t>
            </a:r>
          </a:p>
          <a:p>
            <a:pPr lvl="1">
              <a:lnSpc>
                <a:spcPts val="3300"/>
              </a:lnSpc>
            </a:pPr>
            <a:r>
              <a:rPr lang="zh-TW" altLang="zh-TW" sz="2400" dirty="0" smtClean="0">
                <a:latin typeface="標楷體" pitchFamily="65" charset="-120"/>
                <a:ea typeface="標楷體" pitchFamily="65" charset="-120"/>
              </a:rPr>
              <a:t>數學或自然領域成績在全校前百分之</a:t>
            </a:r>
            <a:r>
              <a:rPr lang="zh-TW" altLang="zh-TW" sz="2400" dirty="0" smtClean="0">
                <a:solidFill>
                  <a:srgbClr val="0000FF"/>
                </a:solidFill>
                <a:latin typeface="標楷體" pitchFamily="65" charset="-120"/>
                <a:ea typeface="標楷體" pitchFamily="65" charset="-120"/>
              </a:rPr>
              <a:t>十</a:t>
            </a:r>
            <a:r>
              <a:rPr lang="zh-TW" altLang="zh-TW" sz="2400" dirty="0" smtClean="0">
                <a:latin typeface="標楷體" pitchFamily="65" charset="-120"/>
                <a:ea typeface="標楷體" pitchFamily="65" charset="-120"/>
              </a:rPr>
              <a:t>以內。</a:t>
            </a:r>
            <a:endParaRPr lang="en-US" altLang="zh-TW" sz="2400" dirty="0" smtClean="0">
              <a:latin typeface="標楷體" pitchFamily="65" charset="-120"/>
              <a:ea typeface="標楷體" pitchFamily="65" charset="-120"/>
            </a:endParaRPr>
          </a:p>
          <a:p>
            <a:pPr lvl="1">
              <a:lnSpc>
                <a:spcPts val="3300"/>
              </a:lnSpc>
            </a:pPr>
            <a:r>
              <a:rPr lang="zh-TW" altLang="zh-TW" sz="2400" dirty="0" smtClean="0">
                <a:latin typeface="標楷體" pitchFamily="65" charset="-120"/>
                <a:ea typeface="標楷體" pitchFamily="65" charset="-120"/>
              </a:rPr>
              <a:t>就讀於國中數理資優資源班者，或通過教育主管機關數理資優鑑定</a:t>
            </a:r>
            <a:r>
              <a:rPr lang="zh-TW" altLang="zh-TW" sz="2400" dirty="0" smtClean="0">
                <a:solidFill>
                  <a:srgbClr val="0000FF"/>
                </a:solidFill>
                <a:latin typeface="標楷體" pitchFamily="65" charset="-120"/>
                <a:ea typeface="標楷體" pitchFamily="65" charset="-120"/>
              </a:rPr>
              <a:t>並</a:t>
            </a:r>
            <a:r>
              <a:rPr lang="zh-TW" altLang="en-US" sz="2400" dirty="0" smtClean="0">
                <a:solidFill>
                  <a:srgbClr val="0000FF"/>
                </a:solidFill>
                <a:latin typeface="標楷體" pitchFamily="65" charset="-120"/>
                <a:ea typeface="標楷體" pitchFamily="65" charset="-120"/>
              </a:rPr>
              <a:t>持有證明者</a:t>
            </a:r>
            <a:r>
              <a:rPr lang="zh-TW" altLang="zh-TW" sz="2400" dirty="0" smtClean="0">
                <a:latin typeface="標楷體" pitchFamily="65" charset="-120"/>
                <a:ea typeface="標楷體" pitchFamily="65" charset="-120"/>
              </a:rPr>
              <a:t>。</a:t>
            </a:r>
          </a:p>
          <a:p>
            <a:pPr lvl="1">
              <a:lnSpc>
                <a:spcPts val="3300"/>
              </a:lnSpc>
            </a:pPr>
            <a:r>
              <a:rPr lang="zh-TW" altLang="zh-TW" sz="2400" dirty="0" smtClean="0">
                <a:latin typeface="標楷體" pitchFamily="65" charset="-120"/>
                <a:ea typeface="標楷體" pitchFamily="65" charset="-120"/>
              </a:rPr>
              <a:t>獲選進入「國際國中生科學奧林匹亞競賽」、「國際數理奧林匹亞競賽」國家代表隊決選研習營。</a:t>
            </a:r>
            <a:endParaRPr lang="en-US" altLang="zh-TW" sz="2400" dirty="0" smtClean="0">
              <a:latin typeface="標楷體" pitchFamily="65" charset="-120"/>
              <a:ea typeface="標楷體" pitchFamily="65" charset="-120"/>
            </a:endParaRPr>
          </a:p>
          <a:p>
            <a:pPr lvl="1">
              <a:lnSpc>
                <a:spcPts val="3300"/>
              </a:lnSpc>
            </a:pPr>
            <a:r>
              <a:rPr lang="zh-TW" altLang="en-US" sz="2400" dirty="0" smtClean="0">
                <a:latin typeface="標楷體" pitchFamily="65" charset="-120"/>
                <a:ea typeface="標楷體" pitchFamily="65" charset="-120"/>
              </a:rPr>
              <a:t>參加國際科學展覽獲獎或獲選正選代表者。</a:t>
            </a:r>
            <a:endParaRPr lang="zh-TW" altLang="zh-TW" sz="2400" dirty="0" smtClean="0">
              <a:latin typeface="標楷體" pitchFamily="65" charset="-120"/>
              <a:ea typeface="標楷體" pitchFamily="65" charset="-120"/>
            </a:endParaRPr>
          </a:p>
          <a:p>
            <a:pPr lvl="1">
              <a:lnSpc>
                <a:spcPts val="3300"/>
              </a:lnSpc>
            </a:pPr>
            <a:r>
              <a:rPr lang="zh-TW" altLang="zh-TW" sz="2400" dirty="0" smtClean="0">
                <a:latin typeface="標楷體" pitchFamily="65" charset="-120"/>
                <a:ea typeface="標楷體" pitchFamily="65" charset="-120"/>
              </a:rPr>
              <a:t>曾獲教育部主辦之有關數理科目之全國競賽（例如全國科學展覽）前三名或佳作。</a:t>
            </a:r>
          </a:p>
        </p:txBody>
      </p:sp>
      <p:sp>
        <p:nvSpPr>
          <p:cNvPr id="5" name="投影片編號版面配置區 4"/>
          <p:cNvSpPr>
            <a:spLocks noGrp="1"/>
          </p:cNvSpPr>
          <p:nvPr>
            <p:ph type="sldNum" sz="quarter" idx="4294967295"/>
          </p:nvPr>
        </p:nvSpPr>
        <p:spPr>
          <a:xfrm>
            <a:off x="8643966" y="6429396"/>
            <a:ext cx="500034" cy="428604"/>
          </a:xfrm>
          <a:prstGeom prst="rect">
            <a:avLst/>
          </a:prstGeom>
        </p:spPr>
        <p:txBody>
          <a:bodyPr/>
          <a:lstStyle/>
          <a:p>
            <a:pPr>
              <a:defRPr/>
            </a:pPr>
            <a:fld id="{A51C101D-2A56-4751-9630-9019876768E9}" type="slidenum">
              <a:rPr lang="zh-TW" altLang="en-US" smtClean="0"/>
              <a:pPr>
                <a:defRPr/>
              </a:pPr>
              <a:t>67</a:t>
            </a:fld>
            <a:endParaRPr lang="en-US" altLang="zh-TW" dirty="0"/>
          </a:p>
        </p:txBody>
      </p:sp>
    </p:spTree>
    <p:extLst>
      <p:ext uri="{BB962C8B-B14F-4D97-AF65-F5344CB8AC3E}">
        <p14:creationId xmlns:p14="http://schemas.microsoft.com/office/powerpoint/2010/main" val="411837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800" b="0" dirty="0" smtClean="0">
                <a:solidFill>
                  <a:srgbClr val="7030A0"/>
                </a:solidFill>
                <a:latin typeface="Algerian" pitchFamily="82" charset="0"/>
                <a:ea typeface="全真顏體" pitchFamily="49" charset="-120"/>
              </a:rPr>
              <a:t>4.</a:t>
            </a:r>
            <a:r>
              <a:rPr lang="zh-TW" altLang="en-US" sz="4800" b="0" dirty="0" smtClean="0">
                <a:solidFill>
                  <a:srgbClr val="7030A0"/>
                </a:solidFill>
                <a:latin typeface="Algerian" pitchFamily="82" charset="0"/>
                <a:ea typeface="全真顏體" pitchFamily="49" charset="-120"/>
              </a:rPr>
              <a:t>  </a:t>
            </a:r>
            <a:r>
              <a:rPr lang="zh-TW" altLang="en-US" sz="4800" b="0" dirty="0" smtClean="0">
                <a:solidFill>
                  <a:srgbClr val="7030A0"/>
                </a:solidFill>
                <a:latin typeface="標楷體" pitchFamily="65" charset="-120"/>
                <a:ea typeface="全真顏體" pitchFamily="49" charset="-120"/>
              </a:rPr>
              <a:t>報考資格</a:t>
            </a:r>
            <a:r>
              <a:rPr lang="en-US" altLang="zh-TW" sz="3600" b="0" dirty="0" smtClean="0">
                <a:solidFill>
                  <a:srgbClr val="7030A0"/>
                </a:solidFill>
                <a:latin typeface="Algerian" pitchFamily="82" charset="0"/>
                <a:ea typeface="全真顏體" pitchFamily="49" charset="-120"/>
              </a:rPr>
              <a:t>(2/2)</a:t>
            </a:r>
            <a:endParaRPr lang="zh-TW" altLang="en-US" sz="3600" b="0"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357298"/>
            <a:ext cx="8229600" cy="3286148"/>
          </a:xfrm>
        </p:spPr>
        <p:txBody>
          <a:bodyPr>
            <a:normAutofit fontScale="92500"/>
          </a:bodyPr>
          <a:lstStyle/>
          <a:p>
            <a:pPr>
              <a:lnSpc>
                <a:spcPct val="150000"/>
              </a:lnSpc>
            </a:pPr>
            <a:r>
              <a:rPr lang="zh-TW" altLang="en-US" sz="3600" dirty="0" smtClean="0">
                <a:solidFill>
                  <a:schemeClr val="tx1"/>
                </a:solidFill>
                <a:latin typeface="標楷體" pitchFamily="65" charset="-120"/>
                <a:ea typeface="標楷體" pitchFamily="65" charset="-120"/>
              </a:rPr>
              <a:t>學生必須經由</a:t>
            </a:r>
            <a:r>
              <a:rPr lang="zh-TW" altLang="zh-TW" sz="3600" dirty="0" smtClean="0">
                <a:solidFill>
                  <a:schemeClr val="tx1"/>
                </a:solidFill>
                <a:latin typeface="標楷體" pitchFamily="65" charset="-120"/>
                <a:ea typeface="標楷體" pitchFamily="65" charset="-120"/>
              </a:rPr>
              <a:t>學校參酌學生就學期間</a:t>
            </a:r>
            <a:r>
              <a:rPr lang="zh-TW" altLang="en-US" sz="3600" dirty="0" smtClean="0">
                <a:solidFill>
                  <a:schemeClr val="tx1"/>
                </a:solidFill>
                <a:latin typeface="標楷體" pitchFamily="65" charset="-120"/>
                <a:ea typeface="標楷體" pitchFamily="65" charset="-120"/>
              </a:rPr>
              <a:t>的</a:t>
            </a:r>
            <a:r>
              <a:rPr lang="zh-TW" altLang="zh-TW" sz="3600" dirty="0" smtClean="0">
                <a:solidFill>
                  <a:schemeClr val="tx1"/>
                </a:solidFill>
                <a:latin typeface="標楷體" pitchFamily="65" charset="-120"/>
                <a:ea typeface="標楷體" pitchFamily="65" charset="-120"/>
              </a:rPr>
              <a:t>學業成就</a:t>
            </a:r>
            <a:r>
              <a:rPr lang="zh-TW" altLang="zh-TW" sz="3600" dirty="0" smtClean="0">
                <a:solidFill>
                  <a:srgbClr val="0000FF"/>
                </a:solidFill>
                <a:latin typeface="標楷體" pitchFamily="65" charset="-120"/>
                <a:ea typeface="標楷體" pitchFamily="65" charset="-120"/>
              </a:rPr>
              <a:t>推薦，</a:t>
            </a:r>
            <a:r>
              <a:rPr lang="zh-TW" altLang="en-US" sz="3600" dirty="0" smtClean="0">
                <a:solidFill>
                  <a:srgbClr val="0000FF"/>
                </a:solidFill>
                <a:latin typeface="標楷體" pitchFamily="65" charset="-120"/>
                <a:ea typeface="標楷體" pitchFamily="65" charset="-120"/>
              </a:rPr>
              <a:t>而且</a:t>
            </a:r>
            <a:r>
              <a:rPr lang="zh-TW" altLang="zh-TW" sz="3600" dirty="0" smtClean="0">
                <a:solidFill>
                  <a:schemeClr val="tx1"/>
                </a:solidFill>
                <a:latin typeface="標楷體" pitchFamily="65" charset="-120"/>
                <a:ea typeface="標楷體" pitchFamily="65" charset="-120"/>
              </a:rPr>
              <a:t>通過心理素質評估</a:t>
            </a:r>
            <a:r>
              <a:rPr lang="zh-TW" altLang="en-US" sz="3600" dirty="0" smtClean="0">
                <a:solidFill>
                  <a:schemeClr val="tx1"/>
                </a:solidFill>
                <a:latin typeface="標楷體" pitchFamily="65" charset="-120"/>
                <a:ea typeface="標楷體" pitchFamily="65" charset="-120"/>
              </a:rPr>
              <a:t>之後，</a:t>
            </a:r>
            <a:r>
              <a:rPr lang="zh-TW" altLang="zh-TW" sz="3600" dirty="0" smtClean="0">
                <a:solidFill>
                  <a:srgbClr val="0000FF"/>
                </a:solidFill>
                <a:latin typeface="標楷體" pitchFamily="65" charset="-120"/>
                <a:ea typeface="標楷體" pitchFamily="65" charset="-120"/>
              </a:rPr>
              <a:t>始</a:t>
            </a:r>
            <a:r>
              <a:rPr lang="zh-TW" altLang="zh-TW" sz="3600" dirty="0">
                <a:solidFill>
                  <a:srgbClr val="0000FF"/>
                </a:solidFill>
                <a:latin typeface="標楷體" pitchFamily="65" charset="-120"/>
                <a:ea typeface="標楷體" pitchFamily="65" charset="-120"/>
              </a:rPr>
              <a:t>得報考科學班</a:t>
            </a:r>
            <a:r>
              <a:rPr lang="zh-TW" altLang="zh-TW" sz="3600" dirty="0" smtClean="0">
                <a:solidFill>
                  <a:srgbClr val="0000FF"/>
                </a:solidFill>
                <a:latin typeface="標楷體" pitchFamily="65" charset="-120"/>
                <a:ea typeface="標楷體" pitchFamily="65" charset="-120"/>
              </a:rPr>
              <a:t>；</a:t>
            </a:r>
            <a:r>
              <a:rPr lang="zh-TW" altLang="en-US" sz="3600" dirty="0" smtClean="0">
                <a:solidFill>
                  <a:srgbClr val="0000FF"/>
                </a:solidFill>
                <a:latin typeface="標楷體" pitchFamily="65" charset="-120"/>
                <a:ea typeface="標楷體" pitchFamily="65" charset="-120"/>
              </a:rPr>
              <a:t>每校</a:t>
            </a:r>
            <a:r>
              <a:rPr lang="zh-TW" altLang="zh-TW" sz="3600" dirty="0" smtClean="0">
                <a:solidFill>
                  <a:srgbClr val="0000FF"/>
                </a:solidFill>
                <a:latin typeface="標楷體" pitchFamily="65" charset="-120"/>
                <a:ea typeface="標楷體" pitchFamily="65" charset="-120"/>
              </a:rPr>
              <a:t>推薦</a:t>
            </a:r>
            <a:r>
              <a:rPr lang="zh-TW" altLang="zh-TW" sz="3600" dirty="0">
                <a:solidFill>
                  <a:srgbClr val="0000FF"/>
                </a:solidFill>
                <a:latin typeface="標楷體" pitchFamily="65" charset="-120"/>
                <a:ea typeface="標楷體" pitchFamily="65" charset="-120"/>
              </a:rPr>
              <a:t>總人數，以應屆畢業生總人數百分之二十</a:t>
            </a:r>
            <a:r>
              <a:rPr lang="zh-TW" altLang="zh-TW" sz="3600" dirty="0" smtClean="0">
                <a:solidFill>
                  <a:srgbClr val="0000FF"/>
                </a:solidFill>
                <a:latin typeface="標楷體" pitchFamily="65" charset="-120"/>
                <a:ea typeface="標楷體" pitchFamily="65" charset="-120"/>
              </a:rPr>
              <a:t>為限</a:t>
            </a:r>
            <a:r>
              <a:rPr lang="zh-TW" altLang="zh-TW" sz="3600" dirty="0" smtClean="0">
                <a:solidFill>
                  <a:schemeClr val="tx1"/>
                </a:solidFill>
                <a:latin typeface="標楷體" pitchFamily="65" charset="-120"/>
                <a:ea typeface="標楷體" pitchFamily="65" charset="-120"/>
              </a:rPr>
              <a:t>。</a:t>
            </a:r>
            <a:endParaRPr lang="zh-TW" altLang="en-US" sz="3600" dirty="0">
              <a:solidFill>
                <a:schemeClr val="tx1"/>
              </a:solidFill>
              <a:latin typeface="標楷體" pitchFamily="65" charset="-120"/>
              <a:ea typeface="標楷體" pitchFamily="65" charset="-120"/>
            </a:endParaRPr>
          </a:p>
        </p:txBody>
      </p:sp>
      <p:sp>
        <p:nvSpPr>
          <p:cNvPr id="5" name="投影片編號版面配置區 4"/>
          <p:cNvSpPr>
            <a:spLocks noGrp="1"/>
          </p:cNvSpPr>
          <p:nvPr>
            <p:ph type="sldNum" sz="quarter" idx="4294967295"/>
          </p:nvPr>
        </p:nvSpPr>
        <p:spPr>
          <a:xfrm>
            <a:off x="8501090" y="6429396"/>
            <a:ext cx="642910" cy="428604"/>
          </a:xfrm>
          <a:prstGeom prst="rect">
            <a:avLst/>
          </a:prstGeom>
        </p:spPr>
        <p:txBody>
          <a:bodyPr/>
          <a:lstStyle/>
          <a:p>
            <a:pPr>
              <a:defRPr/>
            </a:pPr>
            <a:fld id="{A51C101D-2A56-4751-9630-9019876768E9}" type="slidenum">
              <a:rPr lang="zh-TW" altLang="en-US" smtClean="0"/>
              <a:pPr>
                <a:defRPr/>
              </a:pPr>
              <a:t>68</a:t>
            </a:fld>
            <a:endParaRPr lang="en-US" altLang="zh-TW" dirty="0"/>
          </a:p>
        </p:txBody>
      </p:sp>
    </p:spTree>
    <p:extLst>
      <p:ext uri="{BB962C8B-B14F-4D97-AF65-F5344CB8AC3E}">
        <p14:creationId xmlns:p14="http://schemas.microsoft.com/office/powerpoint/2010/main" val="411837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4800" b="0" dirty="0" smtClean="0">
                <a:solidFill>
                  <a:srgbClr val="7030A0"/>
                </a:solidFill>
                <a:latin typeface="Algerian" pitchFamily="82" charset="0"/>
                <a:ea typeface="全真顏體" pitchFamily="49" charset="-120"/>
              </a:rPr>
              <a:t>5.</a:t>
            </a:r>
            <a:r>
              <a:rPr lang="zh-TW" altLang="en-US" sz="4800" b="0" dirty="0" smtClean="0">
                <a:solidFill>
                  <a:srgbClr val="7030A0"/>
                </a:solidFill>
                <a:latin typeface="Algerian" pitchFamily="82" charset="0"/>
                <a:ea typeface="全真顏體" pitchFamily="49" charset="-120"/>
              </a:rPr>
              <a:t>  </a:t>
            </a:r>
            <a:r>
              <a:rPr lang="zh-TW" altLang="en-US" sz="4800" b="0" dirty="0" smtClean="0">
                <a:solidFill>
                  <a:srgbClr val="7030A0"/>
                </a:solidFill>
                <a:latin typeface="標楷體" pitchFamily="65" charset="-120"/>
                <a:ea typeface="全真顏體" pitchFamily="49" charset="-120"/>
              </a:rPr>
              <a:t>錄取方式</a:t>
            </a:r>
            <a:r>
              <a:rPr lang="en-US" altLang="zh-TW" sz="3600" b="0" dirty="0" smtClean="0">
                <a:solidFill>
                  <a:srgbClr val="7030A0"/>
                </a:solidFill>
                <a:latin typeface="Algerian" pitchFamily="82" charset="0"/>
                <a:ea typeface="全真顏體" pitchFamily="49" charset="-120"/>
              </a:rPr>
              <a:t>(2/2)</a:t>
            </a:r>
            <a:endParaRPr lang="zh-TW" altLang="en-US" sz="3600" b="0"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214282" y="1142984"/>
            <a:ext cx="8715436" cy="5500726"/>
          </a:xfrm>
        </p:spPr>
        <p:txBody>
          <a:bodyPr>
            <a:noAutofit/>
          </a:bodyPr>
          <a:lstStyle/>
          <a:p>
            <a:r>
              <a:rPr lang="en-US" altLang="zh-TW" sz="2400" dirty="0" smtClean="0">
                <a:solidFill>
                  <a:srgbClr val="FF0000"/>
                </a:solidFill>
                <a:ea typeface="全真顏體" pitchFamily="49" charset="-120"/>
              </a:rPr>
              <a:t>(</a:t>
            </a:r>
            <a:r>
              <a:rPr lang="zh-TW" altLang="en-US" sz="2400" dirty="0" smtClean="0">
                <a:solidFill>
                  <a:srgbClr val="FF0000"/>
                </a:solidFill>
                <a:ea typeface="全真顏體" pitchFamily="49" charset="-120"/>
              </a:rPr>
              <a:t>一</a:t>
            </a:r>
            <a:r>
              <a:rPr lang="en-US" altLang="zh-TW" sz="2400" dirty="0" smtClean="0">
                <a:solidFill>
                  <a:srgbClr val="FF0000"/>
                </a:solidFill>
                <a:ea typeface="全真顏體" pitchFamily="49" charset="-120"/>
              </a:rPr>
              <a:t>)</a:t>
            </a:r>
            <a:r>
              <a:rPr lang="zh-TW" altLang="en-US" sz="2400" dirty="0" smtClean="0">
                <a:solidFill>
                  <a:srgbClr val="FF0000"/>
                </a:solidFill>
                <a:ea typeface="全真顏體" pitchFamily="49" charset="-120"/>
              </a:rPr>
              <a:t>直接錄取：</a:t>
            </a:r>
          </a:p>
          <a:p>
            <a:r>
              <a:rPr lang="en-US" altLang="zh-TW" sz="2400" dirty="0" smtClean="0">
                <a:ea typeface="全真顏體" pitchFamily="49" charset="-120"/>
              </a:rPr>
              <a:t>1.</a:t>
            </a:r>
            <a:r>
              <a:rPr lang="zh-TW" altLang="en-US" sz="2400" dirty="0" smtClean="0">
                <a:ea typeface="全真顏體" pitchFamily="49" charset="-120"/>
              </a:rPr>
              <a:t>審查標準：</a:t>
            </a:r>
            <a:endParaRPr lang="en-US" altLang="zh-TW" sz="2400" dirty="0" smtClean="0">
              <a:ea typeface="全真顏體" pitchFamily="49" charset="-120"/>
            </a:endParaRPr>
          </a:p>
          <a:p>
            <a:r>
              <a:rPr lang="zh-TW" altLang="en-US" sz="2400" dirty="0" smtClean="0">
                <a:ea typeface="全真顏體" pitchFamily="49" charset="-120"/>
              </a:rPr>
              <a:t>符合下列任一項條件者，以審查方式錄取。</a:t>
            </a:r>
          </a:p>
          <a:p>
            <a:r>
              <a:rPr lang="en-US" altLang="zh-TW" sz="2400" dirty="0" smtClean="0">
                <a:ea typeface="全真顏體" pitchFamily="49" charset="-120"/>
              </a:rPr>
              <a:t>(1)</a:t>
            </a:r>
            <a:r>
              <a:rPr lang="zh-TW" altLang="en-US" sz="2400" dirty="0" smtClean="0">
                <a:ea typeface="全真顏體" pitchFamily="49" charset="-120"/>
              </a:rPr>
              <a:t>獲「國際數理奧林匹亞競賽」個人銅牌獎以上者。</a:t>
            </a:r>
          </a:p>
          <a:p>
            <a:r>
              <a:rPr lang="en-US" altLang="zh-TW" sz="2400" dirty="0" smtClean="0">
                <a:ea typeface="全真顏體" pitchFamily="49" charset="-120"/>
              </a:rPr>
              <a:t>(2)</a:t>
            </a:r>
            <a:r>
              <a:rPr lang="zh-TW" altLang="en-US" sz="2400" dirty="0" smtClean="0">
                <a:ea typeface="全真顏體" pitchFamily="49" charset="-120"/>
              </a:rPr>
              <a:t>獲「國際國中生科學奧林匹亞競賽」個人銅牌獎以上者。</a:t>
            </a:r>
          </a:p>
          <a:p>
            <a:r>
              <a:rPr lang="en-US" altLang="zh-TW" sz="2400" dirty="0" smtClean="0">
                <a:ea typeface="全真顏體" pitchFamily="49" charset="-120"/>
              </a:rPr>
              <a:t>(3)</a:t>
            </a:r>
            <a:r>
              <a:rPr lang="zh-TW" altLang="en-US" sz="2400" dirty="0" smtClean="0">
                <a:ea typeface="全真顏體" pitchFamily="49" charset="-120"/>
              </a:rPr>
              <a:t>參加「國際數理奧林匹亞競賽」獲獎或選訓決賽完成結訓，並獲保送高中資格者。</a:t>
            </a:r>
          </a:p>
          <a:p>
            <a:r>
              <a:rPr lang="en-US" altLang="zh-TW" sz="2400" dirty="0" smtClean="0">
                <a:ea typeface="全真顏體" pitchFamily="49" charset="-120"/>
              </a:rPr>
              <a:t>(4)</a:t>
            </a:r>
            <a:r>
              <a:rPr lang="zh-TW" altLang="en-US" sz="2400" dirty="0" smtClean="0">
                <a:ea typeface="全真顏體" pitchFamily="49" charset="-120"/>
              </a:rPr>
              <a:t>參加「國際科學展覽」獲獎或獲選「國際科學展覽」正選代表，並獲保送高中資格者。</a:t>
            </a:r>
          </a:p>
          <a:p>
            <a:r>
              <a:rPr lang="en-US" altLang="zh-TW" sz="2400" dirty="0" smtClean="0">
                <a:ea typeface="全真顏體" pitchFamily="49" charset="-120"/>
              </a:rPr>
              <a:t>2.</a:t>
            </a:r>
            <a:r>
              <a:rPr lang="zh-TW" altLang="en-US" sz="2400" dirty="0" smtClean="0">
                <a:ea typeface="全真顏體" pitchFamily="49" charset="-120"/>
              </a:rPr>
              <a:t>審查方式：</a:t>
            </a:r>
            <a:endParaRPr lang="en-US" altLang="zh-TW" sz="2400" dirty="0" smtClean="0">
              <a:ea typeface="全真顏體" pitchFamily="49" charset="-120"/>
            </a:endParaRPr>
          </a:p>
          <a:p>
            <a:r>
              <a:rPr lang="zh-TW" altLang="en-US" sz="2400" dirty="0" smtClean="0">
                <a:ea typeface="全真顏體" pitchFamily="49" charset="-120"/>
              </a:rPr>
              <a:t>錄取名額最多</a:t>
            </a:r>
            <a:r>
              <a:rPr lang="en-US" altLang="zh-TW" sz="2400" dirty="0" smtClean="0">
                <a:ea typeface="全真顏體" pitchFamily="49" charset="-120"/>
              </a:rPr>
              <a:t>5</a:t>
            </a:r>
            <a:r>
              <a:rPr lang="zh-TW" altLang="en-US" sz="2400" dirty="0" smtClean="0">
                <a:ea typeface="全真顏體" pitchFamily="49" charset="-120"/>
              </a:rPr>
              <a:t>名為原則，若超過</a:t>
            </a:r>
            <a:r>
              <a:rPr lang="en-US" altLang="zh-TW" sz="2400" dirty="0" smtClean="0">
                <a:ea typeface="全真顏體" pitchFamily="49" charset="-120"/>
              </a:rPr>
              <a:t>5</a:t>
            </a:r>
            <a:r>
              <a:rPr lang="zh-TW" altLang="en-US" sz="2400" dirty="0" smtClean="0">
                <a:ea typeface="全真顏體" pitchFamily="49" charset="-120"/>
              </a:rPr>
              <a:t>名依上述順序遞推錄取。</a:t>
            </a:r>
            <a:endParaRPr lang="en-US" altLang="zh-TW" sz="2400" dirty="0" smtClean="0">
              <a:ea typeface="全真顏體" pitchFamily="49" charset="-120"/>
            </a:endParaRPr>
          </a:p>
          <a:p>
            <a:r>
              <a:rPr lang="en-US" altLang="zh-TW" sz="2400" b="1" dirty="0" smtClean="0">
                <a:solidFill>
                  <a:srgbClr val="FF0000"/>
                </a:solidFill>
                <a:ea typeface="全真顏體" pitchFamily="49" charset="-120"/>
              </a:rPr>
              <a:t>(</a:t>
            </a:r>
            <a:r>
              <a:rPr lang="zh-TW" altLang="en-US" sz="2400" b="1" dirty="0" smtClean="0">
                <a:solidFill>
                  <a:srgbClr val="FF0000"/>
                </a:solidFill>
                <a:ea typeface="全真顏體" pitchFamily="49" charset="-120"/>
              </a:rPr>
              <a:t>二</a:t>
            </a:r>
            <a:r>
              <a:rPr lang="en-US" altLang="zh-TW" sz="2400" b="1" dirty="0" smtClean="0">
                <a:solidFill>
                  <a:srgbClr val="FF0000"/>
                </a:solidFill>
                <a:ea typeface="全真顏體" pitchFamily="49" charset="-120"/>
              </a:rPr>
              <a:t>)</a:t>
            </a:r>
            <a:r>
              <a:rPr lang="zh-TW" altLang="en-US" sz="2400" b="1" dirty="0" smtClean="0">
                <a:solidFill>
                  <a:srgbClr val="FF0000"/>
                </a:solidFill>
                <a:ea typeface="全真顏體" pitchFamily="49" charset="-120"/>
              </a:rPr>
              <a:t>甄選錄取：</a:t>
            </a:r>
            <a:r>
              <a:rPr lang="zh-TW" altLang="en-US" sz="2400" dirty="0" smtClean="0">
                <a:ea typeface="全真顏體" pitchFamily="49" charset="-120"/>
              </a:rPr>
              <a:t>科學能力檢定和實驗實作。</a:t>
            </a:r>
            <a:endParaRPr lang="zh-TW" altLang="en-US" sz="2400" dirty="0">
              <a:solidFill>
                <a:schemeClr val="tx1"/>
              </a:solidFill>
              <a:latin typeface="標楷體" pitchFamily="65" charset="-120"/>
              <a:ea typeface="全真顏體" pitchFamily="49" charset="-120"/>
            </a:endParaRPr>
          </a:p>
        </p:txBody>
      </p:sp>
      <p:sp>
        <p:nvSpPr>
          <p:cNvPr id="5" name="投影片編號版面配置區 4"/>
          <p:cNvSpPr>
            <a:spLocks noGrp="1"/>
          </p:cNvSpPr>
          <p:nvPr>
            <p:ph type="sldNum" sz="quarter" idx="4294967295"/>
          </p:nvPr>
        </p:nvSpPr>
        <p:spPr>
          <a:xfrm>
            <a:off x="8643966" y="6500834"/>
            <a:ext cx="500034" cy="357166"/>
          </a:xfrm>
          <a:prstGeom prst="rect">
            <a:avLst/>
          </a:prstGeom>
        </p:spPr>
        <p:txBody>
          <a:bodyPr/>
          <a:lstStyle/>
          <a:p>
            <a:pPr>
              <a:defRPr/>
            </a:pPr>
            <a:fld id="{A51C101D-2A56-4751-9630-9019876768E9}" type="slidenum">
              <a:rPr lang="zh-TW" altLang="en-US" smtClean="0"/>
              <a:pPr>
                <a:defRPr/>
              </a:pPr>
              <a:t>69</a:t>
            </a:fld>
            <a:endParaRPr lang="en-US" altLang="zh-TW" dirty="0"/>
          </a:p>
        </p:txBody>
      </p:sp>
    </p:spTree>
    <p:extLst>
      <p:ext uri="{BB962C8B-B14F-4D97-AF65-F5344CB8AC3E}">
        <p14:creationId xmlns:p14="http://schemas.microsoft.com/office/powerpoint/2010/main" val="411837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適性輔導起步走</a:t>
            </a:r>
            <a:endParaRPr lang="zh-TW" altLang="en-US" sz="5400" b="0" dirty="0">
              <a:ea typeface="金梅毛隸書" pitchFamily="49" charset="-120"/>
            </a:endParaRPr>
          </a:p>
        </p:txBody>
      </p:sp>
      <p:sp>
        <p:nvSpPr>
          <p:cNvPr id="3" name="內容版面配置區 2"/>
          <p:cNvSpPr>
            <a:spLocks noGrp="1"/>
          </p:cNvSpPr>
          <p:nvPr>
            <p:ph idx="1"/>
          </p:nvPr>
        </p:nvSpPr>
        <p:spPr>
          <a:xfrm>
            <a:off x="428596" y="1428736"/>
            <a:ext cx="8229600" cy="460648"/>
          </a:xfrm>
        </p:spPr>
        <p:txBody>
          <a:bodyPr>
            <a:noAutofit/>
          </a:bodyPr>
          <a:lstStyle/>
          <a:p>
            <a:pPr marL="165100" indent="-165100" algn="just">
              <a:buSzPct val="25000"/>
            </a:pPr>
            <a:r>
              <a:rPr lang="zh-TW" altLang="zh-TW" sz="4000" dirty="0" smtClean="0">
                <a:solidFill>
                  <a:srgbClr val="C00000"/>
                </a:solidFill>
                <a:ea typeface="全真顏體" pitchFamily="49" charset="-120"/>
                <a:cs typeface="Arial" pitchFamily="34" charset="0"/>
                <a:sym typeface="Arial" pitchFamily="34" charset="0"/>
              </a:rPr>
              <a:t>❖</a:t>
            </a:r>
            <a:r>
              <a:rPr lang="zh-TW" altLang="zh-TW" sz="4000" dirty="0" smtClean="0">
                <a:solidFill>
                  <a:srgbClr val="000000"/>
                </a:solidFill>
                <a:ea typeface="全真顏體" pitchFamily="49" charset="-120"/>
                <a:cs typeface="Arial" pitchFamily="34" charset="0"/>
                <a:sym typeface="Arial" pitchFamily="34" charset="0"/>
              </a:rPr>
              <a:t>您對孩子的瞭解有多少?</a:t>
            </a:r>
            <a:endParaRPr lang="zh-TW" altLang="zh-TW" sz="4000" dirty="0">
              <a:solidFill>
                <a:srgbClr val="000000"/>
              </a:solidFill>
              <a:ea typeface="全真顏體" pitchFamily="49" charset="-120"/>
              <a:cs typeface="Arial" pitchFamily="34" charset="0"/>
              <a:sym typeface="Arial" pitchFamily="34" charset="0"/>
            </a:endParaRPr>
          </a:p>
        </p:txBody>
      </p:sp>
      <p:grpSp>
        <p:nvGrpSpPr>
          <p:cNvPr id="10" name="Shape 99"/>
          <p:cNvGrpSpPr>
            <a:grpSpLocks/>
          </p:cNvGrpSpPr>
          <p:nvPr/>
        </p:nvGrpSpPr>
        <p:grpSpPr bwMode="auto">
          <a:xfrm>
            <a:off x="2643173" y="2143116"/>
            <a:ext cx="6115065" cy="4357718"/>
            <a:chOff x="0" y="1792"/>
            <a:chExt cx="6635079" cy="3627207"/>
          </a:xfrm>
        </p:grpSpPr>
        <p:sp>
          <p:nvSpPr>
            <p:cNvPr id="11" name="Shape 100"/>
            <p:cNvSpPr/>
            <p:nvPr/>
          </p:nvSpPr>
          <p:spPr>
            <a:xfrm>
              <a:off x="0" y="1792"/>
              <a:ext cx="6635079" cy="714330"/>
            </a:xfrm>
            <a:prstGeom prst="roundRect">
              <a:avLst>
                <a:gd name="adj" fmla="val 16667"/>
              </a:avLst>
            </a:prstGeom>
            <a:solidFill>
              <a:schemeClr val="accent5"/>
            </a:solidFill>
            <a:ln>
              <a:noFill/>
            </a:ln>
          </p:spPr>
          <p:txBody>
            <a:bodyPr lIns="114300" tIns="114300" rIns="114300" bIns="114300" anchor="ctr"/>
            <a:lstStyle/>
            <a:p>
              <a:pPr algn="ctr" eaLnBrk="1" hangingPunct="1">
                <a:lnSpc>
                  <a:spcPct val="90000"/>
                </a:lnSpc>
                <a:spcAft>
                  <a:spcPts val="1050"/>
                </a:spcAft>
                <a:buSzPct val="25000"/>
                <a:defRPr/>
              </a:pPr>
              <a:r>
                <a:rPr lang="zh-TW" altLang="en-US" sz="3200" b="1" dirty="0">
                  <a:solidFill>
                    <a:schemeClr val="bg1"/>
                  </a:solidFill>
                  <a:ea typeface="全真顏體" pitchFamily="49" charset="-120"/>
                  <a:cs typeface="Arial" pitchFamily="34" charset="0"/>
                  <a:sym typeface="Arial" pitchFamily="34" charset="0"/>
                </a:rPr>
                <a:t>孩子表現最好的科目是哪一科</a:t>
              </a:r>
              <a:r>
                <a:rPr lang="zh-TW" altLang="zh-TW" sz="3200" b="1" dirty="0">
                  <a:solidFill>
                    <a:schemeClr val="bg1"/>
                  </a:solidFill>
                  <a:ea typeface="全真顏體" pitchFamily="49" charset="-120"/>
                  <a:cs typeface="Arial" pitchFamily="34" charset="0"/>
                  <a:sym typeface="Arial" pitchFamily="34" charset="0"/>
                </a:rPr>
                <a:t>?</a:t>
              </a:r>
            </a:p>
          </p:txBody>
        </p:sp>
        <p:sp>
          <p:nvSpPr>
            <p:cNvPr id="15" name="Shape 101"/>
            <p:cNvSpPr>
              <a:spLocks noChangeArrowheads="1"/>
            </p:cNvSpPr>
            <p:nvPr/>
          </p:nvSpPr>
          <p:spPr bwMode="auto">
            <a:xfrm>
              <a:off x="0" y="729389"/>
              <a:ext cx="6635079" cy="715024"/>
            </a:xfrm>
            <a:prstGeom prst="roundRect">
              <a:avLst>
                <a:gd name="adj" fmla="val 16667"/>
              </a:avLst>
            </a:prstGeom>
            <a:solidFill>
              <a:srgbClr val="96CEC0"/>
            </a:solidFill>
            <a:ln w="9525">
              <a:noFill/>
              <a:round/>
              <a:headEnd/>
              <a:tailEnd/>
            </a:ln>
          </p:spPr>
          <p:txBody>
            <a:bodyPr lIns="114300" tIns="114300" rIns="114300" bIns="114300" anchor="ctr"/>
            <a:lstStyle/>
            <a:p>
              <a:pPr algn="ctr" eaLnBrk="1" hangingPunct="1">
                <a:buClr>
                  <a:srgbClr val="000000"/>
                </a:buClr>
                <a:buSzPct val="25000"/>
                <a:buFont typeface="Arial" pitchFamily="34" charset="0"/>
                <a:buNone/>
              </a:pPr>
              <a:r>
                <a:rPr lang="zh-TW" altLang="zh-TW" sz="3200" b="1">
                  <a:solidFill>
                    <a:schemeClr val="bg1"/>
                  </a:solidFill>
                  <a:ea typeface="全真顏體" pitchFamily="49" charset="-120"/>
                  <a:cs typeface="Arial" pitchFamily="34" charset="0"/>
                  <a:sym typeface="Arial" pitchFamily="34" charset="0"/>
                </a:rPr>
                <a:t>孩子學習什麼事情最投入?</a:t>
              </a:r>
            </a:p>
          </p:txBody>
        </p:sp>
        <p:sp>
          <p:nvSpPr>
            <p:cNvPr id="16" name="Shape 102"/>
            <p:cNvSpPr>
              <a:spLocks noChangeArrowheads="1"/>
            </p:cNvSpPr>
            <p:nvPr/>
          </p:nvSpPr>
          <p:spPr bwMode="auto">
            <a:xfrm>
              <a:off x="0" y="1456987"/>
              <a:ext cx="6635079" cy="715024"/>
            </a:xfrm>
            <a:prstGeom prst="roundRect">
              <a:avLst>
                <a:gd name="adj" fmla="val 16667"/>
              </a:avLst>
            </a:prstGeom>
            <a:solidFill>
              <a:srgbClr val="84C47A"/>
            </a:solidFill>
            <a:ln w="9525">
              <a:noFill/>
              <a:round/>
              <a:headEnd/>
              <a:tailEnd/>
            </a:ln>
          </p:spPr>
          <p:txBody>
            <a:bodyPr lIns="114300" tIns="114300" rIns="114300" bIns="114300" anchor="ctr"/>
            <a:lstStyle/>
            <a:p>
              <a:pPr algn="ctr" eaLnBrk="1" hangingPunct="1">
                <a:buClr>
                  <a:srgbClr val="000000"/>
                </a:buClr>
                <a:buSzPct val="25000"/>
                <a:buFont typeface="Arial" pitchFamily="34" charset="0"/>
                <a:buNone/>
              </a:pPr>
              <a:r>
                <a:rPr lang="zh-TW" altLang="zh-TW" sz="3200" b="1" dirty="0">
                  <a:solidFill>
                    <a:schemeClr val="bg1"/>
                  </a:solidFill>
                  <a:ea typeface="全真顏體" pitchFamily="49" charset="-120"/>
                  <a:cs typeface="Arial" pitchFamily="34" charset="0"/>
                  <a:sym typeface="Arial" pitchFamily="34" charset="0"/>
                </a:rPr>
                <a:t>孩子平時或假日最常做什麼?</a:t>
              </a:r>
            </a:p>
          </p:txBody>
        </p:sp>
        <p:sp>
          <p:nvSpPr>
            <p:cNvPr id="17" name="Shape 103"/>
            <p:cNvSpPr>
              <a:spLocks noChangeArrowheads="1"/>
            </p:cNvSpPr>
            <p:nvPr/>
          </p:nvSpPr>
          <p:spPr bwMode="auto">
            <a:xfrm>
              <a:off x="0" y="2199400"/>
              <a:ext cx="6635079" cy="715024"/>
            </a:xfrm>
            <a:prstGeom prst="roundRect">
              <a:avLst>
                <a:gd name="adj" fmla="val 16667"/>
              </a:avLst>
            </a:prstGeom>
            <a:solidFill>
              <a:srgbClr val="BAB45D"/>
            </a:solidFill>
            <a:ln w="9525">
              <a:noFill/>
              <a:round/>
              <a:headEnd/>
              <a:tailEnd/>
            </a:ln>
          </p:spPr>
          <p:txBody>
            <a:bodyPr lIns="114300" tIns="114300" rIns="114300" bIns="114300" anchor="ctr"/>
            <a:lstStyle/>
            <a:p>
              <a:pPr algn="ctr" eaLnBrk="1" hangingPunct="1">
                <a:lnSpc>
                  <a:spcPct val="90000"/>
                </a:lnSpc>
                <a:spcAft>
                  <a:spcPts val="1050"/>
                </a:spcAft>
                <a:buClr>
                  <a:srgbClr val="000000"/>
                </a:buClr>
                <a:buSzPct val="25000"/>
                <a:buFont typeface="Arial" pitchFamily="34" charset="0"/>
                <a:buNone/>
              </a:pPr>
              <a:r>
                <a:rPr lang="zh-TW" altLang="zh-TW" sz="3200" b="1">
                  <a:solidFill>
                    <a:schemeClr val="bg1"/>
                  </a:solidFill>
                  <a:ea typeface="全真顏體" pitchFamily="49" charset="-120"/>
                  <a:cs typeface="Arial" pitchFamily="34" charset="0"/>
                  <a:sym typeface="Arial" pitchFamily="34" charset="0"/>
                </a:rPr>
                <a:t>我最常和孩子一起做什麼?</a:t>
              </a:r>
            </a:p>
          </p:txBody>
        </p:sp>
        <p:sp>
          <p:nvSpPr>
            <p:cNvPr id="18" name="Shape 104"/>
            <p:cNvSpPr>
              <a:spLocks noChangeArrowheads="1"/>
            </p:cNvSpPr>
            <p:nvPr/>
          </p:nvSpPr>
          <p:spPr bwMode="auto">
            <a:xfrm>
              <a:off x="0" y="2913974"/>
              <a:ext cx="6635079" cy="715024"/>
            </a:xfrm>
            <a:prstGeom prst="roundRect">
              <a:avLst>
                <a:gd name="adj" fmla="val 16667"/>
              </a:avLst>
            </a:prstGeom>
            <a:solidFill>
              <a:srgbClr val="AB4846"/>
            </a:solidFill>
            <a:ln w="9525">
              <a:noFill/>
              <a:round/>
              <a:headEnd/>
              <a:tailEnd/>
            </a:ln>
          </p:spPr>
          <p:txBody>
            <a:bodyPr lIns="114300" tIns="114300" rIns="114300" bIns="114300" anchor="ctr"/>
            <a:lstStyle/>
            <a:p>
              <a:pPr algn="ctr" eaLnBrk="1" hangingPunct="1">
                <a:lnSpc>
                  <a:spcPct val="90000"/>
                </a:lnSpc>
                <a:spcAft>
                  <a:spcPts val="1050"/>
                </a:spcAft>
                <a:buSzPct val="25000"/>
              </a:pPr>
              <a:r>
                <a:rPr lang="zh-TW" altLang="zh-TW" sz="3200" b="1">
                  <a:solidFill>
                    <a:schemeClr val="bg1"/>
                  </a:solidFill>
                  <a:ea typeface="全真顏體" pitchFamily="49" charset="-120"/>
                  <a:cs typeface="Arial" pitchFamily="34" charset="0"/>
                  <a:sym typeface="Arial" pitchFamily="34" charset="0"/>
                </a:rPr>
                <a:t>孩子未來最想從事的工作?</a:t>
              </a:r>
            </a:p>
          </p:txBody>
        </p:sp>
      </p:grpSp>
      <p:grpSp>
        <p:nvGrpSpPr>
          <p:cNvPr id="19" name="群組 18"/>
          <p:cNvGrpSpPr/>
          <p:nvPr/>
        </p:nvGrpSpPr>
        <p:grpSpPr>
          <a:xfrm>
            <a:off x="179388" y="2000240"/>
            <a:ext cx="2592387" cy="4713298"/>
            <a:chOff x="179388" y="1766888"/>
            <a:chExt cx="2592387" cy="4946650"/>
          </a:xfrm>
        </p:grpSpPr>
        <p:sp>
          <p:nvSpPr>
            <p:cNvPr id="20" name="Shape 107"/>
            <p:cNvSpPr>
              <a:spLocks noChangeArrowheads="1"/>
            </p:cNvSpPr>
            <p:nvPr/>
          </p:nvSpPr>
          <p:spPr bwMode="auto">
            <a:xfrm>
              <a:off x="612775" y="1766888"/>
              <a:ext cx="2159000" cy="2879725"/>
            </a:xfrm>
            <a:prstGeom prst="wedgeEllipseCallout">
              <a:avLst>
                <a:gd name="adj1" fmla="val -11477"/>
                <a:gd name="adj2" fmla="val 63014"/>
              </a:avLst>
            </a:prstGeom>
            <a:solidFill>
              <a:srgbClr val="FFFF99"/>
            </a:solidFill>
            <a:ln w="38100">
              <a:solidFill>
                <a:srgbClr val="FF0000"/>
              </a:solidFill>
              <a:prstDash val="dash"/>
              <a:round/>
              <a:headEnd/>
              <a:tailEnd/>
            </a:ln>
          </p:spPr>
          <p:txBody>
            <a:bodyPr lIns="18000" tIns="18000" rIns="18000" bIns="18000" anchor="ctr"/>
            <a:lstStyle/>
            <a:p>
              <a:pPr eaLnBrk="1" hangingPunct="1">
                <a:buSzPct val="25000"/>
              </a:pPr>
              <a:r>
                <a:rPr lang="zh-TW" altLang="zh-TW" sz="2800" dirty="0">
                  <a:solidFill>
                    <a:srgbClr val="000000"/>
                  </a:solidFill>
                  <a:ea typeface="文鼎粗隸" pitchFamily="49" charset="-120"/>
                  <a:cs typeface="Arial" pitchFamily="34" charset="0"/>
                  <a:sym typeface="Arial" pitchFamily="34" charset="0"/>
                </a:rPr>
                <a:t>這些可能都跟孩子未來適性的生涯選擇有關</a:t>
              </a:r>
            </a:p>
          </p:txBody>
        </p:sp>
        <p:sp>
          <p:nvSpPr>
            <p:cNvPr id="21" name="Shape 108"/>
            <p:cNvSpPr>
              <a:spLocks noChangeArrowheads="1"/>
            </p:cNvSpPr>
            <p:nvPr/>
          </p:nvSpPr>
          <p:spPr bwMode="auto">
            <a:xfrm>
              <a:off x="179388" y="4581525"/>
              <a:ext cx="1225550" cy="2132013"/>
            </a:xfrm>
            <a:prstGeom prst="rect">
              <a:avLst/>
            </a:prstGeom>
            <a:blipFill dpi="0" rotWithShape="1">
              <a:blip r:embed="rId2"/>
              <a:srcRect/>
              <a:stretch>
                <a:fillRect/>
              </a:stretch>
            </a:blipFill>
            <a:ln w="9525">
              <a:noFill/>
              <a:miter lim="800000"/>
              <a:headEnd/>
              <a:tailEnd/>
            </a:ln>
          </p:spPr>
          <p:txBody>
            <a:bodyPr/>
            <a:lstStyle/>
            <a:p>
              <a:pPr eaLnBrk="1" hangingPunct="1"/>
              <a:endParaRPr lang="zh-TW" altLang="en-US">
                <a:solidFill>
                  <a:srgbClr val="000000"/>
                </a:solidFill>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70</a:t>
            </a:fld>
            <a:endParaRPr lang="zh-TW" altLang="en-US"/>
          </a:p>
        </p:txBody>
      </p:sp>
      <p:pic>
        <p:nvPicPr>
          <p:cNvPr id="12"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54" y="164305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4"/>
          <p:cNvSpPr txBox="1">
            <a:spLocks noChangeArrowheads="1"/>
          </p:cNvSpPr>
          <p:nvPr/>
        </p:nvSpPr>
        <p:spPr bwMode="auto">
          <a:xfrm>
            <a:off x="1000100" y="3214686"/>
            <a:ext cx="7767664" cy="1176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6000" dirty="0" smtClean="0">
                <a:solidFill>
                  <a:srgbClr val="FFC000"/>
                </a:solidFill>
                <a:latin typeface="標楷體" pitchFamily="65" charset="-120"/>
                <a:ea typeface="全真顏體" pitchFamily="49" charset="-120"/>
              </a:rPr>
              <a:t>藝術才能班</a:t>
            </a:r>
            <a:endParaRPr lang="zh-TW" altLang="en-US" sz="6000" dirty="0">
              <a:solidFill>
                <a:srgbClr val="FFC000"/>
              </a:solidFill>
              <a:latin typeface="標楷體" pitchFamily="65" charset="-120"/>
              <a:ea typeface="全真顏體" pitchFamily="49" charset="-120"/>
            </a:endParaRPr>
          </a:p>
        </p:txBody>
      </p:sp>
    </p:spTree>
    <p:extLst>
      <p:ext uri="{BB962C8B-B14F-4D97-AF65-F5344CB8AC3E}">
        <p14:creationId xmlns:p14="http://schemas.microsoft.com/office/powerpoint/2010/main" val="4044127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nchor="ctr" anchorCtr="0">
            <a:normAutofit/>
          </a:bodyPr>
          <a:lstStyle/>
          <a:p>
            <a:pPr algn="ctr"/>
            <a:r>
              <a:rPr altLang="en-US" sz="4800" b="0" dirty="0" smtClean="0">
                <a:solidFill>
                  <a:srgbClr val="C00000"/>
                </a:solidFill>
                <a:latin typeface="標楷體" pitchFamily="65" charset="-120"/>
                <a:ea typeface="全真顏體" pitchFamily="49" charset="-120"/>
              </a:rPr>
              <a:t>藝術才能班</a:t>
            </a:r>
          </a:p>
        </p:txBody>
      </p:sp>
      <p:sp>
        <p:nvSpPr>
          <p:cNvPr id="50179" name="內容版面配置區 2"/>
          <p:cNvSpPr>
            <a:spLocks noGrp="1"/>
          </p:cNvSpPr>
          <p:nvPr>
            <p:ph idx="1"/>
          </p:nvPr>
        </p:nvSpPr>
        <p:spPr>
          <a:xfrm>
            <a:off x="457200" y="1600200"/>
            <a:ext cx="8229600" cy="4900633"/>
          </a:xfrm>
        </p:spPr>
        <p:txBody>
          <a:bodyPr/>
          <a:lstStyle/>
          <a:p>
            <a:pPr>
              <a:lnSpc>
                <a:spcPct val="150000"/>
              </a:lnSpc>
            </a:pPr>
            <a:r>
              <a:rPr altLang="en-US" sz="3200" dirty="0" smtClean="0">
                <a:solidFill>
                  <a:srgbClr val="000000"/>
                </a:solidFill>
                <a:latin typeface="標楷體" pitchFamily="65" charset="-120"/>
                <a:ea typeface="標楷體" pitchFamily="65" charset="-120"/>
              </a:rPr>
              <a:t>分為</a:t>
            </a:r>
            <a:r>
              <a:rPr altLang="en-US" sz="3200" b="1" dirty="0" smtClean="0">
                <a:solidFill>
                  <a:srgbClr val="000000"/>
                </a:solidFill>
                <a:latin typeface="標楷體" pitchFamily="65" charset="-120"/>
                <a:ea typeface="標楷體" pitchFamily="65" charset="-120"/>
              </a:rPr>
              <a:t>音樂班、美術班、舞蹈班、戲劇班</a:t>
            </a:r>
            <a:r>
              <a:rPr altLang="en-US" sz="3200" dirty="0" smtClean="0">
                <a:solidFill>
                  <a:srgbClr val="000000"/>
                </a:solidFill>
                <a:latin typeface="標楷體" pitchFamily="65" charset="-120"/>
                <a:ea typeface="標楷體" pitchFamily="65" charset="-120"/>
              </a:rPr>
              <a:t>等四類。</a:t>
            </a:r>
            <a:endParaRPr lang="en-US" altLang="zh-TW" sz="3200" dirty="0" smtClean="0">
              <a:solidFill>
                <a:srgbClr val="000000"/>
              </a:solidFill>
              <a:latin typeface="標楷體" pitchFamily="65" charset="-120"/>
              <a:ea typeface="標楷體" pitchFamily="65" charset="-120"/>
            </a:endParaRPr>
          </a:p>
          <a:p>
            <a:pPr>
              <a:lnSpc>
                <a:spcPct val="150000"/>
              </a:lnSpc>
            </a:pPr>
            <a:r>
              <a:rPr altLang="en-US" sz="3200" dirty="0" smtClean="0">
                <a:solidFill>
                  <a:srgbClr val="000000"/>
                </a:solidFill>
                <a:latin typeface="標楷體" pitchFamily="65" charset="-120"/>
                <a:ea typeface="標楷體" pitchFamily="65" charset="-120"/>
              </a:rPr>
              <a:t>藝術才能班甄選入學以聯合辦理為原則。國中非藝術才能班學生亦可報考，且</a:t>
            </a:r>
            <a:r>
              <a:rPr altLang="en-US" sz="3200" b="1" dirty="0" smtClean="0">
                <a:solidFill>
                  <a:srgbClr val="000000"/>
                </a:solidFill>
                <a:latin typeface="標楷體" pitchFamily="65" charset="-120"/>
                <a:ea typeface="標楷體" pitchFamily="65" charset="-120"/>
              </a:rPr>
              <a:t>不受免試就學區之限制</a:t>
            </a:r>
            <a:r>
              <a:rPr altLang="en-US" sz="3200" dirty="0" smtClean="0">
                <a:solidFill>
                  <a:srgbClr val="000000"/>
                </a:solidFill>
                <a:latin typeface="標楷體" pitchFamily="65" charset="-120"/>
                <a:ea typeface="標楷體" pitchFamily="65" charset="-120"/>
              </a:rPr>
              <a:t>，但僅能向一區（校）報名術科測驗及申請分發。</a:t>
            </a:r>
          </a:p>
        </p:txBody>
      </p:sp>
      <p:sp>
        <p:nvSpPr>
          <p:cNvPr id="50180" name="投影片編號版面配置區 3"/>
          <p:cNvSpPr>
            <a:spLocks noGrp="1"/>
          </p:cNvSpPr>
          <p:nvPr>
            <p:ph type="sldNum" sz="quarter" idx="4294967295"/>
          </p:nvPr>
        </p:nvSpPr>
        <p:spPr bwMode="auto">
          <a:xfrm>
            <a:off x="0" y="6484938"/>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9A496281-698A-469B-9DAC-E61F17585413}" type="slidenum">
              <a:rPr lang="zh-TW" altLang="en-US" sz="1200" b="1" smtClean="0">
                <a:solidFill>
                  <a:srgbClr val="000000"/>
                </a:solidFill>
                <a:latin typeface="Arial" pitchFamily="34" charset="0"/>
                <a:ea typeface="新細明體" pitchFamily="18" charset="-120"/>
              </a:rPr>
              <a:pPr>
                <a:spcBef>
                  <a:spcPct val="0"/>
                </a:spcBef>
                <a:buFontTx/>
                <a:buNone/>
              </a:pPr>
              <a:t>71</a:t>
            </a:fld>
            <a:endParaRPr lang="zh-TW" altLang="en-US" sz="1200" b="1" smtClean="0">
              <a:solidFill>
                <a:srgbClr val="000000"/>
              </a:solidFill>
              <a:latin typeface="Arial" pitchFamily="34" charset="0"/>
              <a:ea typeface="新細明體" pitchFamily="18" charset="-120"/>
            </a:endParaRPr>
          </a:p>
        </p:txBody>
      </p:sp>
    </p:spTree>
    <p:extLst>
      <p:ext uri="{BB962C8B-B14F-4D97-AF65-F5344CB8AC3E}">
        <p14:creationId xmlns:p14="http://schemas.microsoft.com/office/powerpoint/2010/main" val="255207266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lgn="ctr"/>
            <a:r>
              <a:rPr lang="zh-TW" altLang="en-US" sz="4800" b="0" dirty="0" smtClean="0">
                <a:solidFill>
                  <a:srgbClr val="C00000"/>
                </a:solidFill>
                <a:latin typeface="標楷體" pitchFamily="65" charset="-120"/>
                <a:ea typeface="全真顏體" pitchFamily="49" charset="-120"/>
              </a:rPr>
              <a:t>藝術才能班 </a:t>
            </a:r>
            <a:r>
              <a:rPr lang="en-US" altLang="zh-TW" sz="4800" b="0" dirty="0" smtClean="0">
                <a:solidFill>
                  <a:srgbClr val="C00000"/>
                </a:solidFill>
                <a:latin typeface="標楷體" pitchFamily="65" charset="-120"/>
                <a:ea typeface="全真顏體" pitchFamily="49" charset="-120"/>
              </a:rPr>
              <a:t>-</a:t>
            </a:r>
            <a:r>
              <a:rPr lang="zh-TW" altLang="en-US" sz="4800" b="0" dirty="0" smtClean="0">
                <a:solidFill>
                  <a:srgbClr val="C00000"/>
                </a:solidFill>
                <a:latin typeface="標楷體" pitchFamily="65" charset="-120"/>
                <a:ea typeface="全真顏體" pitchFamily="49" charset="-120"/>
              </a:rPr>
              <a:t> </a:t>
            </a:r>
            <a:r>
              <a:rPr altLang="en-US" sz="4800" b="0" dirty="0" smtClean="0">
                <a:solidFill>
                  <a:schemeClr val="tx1"/>
                </a:solidFill>
                <a:latin typeface="標楷體" pitchFamily="65" charset="-120"/>
                <a:ea typeface="全真顏體" pitchFamily="49" charset="-120"/>
              </a:rPr>
              <a:t>招生作業</a:t>
            </a:r>
            <a:endParaRPr lang="en-US" altLang="zh-TW" sz="4800" b="0" dirty="0" smtClean="0">
              <a:solidFill>
                <a:schemeClr val="tx1"/>
              </a:solidFill>
              <a:latin typeface="標楷體" pitchFamily="65" charset="-120"/>
              <a:ea typeface="全真顏體" pitchFamily="49" charset="-120"/>
            </a:endParaRPr>
          </a:p>
        </p:txBody>
      </p:sp>
      <p:sp>
        <p:nvSpPr>
          <p:cNvPr id="52227" name="Freeform 17"/>
          <p:cNvSpPr>
            <a:spLocks noEditPoints="1"/>
          </p:cNvSpPr>
          <p:nvPr/>
        </p:nvSpPr>
        <p:spPr bwMode="gray">
          <a:xfrm>
            <a:off x="357158" y="1428736"/>
            <a:ext cx="8001056" cy="500066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accent2"/>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TW" altLang="en-US"/>
          </a:p>
        </p:txBody>
      </p:sp>
      <p:sp>
        <p:nvSpPr>
          <p:cNvPr id="52228" name="Oval 20"/>
          <p:cNvSpPr>
            <a:spLocks noChangeArrowheads="1"/>
          </p:cNvSpPr>
          <p:nvPr/>
        </p:nvSpPr>
        <p:spPr bwMode="gray">
          <a:xfrm rot="-723406">
            <a:off x="3382963" y="4927600"/>
            <a:ext cx="1438275" cy="66675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29"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0"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1"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2"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3" name="Text Box 25"/>
          <p:cNvSpPr txBox="1">
            <a:spLocks noChangeArrowheads="1"/>
          </p:cNvSpPr>
          <p:nvPr/>
        </p:nvSpPr>
        <p:spPr bwMode="gray">
          <a:xfrm>
            <a:off x="3643306" y="4000504"/>
            <a:ext cx="10715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3200" b="1" dirty="0">
                <a:solidFill>
                  <a:srgbClr val="008000"/>
                </a:solidFill>
                <a:latin typeface="標楷體" pitchFamily="65" charset="-120"/>
                <a:ea typeface="標楷體" pitchFamily="65" charset="-120"/>
              </a:rPr>
              <a:t>分發</a:t>
            </a:r>
          </a:p>
          <a:p>
            <a:pPr algn="ctr" eaLnBrk="1" hangingPunct="1">
              <a:spcBef>
                <a:spcPct val="0"/>
              </a:spcBef>
              <a:buFontTx/>
              <a:buNone/>
            </a:pPr>
            <a:r>
              <a:rPr lang="zh-TW" altLang="en-US" sz="3200" b="1" dirty="0">
                <a:solidFill>
                  <a:srgbClr val="008000"/>
                </a:solidFill>
                <a:latin typeface="標楷體" pitchFamily="65" charset="-120"/>
                <a:ea typeface="標楷體" pitchFamily="65" charset="-120"/>
              </a:rPr>
              <a:t>作業</a:t>
            </a:r>
          </a:p>
        </p:txBody>
      </p:sp>
      <p:sp>
        <p:nvSpPr>
          <p:cNvPr id="52234" name="Oval 27"/>
          <p:cNvSpPr>
            <a:spLocks noChangeArrowheads="1"/>
          </p:cNvSpPr>
          <p:nvPr/>
        </p:nvSpPr>
        <p:spPr bwMode="gray">
          <a:xfrm rot="-772996">
            <a:off x="1554163" y="4318000"/>
            <a:ext cx="1133475" cy="60960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5"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6"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7" name="Oval 31"/>
          <p:cNvSpPr>
            <a:spLocks noChangeArrowheads="1"/>
          </p:cNvSpPr>
          <p:nvPr/>
        </p:nvSpPr>
        <p:spPr bwMode="gray">
          <a:xfrm>
            <a:off x="1508125" y="3349625"/>
            <a:ext cx="1273175" cy="1312863"/>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8" name="Oval 32"/>
          <p:cNvSpPr>
            <a:spLocks noChangeArrowheads="1"/>
          </p:cNvSpPr>
          <p:nvPr/>
        </p:nvSpPr>
        <p:spPr bwMode="gray">
          <a:xfrm>
            <a:off x="1581150" y="3386138"/>
            <a:ext cx="1131888" cy="1065212"/>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9" name="Text Box 33"/>
          <p:cNvSpPr txBox="1">
            <a:spLocks noChangeArrowheads="1"/>
          </p:cNvSpPr>
          <p:nvPr/>
        </p:nvSpPr>
        <p:spPr bwMode="gray">
          <a:xfrm>
            <a:off x="1571604" y="3643314"/>
            <a:ext cx="12105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2000" b="1" dirty="0">
                <a:solidFill>
                  <a:srgbClr val="FF0000"/>
                </a:solidFill>
                <a:latin typeface="標楷體" pitchFamily="65" charset="-120"/>
                <a:ea typeface="標楷體" pitchFamily="65" charset="-120"/>
              </a:rPr>
              <a:t>國中</a:t>
            </a:r>
          </a:p>
          <a:p>
            <a:pPr algn="ctr" eaLnBrk="1" hangingPunct="1">
              <a:spcBef>
                <a:spcPct val="0"/>
              </a:spcBef>
              <a:buFontTx/>
              <a:buNone/>
            </a:pPr>
            <a:r>
              <a:rPr lang="zh-TW" altLang="en-US" sz="2000" b="1" dirty="0">
                <a:solidFill>
                  <a:srgbClr val="FF0000"/>
                </a:solidFill>
                <a:latin typeface="標楷體" pitchFamily="65" charset="-120"/>
                <a:ea typeface="標楷體" pitchFamily="65" charset="-120"/>
              </a:rPr>
              <a:t>教育會考</a:t>
            </a:r>
          </a:p>
        </p:txBody>
      </p:sp>
      <p:sp>
        <p:nvSpPr>
          <p:cNvPr id="52240" name="Oval 35"/>
          <p:cNvSpPr>
            <a:spLocks noChangeArrowheads="1"/>
          </p:cNvSpPr>
          <p:nvPr/>
        </p:nvSpPr>
        <p:spPr bwMode="gray">
          <a:xfrm>
            <a:off x="1219200" y="2562225"/>
            <a:ext cx="914400" cy="533400"/>
          </a:xfrm>
          <a:prstGeom prst="ellipse">
            <a:avLst/>
          </a:prstGeom>
          <a:solidFill>
            <a:srgbClr val="0F2145">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1"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2"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3"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4"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5" name="Text Box 40"/>
          <p:cNvSpPr txBox="1">
            <a:spLocks noChangeArrowheads="1"/>
          </p:cNvSpPr>
          <p:nvPr/>
        </p:nvSpPr>
        <p:spPr bwMode="gray">
          <a:xfrm>
            <a:off x="1428728" y="2071678"/>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2000" b="1" dirty="0">
                <a:solidFill>
                  <a:srgbClr val="0000FF"/>
                </a:solidFill>
                <a:latin typeface="標楷體" pitchFamily="65" charset="-120"/>
                <a:ea typeface="標楷體" pitchFamily="65" charset="-120"/>
              </a:rPr>
              <a:t>術科</a:t>
            </a:r>
          </a:p>
          <a:p>
            <a:pPr algn="ctr" eaLnBrk="1" hangingPunct="1">
              <a:spcBef>
                <a:spcPct val="0"/>
              </a:spcBef>
              <a:buFontTx/>
              <a:buNone/>
            </a:pPr>
            <a:r>
              <a:rPr lang="zh-TW" altLang="en-US" sz="2000" b="1" dirty="0">
                <a:solidFill>
                  <a:srgbClr val="0000FF"/>
                </a:solidFill>
                <a:latin typeface="標楷體" pitchFamily="65" charset="-120"/>
                <a:ea typeface="標楷體" pitchFamily="65" charset="-120"/>
              </a:rPr>
              <a:t>測驗</a:t>
            </a:r>
          </a:p>
        </p:txBody>
      </p:sp>
      <p:sp>
        <p:nvSpPr>
          <p:cNvPr id="52246" name="AutoShape 48"/>
          <p:cNvSpPr>
            <a:spLocks noChangeArrowheads="1"/>
          </p:cNvSpPr>
          <p:nvPr/>
        </p:nvSpPr>
        <p:spPr bwMode="auto">
          <a:xfrm>
            <a:off x="4151313" y="3068638"/>
            <a:ext cx="1800225" cy="539750"/>
          </a:xfrm>
          <a:prstGeom prst="roundRect">
            <a:avLst>
              <a:gd name="adj" fmla="val 16667"/>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dirty="0">
                <a:solidFill>
                  <a:srgbClr val="0000FF"/>
                </a:solidFill>
                <a:latin typeface="標楷體" pitchFamily="65" charset="-120"/>
                <a:ea typeface="標楷體" pitchFamily="65" charset="-120"/>
              </a:rPr>
              <a:t>術科測驗</a:t>
            </a:r>
          </a:p>
        </p:txBody>
      </p:sp>
      <p:sp>
        <p:nvSpPr>
          <p:cNvPr id="156721"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algn="ctr" eaLnBrk="1" hangingPunct="1">
              <a:defRPr/>
            </a:pPr>
            <a:endParaRPr lang="zh-TW" altLang="en-US" sz="1000"/>
          </a:p>
        </p:txBody>
      </p:sp>
      <p:grpSp>
        <p:nvGrpSpPr>
          <p:cNvPr id="2" name="Group 50"/>
          <p:cNvGrpSpPr>
            <a:grpSpLocks/>
          </p:cNvGrpSpPr>
          <p:nvPr/>
        </p:nvGrpSpPr>
        <p:grpSpPr bwMode="auto">
          <a:xfrm>
            <a:off x="5435600" y="1700213"/>
            <a:ext cx="1811338" cy="1079500"/>
            <a:chOff x="1997" y="1314"/>
            <a:chExt cx="1889" cy="1009"/>
          </a:xfrm>
        </p:grpSpPr>
        <p:grpSp>
          <p:nvGrpSpPr>
            <p:cNvPr id="3" name="Group 51"/>
            <p:cNvGrpSpPr>
              <a:grpSpLocks/>
            </p:cNvGrpSpPr>
            <p:nvPr/>
          </p:nvGrpSpPr>
          <p:grpSpPr bwMode="auto">
            <a:xfrm>
              <a:off x="1997" y="1404"/>
              <a:ext cx="1889" cy="919"/>
              <a:chOff x="1973" y="1027"/>
              <a:chExt cx="1926" cy="937"/>
            </a:xfrm>
          </p:grpSpPr>
          <p:sp>
            <p:nvSpPr>
              <p:cNvPr id="156724" name="Oval 52"/>
              <p:cNvSpPr>
                <a:spLocks noChangeArrowheads="1"/>
              </p:cNvSpPr>
              <p:nvPr/>
            </p:nvSpPr>
            <p:spPr bwMode="gray">
              <a:xfrm>
                <a:off x="1993" y="1058"/>
                <a:ext cx="1906" cy="906"/>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latin typeface="標楷體" pitchFamily="65" charset="-120"/>
                  <a:ea typeface="標楷體" pitchFamily="65" charset="-120"/>
                </a:endParaRPr>
              </a:p>
            </p:txBody>
          </p:sp>
          <p:sp>
            <p:nvSpPr>
              <p:cNvPr id="156725" name="Oval 53"/>
              <p:cNvSpPr>
                <a:spLocks noChangeArrowheads="1"/>
              </p:cNvSpPr>
              <p:nvPr/>
            </p:nvSpPr>
            <p:spPr bwMode="gray">
              <a:xfrm>
                <a:off x="1973" y="1029"/>
                <a:ext cx="1906" cy="905"/>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latin typeface="標楷體" pitchFamily="65" charset="-120"/>
                  <a:ea typeface="標楷體" pitchFamily="65" charset="-120"/>
                </a:endParaRPr>
              </a:p>
            </p:txBody>
          </p:sp>
        </p:grpSp>
        <p:sp>
          <p:nvSpPr>
            <p:cNvPr id="156726" name="Oval 54"/>
            <p:cNvSpPr>
              <a:spLocks noChangeArrowheads="1"/>
            </p:cNvSpPr>
            <p:nvPr/>
          </p:nvSpPr>
          <p:spPr bwMode="gray">
            <a:xfrm>
              <a:off x="2086" y="1314"/>
              <a:ext cx="1690" cy="844"/>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latin typeface="標楷體" pitchFamily="65" charset="-120"/>
                <a:ea typeface="標楷體" pitchFamily="65" charset="-120"/>
              </a:endParaRPr>
            </a:p>
          </p:txBody>
        </p:sp>
        <p:sp>
          <p:nvSpPr>
            <p:cNvPr id="156727"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latin typeface="標楷體" pitchFamily="65" charset="-120"/>
                <a:ea typeface="標楷體" pitchFamily="65" charset="-120"/>
              </a:endParaRPr>
            </a:p>
          </p:txBody>
        </p:sp>
        <p:sp>
          <p:nvSpPr>
            <p:cNvPr id="156728" name="Oval 56"/>
            <p:cNvSpPr>
              <a:spLocks noChangeArrowheads="1"/>
            </p:cNvSpPr>
            <p:nvPr/>
          </p:nvSpPr>
          <p:spPr bwMode="gray">
            <a:xfrm>
              <a:off x="2124" y="1327"/>
              <a:ext cx="1571"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latin typeface="標楷體" pitchFamily="65" charset="-120"/>
                <a:ea typeface="標楷體" pitchFamily="65" charset="-120"/>
              </a:endParaRPr>
            </a:p>
          </p:txBody>
        </p:sp>
        <p:sp>
          <p:nvSpPr>
            <p:cNvPr id="156729" name="Oval 57"/>
            <p:cNvSpPr>
              <a:spLocks noChangeArrowheads="1"/>
            </p:cNvSpPr>
            <p:nvPr/>
          </p:nvSpPr>
          <p:spPr bwMode="gray">
            <a:xfrm>
              <a:off x="2207" y="1344"/>
              <a:ext cx="1382" cy="625"/>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zh-TW" altLang="en-US">
                  <a:solidFill>
                    <a:srgbClr val="FF3300"/>
                  </a:solidFill>
                  <a:latin typeface="標楷體" pitchFamily="65" charset="-120"/>
                  <a:ea typeface="標楷體" pitchFamily="65" charset="-120"/>
                </a:rPr>
                <a:t>招生作業</a:t>
              </a:r>
            </a:p>
          </p:txBody>
        </p:sp>
      </p:grpSp>
      <p:sp>
        <p:nvSpPr>
          <p:cNvPr id="52249" name="AutoShape 58"/>
          <p:cNvSpPr>
            <a:spLocks noChangeArrowheads="1"/>
          </p:cNvSpPr>
          <p:nvPr/>
        </p:nvSpPr>
        <p:spPr bwMode="auto">
          <a:xfrm>
            <a:off x="7031038" y="3140075"/>
            <a:ext cx="1800225" cy="539750"/>
          </a:xfrm>
          <a:prstGeom prst="roundRect">
            <a:avLst>
              <a:gd name="adj" fmla="val 16667"/>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dirty="0">
                <a:solidFill>
                  <a:srgbClr val="008000"/>
                </a:solidFill>
                <a:latin typeface="標楷體" pitchFamily="65" charset="-120"/>
                <a:ea typeface="標楷體" pitchFamily="65" charset="-120"/>
              </a:rPr>
              <a:t>分發作業</a:t>
            </a:r>
          </a:p>
        </p:txBody>
      </p:sp>
      <p:sp>
        <p:nvSpPr>
          <p:cNvPr id="52250" name="Freeform 59"/>
          <p:cNvSpPr>
            <a:spLocks/>
          </p:cNvSpPr>
          <p:nvPr/>
        </p:nvSpPr>
        <p:spPr bwMode="gray">
          <a:xfrm flipH="1">
            <a:off x="6672263" y="2779713"/>
            <a:ext cx="503237" cy="9366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TW" altLang="en-US"/>
          </a:p>
        </p:txBody>
      </p:sp>
    </p:spTree>
    <p:extLst>
      <p:ext uri="{BB962C8B-B14F-4D97-AF65-F5344CB8AC3E}">
        <p14:creationId xmlns:p14="http://schemas.microsoft.com/office/powerpoint/2010/main" val="215700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tx1"/>
                  </a:outerShdw>
                </a:effectLst>
              </a14:hiddenEffects>
            </a:ext>
          </a:extLst>
        </p:spPr>
        <p:txBody>
          <a:bodyPr>
            <a:normAutofit/>
          </a:bodyPr>
          <a:lstStyle/>
          <a:p>
            <a:r>
              <a:rPr lang="zh-TW" altLang="en-US" sz="4800" b="0" dirty="0" smtClean="0">
                <a:solidFill>
                  <a:srgbClr val="C00000"/>
                </a:solidFill>
                <a:latin typeface="標楷體" pitchFamily="65" charset="-120"/>
                <a:ea typeface="全真顏體" pitchFamily="49" charset="-120"/>
              </a:rPr>
              <a:t>藝術才能班 </a:t>
            </a:r>
            <a:r>
              <a:rPr lang="en-US" altLang="zh-TW" sz="4800" b="0" dirty="0" smtClean="0">
                <a:solidFill>
                  <a:srgbClr val="C00000"/>
                </a:solidFill>
                <a:latin typeface="標楷體" pitchFamily="65" charset="-120"/>
                <a:ea typeface="全真顏體" pitchFamily="49" charset="-120"/>
              </a:rPr>
              <a:t>-</a:t>
            </a:r>
            <a:r>
              <a:rPr lang="zh-TW" altLang="en-US" sz="4800" b="0" dirty="0" smtClean="0">
                <a:solidFill>
                  <a:srgbClr val="C00000"/>
                </a:solidFill>
                <a:latin typeface="標楷體" pitchFamily="65" charset="-120"/>
                <a:ea typeface="全真顏體" pitchFamily="49" charset="-120"/>
              </a:rPr>
              <a:t> </a:t>
            </a:r>
            <a:r>
              <a:rPr altLang="en-US" sz="4800" b="0" dirty="0" smtClean="0">
                <a:solidFill>
                  <a:srgbClr val="7030A0"/>
                </a:solidFill>
                <a:latin typeface="標楷體" pitchFamily="65" charset="-120"/>
                <a:ea typeface="全真顏體" pitchFamily="49" charset="-120"/>
              </a:rPr>
              <a:t>術科測驗科目</a:t>
            </a:r>
            <a:r>
              <a:rPr altLang="en-US" sz="4800" b="0" dirty="0" smtClean="0">
                <a:solidFill>
                  <a:srgbClr val="7030A0"/>
                </a:solidFill>
                <a:latin typeface="標楷體" pitchFamily="65" charset="-120"/>
                <a:ea typeface="標楷體" pitchFamily="65" charset="-120"/>
              </a:rPr>
              <a:t> </a:t>
            </a:r>
            <a:endParaRPr lang="en-US" altLang="zh-TW" sz="4800" b="0" dirty="0" smtClean="0">
              <a:solidFill>
                <a:srgbClr val="7030A0"/>
              </a:solidFill>
              <a:latin typeface="標楷體" pitchFamily="65" charset="-120"/>
              <a:ea typeface="標楷體" pitchFamily="65" charset="-120"/>
            </a:endParaRPr>
          </a:p>
        </p:txBody>
      </p:sp>
      <p:grpSp>
        <p:nvGrpSpPr>
          <p:cNvPr id="2" name="Group 80"/>
          <p:cNvGrpSpPr>
            <a:grpSpLocks/>
          </p:cNvGrpSpPr>
          <p:nvPr/>
        </p:nvGrpSpPr>
        <p:grpSpPr bwMode="auto">
          <a:xfrm>
            <a:off x="1428728" y="1643050"/>
            <a:ext cx="7072362" cy="4786346"/>
            <a:chOff x="385" y="1752"/>
            <a:chExt cx="2358" cy="1249"/>
          </a:xfrm>
        </p:grpSpPr>
        <p:sp>
          <p:nvSpPr>
            <p:cNvPr id="62470" name="Oval 10"/>
            <p:cNvSpPr>
              <a:spLocks noChangeArrowheads="1"/>
            </p:cNvSpPr>
            <p:nvPr/>
          </p:nvSpPr>
          <p:spPr bwMode="gray">
            <a:xfrm rot="-998297">
              <a:off x="393" y="1844"/>
              <a:ext cx="2154" cy="1015"/>
            </a:xfrm>
            <a:prstGeom prst="ellipse">
              <a:avLst/>
            </a:prstGeom>
            <a:gradFill rotWithShape="0">
              <a:gsLst>
                <a:gs pos="0">
                  <a:srgbClr val="808080"/>
                </a:gs>
                <a:gs pos="50000">
                  <a:srgbClr val="AEAEAE"/>
                </a:gs>
                <a:gs pos="100000">
                  <a:srgbClr val="80808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800" b="1">
                <a:latin typeface="標楷體" pitchFamily="65" charset="-120"/>
                <a:ea typeface="標楷體" pitchFamily="65" charset="-120"/>
              </a:endParaRPr>
            </a:p>
          </p:txBody>
        </p:sp>
        <p:sp>
          <p:nvSpPr>
            <p:cNvPr id="62471" name="Oval 9"/>
            <p:cNvSpPr>
              <a:spLocks noChangeArrowheads="1"/>
            </p:cNvSpPr>
            <p:nvPr/>
          </p:nvSpPr>
          <p:spPr bwMode="gray">
            <a:xfrm>
              <a:off x="664" y="2555"/>
              <a:ext cx="2079" cy="446"/>
            </a:xfrm>
            <a:prstGeom prst="ellipse">
              <a:avLst/>
            </a:prstGeom>
            <a:gradFill rotWithShape="1">
              <a:gsLst>
                <a:gs pos="0">
                  <a:schemeClr val="bg2"/>
                </a:gs>
                <a:gs pos="100000">
                  <a:srgbClr val="F7F9F2"/>
                </a:gs>
              </a:gsLst>
              <a:lin ang="270000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800" b="1">
                <a:latin typeface="標楷體" pitchFamily="65" charset="-120"/>
                <a:ea typeface="標楷體" pitchFamily="65" charset="-120"/>
              </a:endParaRPr>
            </a:p>
          </p:txBody>
        </p:sp>
        <p:sp>
          <p:nvSpPr>
            <p:cNvPr id="62472" name="Oval 11"/>
            <p:cNvSpPr>
              <a:spLocks noChangeArrowheads="1"/>
            </p:cNvSpPr>
            <p:nvPr/>
          </p:nvSpPr>
          <p:spPr bwMode="gray">
            <a:xfrm rot="-998297">
              <a:off x="414" y="1789"/>
              <a:ext cx="2079" cy="984"/>
            </a:xfrm>
            <a:prstGeom prst="ellipse">
              <a:avLst/>
            </a:prstGeom>
            <a:gradFill rotWithShape="1">
              <a:gsLst>
                <a:gs pos="0">
                  <a:srgbClr val="2791BB"/>
                </a:gs>
                <a:gs pos="100000">
                  <a:srgbClr val="000000"/>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800" b="1">
                <a:latin typeface="標楷體" pitchFamily="65" charset="-120"/>
                <a:ea typeface="標楷體" pitchFamily="65" charset="-120"/>
              </a:endParaRPr>
            </a:p>
          </p:txBody>
        </p:sp>
        <p:sp>
          <p:nvSpPr>
            <p:cNvPr id="159756" name="Arc 12"/>
            <p:cNvSpPr>
              <a:spLocks/>
            </p:cNvSpPr>
            <p:nvPr/>
          </p:nvSpPr>
          <p:spPr bwMode="gray">
            <a:xfrm rot="-998297">
              <a:off x="1407" y="1752"/>
              <a:ext cx="1065" cy="662"/>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800">
                <a:latin typeface="標楷體" pitchFamily="65" charset="-120"/>
                <a:ea typeface="標楷體" pitchFamily="65" charset="-120"/>
              </a:endParaRPr>
            </a:p>
          </p:txBody>
        </p:sp>
        <p:sp>
          <p:nvSpPr>
            <p:cNvPr id="159757" name="Arc 13"/>
            <p:cNvSpPr>
              <a:spLocks/>
            </p:cNvSpPr>
            <p:nvPr/>
          </p:nvSpPr>
          <p:spPr bwMode="gray">
            <a:xfrm rot="20601703" flipH="1">
              <a:off x="505" y="2383"/>
              <a:ext cx="1227" cy="497"/>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599"/>
                  </a:cubicBezTo>
                  <a:cubicBezTo>
                    <a:pt x="2432" y="21599"/>
                    <a:pt x="1208" y="21495"/>
                    <a:pt x="0" y="21287"/>
                  </a:cubicBezTo>
                </a:path>
                <a:path w="25114" h="21600" stroke="0" extrusionOk="0">
                  <a:moveTo>
                    <a:pt x="25114" y="2497"/>
                  </a:moveTo>
                  <a:cubicBezTo>
                    <a:pt x="23846" y="13386"/>
                    <a:pt x="14622" y="21599"/>
                    <a:pt x="3659" y="21599"/>
                  </a:cubicBezTo>
                  <a:cubicBezTo>
                    <a:pt x="2432" y="21599"/>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800">
                <a:latin typeface="標楷體" pitchFamily="65" charset="-120"/>
                <a:ea typeface="標楷體" pitchFamily="65" charset="-120"/>
              </a:endParaRPr>
            </a:p>
          </p:txBody>
        </p:sp>
        <p:sp>
          <p:nvSpPr>
            <p:cNvPr id="159758" name="Arc 14"/>
            <p:cNvSpPr>
              <a:spLocks/>
            </p:cNvSpPr>
            <p:nvPr/>
          </p:nvSpPr>
          <p:spPr bwMode="gray">
            <a:xfrm rot="-998297">
              <a:off x="882" y="1767"/>
              <a:ext cx="1207" cy="47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accent2"/>
                </a:gs>
                <a:gs pos="100000">
                  <a:schemeClr val="accent2">
                    <a:gamma/>
                    <a:tint val="54510"/>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800">
                <a:latin typeface="標楷體" pitchFamily="65" charset="-120"/>
                <a:ea typeface="標楷體" pitchFamily="65" charset="-120"/>
              </a:endParaRPr>
            </a:p>
          </p:txBody>
        </p:sp>
        <p:sp>
          <p:nvSpPr>
            <p:cNvPr id="159759" name="Arc 15"/>
            <p:cNvSpPr>
              <a:spLocks/>
            </p:cNvSpPr>
            <p:nvPr/>
          </p:nvSpPr>
          <p:spPr bwMode="gray">
            <a:xfrm rot="20601703" flipH="1">
              <a:off x="385" y="1964"/>
              <a:ext cx="1066" cy="696"/>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tx1"/>
                </a:gs>
                <a:gs pos="100000">
                  <a:schemeClr val="tx1">
                    <a:gamma/>
                    <a:shade val="46275"/>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800">
                <a:latin typeface="標楷體" pitchFamily="65" charset="-120"/>
                <a:ea typeface="標楷體" pitchFamily="65" charset="-120"/>
              </a:endParaRPr>
            </a:p>
          </p:txBody>
        </p:sp>
        <p:sp>
          <p:nvSpPr>
            <p:cNvPr id="159760" name="Freeform 16"/>
            <p:cNvSpPr>
              <a:spLocks/>
            </p:cNvSpPr>
            <p:nvPr/>
          </p:nvSpPr>
          <p:spPr bwMode="gray">
            <a:xfrm>
              <a:off x="1907" y="2271"/>
              <a:ext cx="655" cy="145"/>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endParaRPr lang="zh-TW" altLang="en-US" sz="2800">
                <a:latin typeface="標楷體" pitchFamily="65" charset="-120"/>
                <a:ea typeface="標楷體" pitchFamily="65" charset="-120"/>
              </a:endParaRPr>
            </a:p>
          </p:txBody>
        </p:sp>
        <p:sp>
          <p:nvSpPr>
            <p:cNvPr id="159761" name="Arc 17"/>
            <p:cNvSpPr>
              <a:spLocks/>
            </p:cNvSpPr>
            <p:nvPr/>
          </p:nvSpPr>
          <p:spPr bwMode="gray">
            <a:xfrm rot="-1060795">
              <a:off x="1550" y="2065"/>
              <a:ext cx="1019" cy="626"/>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2800">
                <a:latin typeface="標楷體" pitchFamily="65" charset="-120"/>
                <a:ea typeface="標楷體" pitchFamily="65" charset="-120"/>
              </a:endParaRPr>
            </a:p>
          </p:txBody>
        </p:sp>
        <p:sp>
          <p:nvSpPr>
            <p:cNvPr id="159762" name="Freeform 18"/>
            <p:cNvSpPr>
              <a:spLocks/>
            </p:cNvSpPr>
            <p:nvPr/>
          </p:nvSpPr>
          <p:spPr bwMode="gray">
            <a:xfrm>
              <a:off x="1537" y="2386"/>
              <a:ext cx="383" cy="145"/>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endParaRPr lang="zh-TW" altLang="en-US" sz="2800">
                <a:latin typeface="標楷體" pitchFamily="65" charset="-120"/>
                <a:ea typeface="標楷體" pitchFamily="65" charset="-120"/>
              </a:endParaRPr>
            </a:p>
          </p:txBody>
        </p:sp>
        <p:sp>
          <p:nvSpPr>
            <p:cNvPr id="62480" name="Oval 19"/>
            <p:cNvSpPr>
              <a:spLocks noChangeArrowheads="1"/>
            </p:cNvSpPr>
            <p:nvPr/>
          </p:nvSpPr>
          <p:spPr bwMode="gray">
            <a:xfrm rot="-998297">
              <a:off x="959" y="2030"/>
              <a:ext cx="1008" cy="451"/>
            </a:xfrm>
            <a:prstGeom prst="ellipse">
              <a:avLst/>
            </a:prstGeom>
            <a:gradFill rotWithShape="0">
              <a:gsLst>
                <a:gs pos="0">
                  <a:srgbClr val="000000"/>
                </a:gs>
                <a:gs pos="50000">
                  <a:srgbClr val="C1C1C1"/>
                </a:gs>
                <a:gs pos="100000">
                  <a:srgbClr val="0000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800" b="1">
                <a:latin typeface="標楷體" pitchFamily="65" charset="-120"/>
                <a:ea typeface="標楷體" pitchFamily="65" charset="-120"/>
              </a:endParaRPr>
            </a:p>
          </p:txBody>
        </p:sp>
        <p:sp>
          <p:nvSpPr>
            <p:cNvPr id="62481" name="Text Box 20"/>
            <p:cNvSpPr txBox="1">
              <a:spLocks noChangeArrowheads="1"/>
            </p:cNvSpPr>
            <p:nvPr/>
          </p:nvSpPr>
          <p:spPr bwMode="gray">
            <a:xfrm>
              <a:off x="504" y="2276"/>
              <a:ext cx="48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800" b="1">
                  <a:solidFill>
                    <a:srgbClr val="FFFFFF"/>
                  </a:solidFill>
                  <a:latin typeface="標楷體" pitchFamily="65" charset="-120"/>
                  <a:ea typeface="標楷體" pitchFamily="65" charset="-120"/>
                </a:rPr>
                <a:t>聽寫</a:t>
              </a:r>
              <a:r>
                <a:rPr lang="en-US" altLang="zh-TW" sz="2800" b="1">
                  <a:solidFill>
                    <a:srgbClr val="FFFFFF"/>
                  </a:solidFill>
                  <a:latin typeface="標楷體" pitchFamily="65" charset="-120"/>
                  <a:ea typeface="標楷體" pitchFamily="65" charset="-120"/>
                </a:rPr>
                <a:t>10%</a:t>
              </a:r>
              <a:endParaRPr lang="zh-TW" altLang="en-US" sz="2800" b="1">
                <a:solidFill>
                  <a:srgbClr val="FFFFFF"/>
                </a:solidFill>
                <a:latin typeface="標楷體" pitchFamily="65" charset="-120"/>
                <a:ea typeface="標楷體" pitchFamily="65" charset="-120"/>
              </a:endParaRPr>
            </a:p>
          </p:txBody>
        </p:sp>
        <p:sp>
          <p:nvSpPr>
            <p:cNvPr id="62482" name="Text Box 21"/>
            <p:cNvSpPr txBox="1">
              <a:spLocks noChangeArrowheads="1"/>
            </p:cNvSpPr>
            <p:nvPr/>
          </p:nvSpPr>
          <p:spPr bwMode="gray">
            <a:xfrm>
              <a:off x="1218" y="1797"/>
              <a:ext cx="48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800" b="1">
                  <a:solidFill>
                    <a:srgbClr val="FFFFFF"/>
                  </a:solidFill>
                  <a:latin typeface="標楷體" pitchFamily="65" charset="-120"/>
                  <a:ea typeface="標楷體" pitchFamily="65" charset="-120"/>
                </a:rPr>
                <a:t>視唱</a:t>
              </a:r>
              <a:r>
                <a:rPr lang="en-US" altLang="zh-TW" sz="2800" b="1">
                  <a:solidFill>
                    <a:srgbClr val="FFFFFF"/>
                  </a:solidFill>
                  <a:latin typeface="標楷體" pitchFamily="65" charset="-120"/>
                  <a:ea typeface="標楷體" pitchFamily="65" charset="-120"/>
                </a:rPr>
                <a:t>10%</a:t>
              </a:r>
            </a:p>
          </p:txBody>
        </p:sp>
        <p:sp>
          <p:nvSpPr>
            <p:cNvPr id="62483" name="Text Box 22"/>
            <p:cNvSpPr txBox="1">
              <a:spLocks noChangeArrowheads="1"/>
            </p:cNvSpPr>
            <p:nvPr/>
          </p:nvSpPr>
          <p:spPr bwMode="gray">
            <a:xfrm>
              <a:off x="1901" y="1888"/>
              <a:ext cx="48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800" b="1">
                  <a:solidFill>
                    <a:srgbClr val="FFFFFF"/>
                  </a:solidFill>
                  <a:latin typeface="標楷體" pitchFamily="65" charset="-120"/>
                  <a:ea typeface="標楷體" pitchFamily="65" charset="-120"/>
                </a:rPr>
                <a:t>副修</a:t>
              </a:r>
              <a:r>
                <a:rPr lang="en-US" altLang="zh-TW" sz="2800" b="1">
                  <a:solidFill>
                    <a:srgbClr val="FFFFFF"/>
                  </a:solidFill>
                  <a:latin typeface="標楷體" pitchFamily="65" charset="-120"/>
                  <a:ea typeface="標楷體" pitchFamily="65" charset="-120"/>
                </a:rPr>
                <a:t>20%</a:t>
              </a:r>
            </a:p>
          </p:txBody>
        </p:sp>
        <p:sp>
          <p:nvSpPr>
            <p:cNvPr id="62484" name="Text Box 23"/>
            <p:cNvSpPr txBox="1">
              <a:spLocks noChangeArrowheads="1"/>
            </p:cNvSpPr>
            <p:nvPr/>
          </p:nvSpPr>
          <p:spPr bwMode="gray">
            <a:xfrm>
              <a:off x="1788" y="2379"/>
              <a:ext cx="48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800" b="1">
                  <a:solidFill>
                    <a:srgbClr val="FFFFFF"/>
                  </a:solidFill>
                  <a:latin typeface="標楷體" pitchFamily="65" charset="-120"/>
                  <a:ea typeface="標楷體" pitchFamily="65" charset="-120"/>
                </a:rPr>
                <a:t>主修</a:t>
              </a:r>
              <a:r>
                <a:rPr lang="en-US" altLang="zh-TW" sz="2800" b="1">
                  <a:solidFill>
                    <a:srgbClr val="FFFFFF"/>
                  </a:solidFill>
                  <a:latin typeface="標楷體" pitchFamily="65" charset="-120"/>
                  <a:ea typeface="標楷體" pitchFamily="65" charset="-120"/>
                </a:rPr>
                <a:t>50%</a:t>
              </a:r>
              <a:endParaRPr lang="zh-TW" altLang="en-US" sz="2800" b="1">
                <a:solidFill>
                  <a:srgbClr val="FFFFFF"/>
                </a:solidFill>
                <a:latin typeface="標楷體" pitchFamily="65" charset="-120"/>
                <a:ea typeface="標楷體" pitchFamily="65" charset="-120"/>
              </a:endParaRPr>
            </a:p>
          </p:txBody>
        </p:sp>
        <p:sp>
          <p:nvSpPr>
            <p:cNvPr id="62485" name="Text Box 24"/>
            <p:cNvSpPr txBox="1">
              <a:spLocks noChangeArrowheads="1"/>
            </p:cNvSpPr>
            <p:nvPr/>
          </p:nvSpPr>
          <p:spPr bwMode="gray">
            <a:xfrm>
              <a:off x="892" y="2478"/>
              <a:ext cx="72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2800" b="1">
                  <a:solidFill>
                    <a:srgbClr val="FFFFFF"/>
                  </a:solidFill>
                  <a:latin typeface="標楷體" pitchFamily="65" charset="-120"/>
                  <a:ea typeface="標楷體" pitchFamily="65" charset="-120"/>
                </a:rPr>
                <a:t>樂理</a:t>
              </a:r>
            </a:p>
            <a:p>
              <a:pPr algn="ctr">
                <a:spcBef>
                  <a:spcPct val="0"/>
                </a:spcBef>
                <a:buFontTx/>
                <a:buNone/>
              </a:pPr>
              <a:r>
                <a:rPr lang="zh-TW" altLang="en-US" sz="2800" b="1">
                  <a:solidFill>
                    <a:srgbClr val="FFFFFF"/>
                  </a:solidFill>
                  <a:latin typeface="標楷體" pitchFamily="65" charset="-120"/>
                  <a:ea typeface="標楷體" pitchFamily="65" charset="-120"/>
                </a:rPr>
                <a:t>基礎和聲</a:t>
              </a:r>
              <a:r>
                <a:rPr lang="en-US" altLang="zh-TW" sz="2800" b="1">
                  <a:solidFill>
                    <a:srgbClr val="FFFFFF"/>
                  </a:solidFill>
                  <a:latin typeface="標楷體" pitchFamily="65" charset="-120"/>
                  <a:ea typeface="標楷體" pitchFamily="65" charset="-120"/>
                </a:rPr>
                <a:t>10%</a:t>
              </a:r>
              <a:endParaRPr lang="zh-TW" altLang="en-US" sz="2800" b="1">
                <a:solidFill>
                  <a:srgbClr val="FFFFFF"/>
                </a:solidFill>
                <a:latin typeface="標楷體" pitchFamily="65" charset="-120"/>
                <a:ea typeface="標楷體" pitchFamily="65" charset="-120"/>
              </a:endParaRPr>
            </a:p>
          </p:txBody>
        </p:sp>
        <p:sp>
          <p:nvSpPr>
            <p:cNvPr id="62486" name="Freeform 25"/>
            <p:cNvSpPr>
              <a:spLocks/>
            </p:cNvSpPr>
            <p:nvPr/>
          </p:nvSpPr>
          <p:spPr bwMode="gray">
            <a:xfrm>
              <a:off x="1506" y="2458"/>
              <a:ext cx="324" cy="363"/>
            </a:xfrm>
            <a:custGeom>
              <a:avLst/>
              <a:gdLst>
                <a:gd name="T0" fmla="*/ 0 w 544"/>
                <a:gd name="T1" fmla="*/ 1 h 680"/>
                <a:gd name="T2" fmla="*/ 1 w 544"/>
                <a:gd name="T3" fmla="*/ 1 h 680"/>
                <a:gd name="T4" fmla="*/ 1 w 544"/>
                <a:gd name="T5" fmla="*/ 1 h 680"/>
                <a:gd name="T6" fmla="*/ 1 w 544"/>
                <a:gd name="T7" fmla="*/ 1 h 680"/>
                <a:gd name="T8" fmla="*/ 1 w 544"/>
                <a:gd name="T9" fmla="*/ 1 h 680"/>
                <a:gd name="T10" fmla="*/ 1 w 544"/>
                <a:gd name="T11" fmla="*/ 0 h 680"/>
                <a:gd name="T12" fmla="*/ 0 w 544"/>
                <a:gd name="T13" fmla="*/ 1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800">
                <a:latin typeface="標楷體" pitchFamily="65" charset="-120"/>
                <a:ea typeface="標楷體" pitchFamily="65" charset="-120"/>
              </a:endParaRPr>
            </a:p>
          </p:txBody>
        </p:sp>
        <p:sp>
          <p:nvSpPr>
            <p:cNvPr id="62487" name="Oval 26"/>
            <p:cNvSpPr>
              <a:spLocks noChangeArrowheads="1"/>
            </p:cNvSpPr>
            <p:nvPr/>
          </p:nvSpPr>
          <p:spPr bwMode="gray">
            <a:xfrm rot="-998297">
              <a:off x="1020" y="2115"/>
              <a:ext cx="967" cy="367"/>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2800" b="1">
                <a:latin typeface="標楷體" pitchFamily="65" charset="-120"/>
                <a:ea typeface="標楷體" pitchFamily="65" charset="-120"/>
              </a:endParaRPr>
            </a:p>
          </p:txBody>
        </p:sp>
      </p:grpSp>
      <p:sp>
        <p:nvSpPr>
          <p:cNvPr id="62468" name="Text Box 37"/>
          <p:cNvSpPr txBox="1">
            <a:spLocks noChangeArrowheads="1"/>
          </p:cNvSpPr>
          <p:nvPr/>
        </p:nvSpPr>
        <p:spPr bwMode="gray">
          <a:xfrm>
            <a:off x="285720" y="1285860"/>
            <a:ext cx="307183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5400" b="1" dirty="0">
                <a:solidFill>
                  <a:srgbClr val="FF3300"/>
                </a:solidFill>
                <a:latin typeface="標楷體" pitchFamily="65" charset="-120"/>
                <a:ea typeface="金梅毛隸書" pitchFamily="49" charset="-120"/>
              </a:rPr>
              <a:t>音樂類</a:t>
            </a:r>
          </a:p>
        </p:txBody>
      </p:sp>
      <p:sp>
        <p:nvSpPr>
          <p:cNvPr id="32829" name="Text Box 61"/>
          <p:cNvSpPr txBox="1">
            <a:spLocks noChangeArrowheads="1"/>
          </p:cNvSpPr>
          <p:nvPr/>
        </p:nvSpPr>
        <p:spPr bwMode="gray">
          <a:xfrm>
            <a:off x="6215074" y="6286520"/>
            <a:ext cx="2492990"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以各區簡章公告為準</a:t>
            </a:r>
          </a:p>
        </p:txBody>
      </p:sp>
    </p:spTree>
    <p:extLst>
      <p:ext uri="{BB962C8B-B14F-4D97-AF65-F5344CB8AC3E}">
        <p14:creationId xmlns:p14="http://schemas.microsoft.com/office/powerpoint/2010/main" val="29413701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3"/>
          <p:cNvSpPr txBox="1">
            <a:spLocks noChangeArrowheads="1"/>
          </p:cNvSpPr>
          <p:nvPr/>
        </p:nvSpPr>
        <p:spPr bwMode="gray">
          <a:xfrm>
            <a:off x="642910" y="1285860"/>
            <a:ext cx="226215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5400" b="1" dirty="0">
                <a:solidFill>
                  <a:srgbClr val="FF3300"/>
                </a:solidFill>
                <a:latin typeface="標楷體" pitchFamily="65" charset="-120"/>
                <a:ea typeface="金梅毛隸書" pitchFamily="49" charset="-120"/>
              </a:rPr>
              <a:t>美術類</a:t>
            </a:r>
          </a:p>
        </p:txBody>
      </p:sp>
      <p:grpSp>
        <p:nvGrpSpPr>
          <p:cNvPr id="2" name="Group 33"/>
          <p:cNvGrpSpPr>
            <a:grpSpLocks/>
          </p:cNvGrpSpPr>
          <p:nvPr/>
        </p:nvGrpSpPr>
        <p:grpSpPr bwMode="auto">
          <a:xfrm>
            <a:off x="1285853" y="1285860"/>
            <a:ext cx="7072362" cy="5214974"/>
            <a:chOff x="1017" y="1152"/>
            <a:chExt cx="3735" cy="2486"/>
          </a:xfrm>
        </p:grpSpPr>
        <p:grpSp>
          <p:nvGrpSpPr>
            <p:cNvPr id="3" name="Group 34"/>
            <p:cNvGrpSpPr>
              <a:grpSpLocks/>
            </p:cNvGrpSpPr>
            <p:nvPr/>
          </p:nvGrpSpPr>
          <p:grpSpPr bwMode="auto">
            <a:xfrm>
              <a:off x="2132" y="1152"/>
              <a:ext cx="1487" cy="1247"/>
              <a:chOff x="2057" y="862"/>
              <a:chExt cx="1549" cy="1351"/>
            </a:xfrm>
          </p:grpSpPr>
          <p:sp>
            <p:nvSpPr>
              <p:cNvPr id="63511" name="AutoShape 3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12" name="AutoShape 3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13" name="AutoShape 37"/>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grpSp>
        <p:grpSp>
          <p:nvGrpSpPr>
            <p:cNvPr id="4" name="Group 38"/>
            <p:cNvGrpSpPr>
              <a:grpSpLocks/>
            </p:cNvGrpSpPr>
            <p:nvPr/>
          </p:nvGrpSpPr>
          <p:grpSpPr bwMode="auto">
            <a:xfrm>
              <a:off x="1017" y="1773"/>
              <a:ext cx="1488" cy="1247"/>
              <a:chOff x="1110" y="2656"/>
              <a:chExt cx="1549" cy="1351"/>
            </a:xfrm>
          </p:grpSpPr>
          <p:sp>
            <p:nvSpPr>
              <p:cNvPr id="63508" name="AutoShape 3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09" name="AutoShape 4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10" name="AutoShape 41"/>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grpSp>
        <p:sp>
          <p:nvSpPr>
            <p:cNvPr id="63496" name="Text Box 42"/>
            <p:cNvSpPr txBox="1">
              <a:spLocks noChangeArrowheads="1"/>
            </p:cNvSpPr>
            <p:nvPr/>
          </p:nvSpPr>
          <p:spPr bwMode="gray">
            <a:xfrm>
              <a:off x="2488" y="1595"/>
              <a:ext cx="6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4000" b="1" dirty="0">
                  <a:solidFill>
                    <a:srgbClr val="FFFFFF"/>
                  </a:solidFill>
                  <a:latin typeface="標楷體" pitchFamily="65" charset="-120"/>
                  <a:ea typeface="標楷體" pitchFamily="65" charset="-120"/>
                </a:rPr>
                <a:t>素描</a:t>
              </a:r>
            </a:p>
          </p:txBody>
        </p:sp>
        <p:sp>
          <p:nvSpPr>
            <p:cNvPr id="63497" name="Text Box 43"/>
            <p:cNvSpPr txBox="1">
              <a:spLocks noChangeArrowheads="1"/>
            </p:cNvSpPr>
            <p:nvPr/>
          </p:nvSpPr>
          <p:spPr bwMode="gray">
            <a:xfrm>
              <a:off x="1394" y="2242"/>
              <a:ext cx="6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4000" b="1" dirty="0">
                  <a:solidFill>
                    <a:srgbClr val="FFFFFF"/>
                  </a:solidFill>
                  <a:latin typeface="標楷體" pitchFamily="65" charset="-120"/>
                  <a:ea typeface="標楷體" pitchFamily="65" charset="-120"/>
                </a:rPr>
                <a:t>水墨</a:t>
              </a:r>
            </a:p>
          </p:txBody>
        </p:sp>
        <p:grpSp>
          <p:nvGrpSpPr>
            <p:cNvPr id="5" name="Group 44"/>
            <p:cNvGrpSpPr>
              <a:grpSpLocks/>
            </p:cNvGrpSpPr>
            <p:nvPr/>
          </p:nvGrpSpPr>
          <p:grpSpPr bwMode="auto">
            <a:xfrm>
              <a:off x="3264" y="1776"/>
              <a:ext cx="1488" cy="1247"/>
              <a:chOff x="3174" y="2656"/>
              <a:chExt cx="1549" cy="1351"/>
            </a:xfrm>
          </p:grpSpPr>
          <p:sp>
            <p:nvSpPr>
              <p:cNvPr id="63505" name="AutoShape 4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06" name="AutoShape 4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07" name="AutoShape 47"/>
              <p:cNvSpPr>
                <a:spLocks noChangeArrowheads="1"/>
              </p:cNvSpPr>
              <p:nvPr/>
            </p:nvSpPr>
            <p:spPr bwMode="gray">
              <a:xfrm>
                <a:off x="3264" y="2736"/>
                <a:ext cx="1350" cy="1168"/>
              </a:xfrm>
              <a:prstGeom prst="hexagon">
                <a:avLst>
                  <a:gd name="adj" fmla="val 28896"/>
                  <a:gd name="vf" fmla="val 115470"/>
                </a:avLst>
              </a:prstGeom>
              <a:gradFill rotWithShape="1">
                <a:gsLst>
                  <a:gs pos="0">
                    <a:srgbClr val="6D440E"/>
                  </a:gs>
                  <a:gs pos="100000">
                    <a:srgbClr val="EC941E"/>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grpSp>
        <p:sp>
          <p:nvSpPr>
            <p:cNvPr id="63499" name="Text Box 48"/>
            <p:cNvSpPr txBox="1">
              <a:spLocks noChangeArrowheads="1"/>
            </p:cNvSpPr>
            <p:nvPr/>
          </p:nvSpPr>
          <p:spPr bwMode="gray">
            <a:xfrm>
              <a:off x="3658" y="2242"/>
              <a:ext cx="6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4000" b="1" dirty="0">
                  <a:solidFill>
                    <a:srgbClr val="FFFFFF"/>
                  </a:solidFill>
                  <a:latin typeface="標楷體" pitchFamily="65" charset="-120"/>
                  <a:ea typeface="標楷體" pitchFamily="65" charset="-120"/>
                </a:rPr>
                <a:t>水彩</a:t>
              </a:r>
            </a:p>
          </p:txBody>
        </p:sp>
        <p:grpSp>
          <p:nvGrpSpPr>
            <p:cNvPr id="6" name="Group 49"/>
            <p:cNvGrpSpPr>
              <a:grpSpLocks/>
            </p:cNvGrpSpPr>
            <p:nvPr/>
          </p:nvGrpSpPr>
          <p:grpSpPr bwMode="auto">
            <a:xfrm>
              <a:off x="2142" y="2391"/>
              <a:ext cx="1488" cy="1247"/>
              <a:chOff x="3174" y="2656"/>
              <a:chExt cx="1549" cy="1351"/>
            </a:xfrm>
          </p:grpSpPr>
          <p:sp>
            <p:nvSpPr>
              <p:cNvPr id="63502" name="AutoShape 5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03" name="AutoShape 5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sp>
            <p:nvSpPr>
              <p:cNvPr id="63504" name="AutoShape 5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4000" b="1">
                  <a:latin typeface="標楷體" pitchFamily="65" charset="-120"/>
                  <a:ea typeface="標楷體" pitchFamily="65" charset="-120"/>
                </a:endParaRPr>
              </a:p>
            </p:txBody>
          </p:sp>
        </p:grpSp>
        <p:sp>
          <p:nvSpPr>
            <p:cNvPr id="63501" name="Text Box 53"/>
            <p:cNvSpPr txBox="1">
              <a:spLocks noChangeArrowheads="1"/>
            </p:cNvSpPr>
            <p:nvPr/>
          </p:nvSpPr>
          <p:spPr bwMode="gray">
            <a:xfrm>
              <a:off x="2488" y="2821"/>
              <a:ext cx="639"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4000" b="1">
                  <a:solidFill>
                    <a:srgbClr val="FFFFFF"/>
                  </a:solidFill>
                  <a:latin typeface="標楷體" pitchFamily="65" charset="-120"/>
                  <a:ea typeface="標楷體" pitchFamily="65" charset="-120"/>
                </a:rPr>
                <a:t>書法</a:t>
              </a:r>
            </a:p>
          </p:txBody>
        </p:sp>
      </p:grpSp>
      <p:sp>
        <p:nvSpPr>
          <p:cNvPr id="33854" name="Text Box 62"/>
          <p:cNvSpPr txBox="1">
            <a:spLocks noChangeArrowheads="1"/>
          </p:cNvSpPr>
          <p:nvPr/>
        </p:nvSpPr>
        <p:spPr bwMode="gray">
          <a:xfrm>
            <a:off x="6215074" y="6072206"/>
            <a:ext cx="2492990"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以各區簡章公告為準</a:t>
            </a:r>
          </a:p>
        </p:txBody>
      </p:sp>
      <p:sp>
        <p:nvSpPr>
          <p:cNvPr id="27"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tx1"/>
                  </a:outerShdw>
                </a:effectLst>
              </a14:hiddenEffects>
            </a:ext>
          </a:extLst>
        </p:spPr>
        <p:txBody>
          <a:bodyPr>
            <a:normAutofit/>
          </a:bodyPr>
          <a:lstStyle/>
          <a:p>
            <a:r>
              <a:rPr lang="zh-TW" altLang="en-US" sz="4800" b="0" dirty="0" smtClean="0">
                <a:solidFill>
                  <a:srgbClr val="C00000"/>
                </a:solidFill>
                <a:latin typeface="標楷體" pitchFamily="65" charset="-120"/>
                <a:ea typeface="全真顏體" pitchFamily="49" charset="-120"/>
              </a:rPr>
              <a:t>藝術才能班 </a:t>
            </a:r>
            <a:r>
              <a:rPr lang="en-US" altLang="zh-TW" sz="4800" b="0" dirty="0" smtClean="0">
                <a:solidFill>
                  <a:srgbClr val="C00000"/>
                </a:solidFill>
                <a:latin typeface="標楷體" pitchFamily="65" charset="-120"/>
                <a:ea typeface="全真顏體" pitchFamily="49" charset="-120"/>
              </a:rPr>
              <a:t>-</a:t>
            </a:r>
            <a:r>
              <a:rPr lang="zh-TW" altLang="en-US" sz="4800" b="0" dirty="0" smtClean="0">
                <a:solidFill>
                  <a:srgbClr val="C00000"/>
                </a:solidFill>
                <a:latin typeface="標楷體" pitchFamily="65" charset="-120"/>
                <a:ea typeface="全真顏體" pitchFamily="49" charset="-120"/>
              </a:rPr>
              <a:t> </a:t>
            </a:r>
            <a:r>
              <a:rPr altLang="en-US" sz="4800" b="0" dirty="0" smtClean="0">
                <a:solidFill>
                  <a:srgbClr val="7030A0"/>
                </a:solidFill>
                <a:latin typeface="標楷體" pitchFamily="65" charset="-120"/>
                <a:ea typeface="全真顏體" pitchFamily="49" charset="-120"/>
              </a:rPr>
              <a:t>術科測驗科目</a:t>
            </a:r>
            <a:r>
              <a:rPr altLang="en-US" sz="4800" b="0" dirty="0" smtClean="0">
                <a:solidFill>
                  <a:srgbClr val="7030A0"/>
                </a:solidFill>
                <a:latin typeface="標楷體" pitchFamily="65" charset="-120"/>
                <a:ea typeface="標楷體" pitchFamily="65" charset="-120"/>
              </a:rPr>
              <a:t> </a:t>
            </a:r>
            <a:endParaRPr lang="en-US" altLang="zh-TW" sz="4800" b="0" dirty="0" smtClean="0">
              <a:solidFill>
                <a:srgbClr val="7030A0"/>
              </a:solidFill>
              <a:latin typeface="標楷體" pitchFamily="65" charset="-120"/>
              <a:ea typeface="標楷體" pitchFamily="65" charset="-120"/>
            </a:endParaRPr>
          </a:p>
        </p:txBody>
      </p:sp>
    </p:spTree>
    <p:extLst>
      <p:ext uri="{BB962C8B-B14F-4D97-AF65-F5344CB8AC3E}">
        <p14:creationId xmlns:p14="http://schemas.microsoft.com/office/powerpoint/2010/main" val="161155820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gray">
          <a:xfrm>
            <a:off x="395288" y="1484313"/>
            <a:ext cx="226215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5400" b="1" dirty="0">
                <a:solidFill>
                  <a:srgbClr val="FF3300"/>
                </a:solidFill>
                <a:latin typeface="標楷體" pitchFamily="65" charset="-120"/>
                <a:ea typeface="金梅毛隸書" pitchFamily="49" charset="-120"/>
              </a:rPr>
              <a:t>舞蹈類</a:t>
            </a:r>
          </a:p>
        </p:txBody>
      </p:sp>
      <p:grpSp>
        <p:nvGrpSpPr>
          <p:cNvPr id="2" name="Group 224"/>
          <p:cNvGrpSpPr>
            <a:grpSpLocks/>
          </p:cNvGrpSpPr>
          <p:nvPr/>
        </p:nvGrpSpPr>
        <p:grpSpPr bwMode="auto">
          <a:xfrm>
            <a:off x="1571605" y="1285860"/>
            <a:ext cx="6357982" cy="4929222"/>
            <a:chOff x="708" y="1424"/>
            <a:chExt cx="2260" cy="2051"/>
          </a:xfrm>
        </p:grpSpPr>
        <p:grpSp>
          <p:nvGrpSpPr>
            <p:cNvPr id="3" name="Group 160"/>
            <p:cNvGrpSpPr>
              <a:grpSpLocks/>
            </p:cNvGrpSpPr>
            <p:nvPr/>
          </p:nvGrpSpPr>
          <p:grpSpPr bwMode="auto">
            <a:xfrm>
              <a:off x="1292" y="2478"/>
              <a:ext cx="1099" cy="997"/>
              <a:chOff x="1349" y="2203"/>
              <a:chExt cx="924" cy="922"/>
            </a:xfrm>
          </p:grpSpPr>
          <p:sp>
            <p:nvSpPr>
              <p:cNvPr id="64535" name="AutoShape 161"/>
              <p:cNvSpPr>
                <a:spLocks noChangeArrowheads="1"/>
              </p:cNvSpPr>
              <p:nvPr/>
            </p:nvSpPr>
            <p:spPr bwMode="gray">
              <a:xfrm>
                <a:off x="1349" y="2203"/>
                <a:ext cx="924" cy="922"/>
              </a:xfrm>
              <a:prstGeom prst="diamond">
                <a:avLst/>
              </a:prstGeom>
              <a:solidFill>
                <a:srgbClr val="926408"/>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36" name="AutoShape 162"/>
              <p:cNvSpPr>
                <a:spLocks noChangeArrowheads="1"/>
              </p:cNvSpPr>
              <p:nvPr/>
            </p:nvSpPr>
            <p:spPr bwMode="gray">
              <a:xfrm>
                <a:off x="1590" y="2222"/>
                <a:ext cx="442" cy="228"/>
              </a:xfrm>
              <a:prstGeom prst="triangle">
                <a:avLst>
                  <a:gd name="adj" fmla="val 50000"/>
                </a:avLst>
              </a:prstGeom>
              <a:gradFill rotWithShape="1">
                <a:gsLst>
                  <a:gs pos="0">
                    <a:srgbClr val="F0EADD"/>
                  </a:gs>
                  <a:gs pos="100000">
                    <a:srgbClr val="92640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37" name="AutoShape 163"/>
              <p:cNvSpPr>
                <a:spLocks noChangeArrowheads="1"/>
              </p:cNvSpPr>
              <p:nvPr/>
            </p:nvSpPr>
            <p:spPr bwMode="gray">
              <a:xfrm flipV="1">
                <a:off x="1593" y="2881"/>
                <a:ext cx="429" cy="216"/>
              </a:xfrm>
              <a:prstGeom prst="triangle">
                <a:avLst>
                  <a:gd name="adj" fmla="val 50000"/>
                </a:avLst>
              </a:prstGeom>
              <a:gradFill rotWithShape="1">
                <a:gsLst>
                  <a:gs pos="0">
                    <a:srgbClr val="442E04"/>
                  </a:gs>
                  <a:gs pos="100000">
                    <a:srgbClr val="92640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grpSp>
        <p:grpSp>
          <p:nvGrpSpPr>
            <p:cNvPr id="4" name="Group 164"/>
            <p:cNvGrpSpPr>
              <a:grpSpLocks/>
            </p:cNvGrpSpPr>
            <p:nvPr/>
          </p:nvGrpSpPr>
          <p:grpSpPr bwMode="auto">
            <a:xfrm>
              <a:off x="1286" y="1424"/>
              <a:ext cx="1100" cy="999"/>
              <a:chOff x="751" y="1531"/>
              <a:chExt cx="1161" cy="1161"/>
            </a:xfrm>
          </p:grpSpPr>
          <p:sp>
            <p:nvSpPr>
              <p:cNvPr id="64532" name="AutoShape 165"/>
              <p:cNvSpPr>
                <a:spLocks noChangeArrowheads="1"/>
              </p:cNvSpPr>
              <p:nvPr/>
            </p:nvSpPr>
            <p:spPr bwMode="gray">
              <a:xfrm>
                <a:off x="751" y="1531"/>
                <a:ext cx="1161" cy="1161"/>
              </a:xfrm>
              <a:prstGeom prst="diamond">
                <a:avLst/>
              </a:prstGeom>
              <a:solidFill>
                <a:srgbClr val="08926B"/>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33" name="AutoShape 166"/>
              <p:cNvSpPr>
                <a:spLocks noChangeArrowheads="1"/>
              </p:cNvSpPr>
              <p:nvPr/>
            </p:nvSpPr>
            <p:spPr bwMode="gray">
              <a:xfrm>
                <a:off x="1061" y="1554"/>
                <a:ext cx="540" cy="272"/>
              </a:xfrm>
              <a:prstGeom prst="triangle">
                <a:avLst>
                  <a:gd name="adj" fmla="val 50000"/>
                </a:avLst>
              </a:prstGeom>
              <a:gradFill rotWithShape="1">
                <a:gsLst>
                  <a:gs pos="0">
                    <a:srgbClr val="49F5C4"/>
                  </a:gs>
                  <a:gs pos="100000">
                    <a:srgbClr val="08926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34" name="AutoShape 167"/>
              <p:cNvSpPr>
                <a:spLocks noChangeArrowheads="1"/>
              </p:cNvSpPr>
              <p:nvPr/>
            </p:nvSpPr>
            <p:spPr bwMode="gray">
              <a:xfrm flipV="1">
                <a:off x="1057" y="2385"/>
                <a:ext cx="540" cy="272"/>
              </a:xfrm>
              <a:prstGeom prst="triangle">
                <a:avLst>
                  <a:gd name="adj" fmla="val 50000"/>
                </a:avLst>
              </a:prstGeom>
              <a:gradFill rotWithShape="1">
                <a:gsLst>
                  <a:gs pos="0">
                    <a:srgbClr val="044432"/>
                  </a:gs>
                  <a:gs pos="100000">
                    <a:srgbClr val="08926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grpSp>
        <p:sp>
          <p:nvSpPr>
            <p:cNvPr id="64520" name="Rectangle 168"/>
            <p:cNvSpPr>
              <a:spLocks noChangeArrowheads="1"/>
            </p:cNvSpPr>
            <p:nvPr/>
          </p:nvSpPr>
          <p:spPr bwMode="gray">
            <a:xfrm>
              <a:off x="1450" y="1832"/>
              <a:ext cx="815" cy="26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52BAE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3600" b="1">
                  <a:solidFill>
                    <a:schemeClr val="bg1"/>
                  </a:solidFill>
                  <a:latin typeface="標楷體" pitchFamily="65" charset="-120"/>
                  <a:ea typeface="標楷體" pitchFamily="65" charset="-120"/>
                </a:rPr>
                <a:t>芭蕾</a:t>
              </a:r>
            </a:p>
          </p:txBody>
        </p:sp>
        <p:grpSp>
          <p:nvGrpSpPr>
            <p:cNvPr id="5" name="Group 179"/>
            <p:cNvGrpSpPr>
              <a:grpSpLocks/>
            </p:cNvGrpSpPr>
            <p:nvPr/>
          </p:nvGrpSpPr>
          <p:grpSpPr bwMode="auto">
            <a:xfrm>
              <a:off x="708" y="1947"/>
              <a:ext cx="1100" cy="999"/>
              <a:chOff x="751" y="1531"/>
              <a:chExt cx="1161" cy="1161"/>
            </a:xfrm>
          </p:grpSpPr>
          <p:sp>
            <p:nvSpPr>
              <p:cNvPr id="64529" name="AutoShape 180"/>
              <p:cNvSpPr>
                <a:spLocks noChangeArrowheads="1"/>
              </p:cNvSpPr>
              <p:nvPr/>
            </p:nvSpPr>
            <p:spPr bwMode="gray">
              <a:xfrm>
                <a:off x="751" y="1531"/>
                <a:ext cx="1161" cy="1161"/>
              </a:xfrm>
              <a:prstGeom prst="diamond">
                <a:avLst/>
              </a:prstGeom>
              <a:solidFill>
                <a:srgbClr val="085092"/>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30" name="AutoShape 181"/>
              <p:cNvSpPr>
                <a:spLocks noChangeArrowheads="1"/>
              </p:cNvSpPr>
              <p:nvPr/>
            </p:nvSpPr>
            <p:spPr bwMode="gray">
              <a:xfrm>
                <a:off x="1061" y="1554"/>
                <a:ext cx="540" cy="272"/>
              </a:xfrm>
              <a:prstGeom prst="triangle">
                <a:avLst>
                  <a:gd name="adj" fmla="val 50000"/>
                </a:avLst>
              </a:prstGeom>
              <a:gradFill rotWithShape="1">
                <a:gsLst>
                  <a:gs pos="0">
                    <a:srgbClr val="DDE7F0"/>
                  </a:gs>
                  <a:gs pos="100000">
                    <a:srgbClr val="085092"/>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31" name="AutoShape 182"/>
              <p:cNvSpPr>
                <a:spLocks noChangeArrowheads="1"/>
              </p:cNvSpPr>
              <p:nvPr/>
            </p:nvSpPr>
            <p:spPr bwMode="gray">
              <a:xfrm flipV="1">
                <a:off x="1057" y="2385"/>
                <a:ext cx="540" cy="272"/>
              </a:xfrm>
              <a:prstGeom prst="triangle">
                <a:avLst>
                  <a:gd name="adj" fmla="val 50000"/>
                </a:avLst>
              </a:prstGeom>
              <a:gradFill rotWithShape="1">
                <a:gsLst>
                  <a:gs pos="0">
                    <a:srgbClr val="042544"/>
                  </a:gs>
                  <a:gs pos="100000">
                    <a:srgbClr val="085092"/>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grpSp>
        <p:grpSp>
          <p:nvGrpSpPr>
            <p:cNvPr id="6" name="Group 183"/>
            <p:cNvGrpSpPr>
              <a:grpSpLocks/>
            </p:cNvGrpSpPr>
            <p:nvPr/>
          </p:nvGrpSpPr>
          <p:grpSpPr bwMode="auto">
            <a:xfrm>
              <a:off x="1877" y="1965"/>
              <a:ext cx="1091" cy="976"/>
              <a:chOff x="1349" y="2203"/>
              <a:chExt cx="924" cy="922"/>
            </a:xfrm>
          </p:grpSpPr>
          <p:sp>
            <p:nvSpPr>
              <p:cNvPr id="64526" name="AutoShape 184"/>
              <p:cNvSpPr>
                <a:spLocks noChangeArrowheads="1"/>
              </p:cNvSpPr>
              <p:nvPr/>
            </p:nvSpPr>
            <p:spPr bwMode="gray">
              <a:xfrm>
                <a:off x="1349" y="2203"/>
                <a:ext cx="924" cy="922"/>
              </a:xfrm>
              <a:prstGeom prst="diamond">
                <a:avLst/>
              </a:prstGeom>
              <a:solidFill>
                <a:srgbClr val="5A9208"/>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27" name="AutoShape 185"/>
              <p:cNvSpPr>
                <a:spLocks noChangeArrowheads="1"/>
              </p:cNvSpPr>
              <p:nvPr/>
            </p:nvSpPr>
            <p:spPr bwMode="gray">
              <a:xfrm>
                <a:off x="1590" y="2222"/>
                <a:ext cx="442" cy="228"/>
              </a:xfrm>
              <a:prstGeom prst="triangle">
                <a:avLst>
                  <a:gd name="adj" fmla="val 50000"/>
                </a:avLst>
              </a:prstGeom>
              <a:gradFill rotWithShape="1">
                <a:gsLst>
                  <a:gs pos="0">
                    <a:srgbClr val="E1EBD2"/>
                  </a:gs>
                  <a:gs pos="100000">
                    <a:srgbClr val="5A920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sp>
            <p:nvSpPr>
              <p:cNvPr id="64528" name="AutoShape 186"/>
              <p:cNvSpPr>
                <a:spLocks noChangeArrowheads="1"/>
              </p:cNvSpPr>
              <p:nvPr/>
            </p:nvSpPr>
            <p:spPr bwMode="gray">
              <a:xfrm flipV="1">
                <a:off x="1593" y="2881"/>
                <a:ext cx="429" cy="216"/>
              </a:xfrm>
              <a:prstGeom prst="triangle">
                <a:avLst>
                  <a:gd name="adj" fmla="val 50000"/>
                </a:avLst>
              </a:prstGeom>
              <a:gradFill rotWithShape="1">
                <a:gsLst>
                  <a:gs pos="0">
                    <a:srgbClr val="2A4404"/>
                  </a:gs>
                  <a:gs pos="100000">
                    <a:srgbClr val="5A9208"/>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3600" b="1">
                  <a:latin typeface="標楷體" pitchFamily="65" charset="-120"/>
                  <a:ea typeface="標楷體" pitchFamily="65" charset="-120"/>
                </a:endParaRPr>
              </a:p>
            </p:txBody>
          </p:sp>
        </p:grpSp>
        <p:sp>
          <p:nvSpPr>
            <p:cNvPr id="64523" name="Rectangle 187"/>
            <p:cNvSpPr>
              <a:spLocks noChangeArrowheads="1"/>
            </p:cNvSpPr>
            <p:nvPr/>
          </p:nvSpPr>
          <p:spPr bwMode="gray">
            <a:xfrm>
              <a:off x="908" y="2308"/>
              <a:ext cx="687" cy="26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52BAE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3600" b="1">
                  <a:solidFill>
                    <a:schemeClr val="bg1"/>
                  </a:solidFill>
                  <a:latin typeface="標楷體" pitchFamily="65" charset="-120"/>
                  <a:ea typeface="標楷體" pitchFamily="65" charset="-120"/>
                </a:rPr>
                <a:t>中國舞</a:t>
              </a:r>
            </a:p>
          </p:txBody>
        </p:sp>
        <p:sp>
          <p:nvSpPr>
            <p:cNvPr id="64524" name="Rectangle 188"/>
            <p:cNvSpPr>
              <a:spLocks noChangeArrowheads="1"/>
            </p:cNvSpPr>
            <p:nvPr/>
          </p:nvSpPr>
          <p:spPr bwMode="gray">
            <a:xfrm>
              <a:off x="2057" y="2308"/>
              <a:ext cx="736" cy="26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52BAE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3600" b="1">
                  <a:solidFill>
                    <a:schemeClr val="bg1"/>
                  </a:solidFill>
                  <a:latin typeface="標楷體" pitchFamily="65" charset="-120"/>
                  <a:ea typeface="標楷體" pitchFamily="65" charset="-120"/>
                </a:rPr>
                <a:t>現代舞</a:t>
              </a:r>
              <a:endParaRPr lang="en-US" altLang="zh-TW" sz="3600" b="1">
                <a:solidFill>
                  <a:schemeClr val="bg1"/>
                </a:solidFill>
                <a:latin typeface="標楷體" pitchFamily="65" charset="-120"/>
                <a:ea typeface="標楷體" pitchFamily="65" charset="-120"/>
              </a:endParaRPr>
            </a:p>
          </p:txBody>
        </p:sp>
        <p:sp>
          <p:nvSpPr>
            <p:cNvPr id="64525" name="Rectangle 189"/>
            <p:cNvSpPr>
              <a:spLocks noChangeArrowheads="1"/>
            </p:cNvSpPr>
            <p:nvPr/>
          </p:nvSpPr>
          <p:spPr bwMode="gray">
            <a:xfrm>
              <a:off x="1518" y="2820"/>
              <a:ext cx="651" cy="49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52BAE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3600" b="1">
                  <a:solidFill>
                    <a:schemeClr val="bg1"/>
                  </a:solidFill>
                  <a:latin typeface="標楷體" pitchFamily="65" charset="-120"/>
                  <a:ea typeface="標楷體" pitchFamily="65" charset="-120"/>
                </a:rPr>
                <a:t>即興</a:t>
              </a:r>
            </a:p>
            <a:p>
              <a:pPr algn="ctr" eaLnBrk="1" hangingPunct="1">
                <a:spcBef>
                  <a:spcPct val="0"/>
                </a:spcBef>
                <a:buFontTx/>
                <a:buNone/>
              </a:pPr>
              <a:r>
                <a:rPr lang="zh-TW" altLang="en-US" sz="3600" b="1">
                  <a:solidFill>
                    <a:schemeClr val="bg1"/>
                  </a:solidFill>
                  <a:latin typeface="標楷體" pitchFamily="65" charset="-120"/>
                  <a:ea typeface="標楷體" pitchFamily="65" charset="-120"/>
                </a:rPr>
                <a:t>與創作</a:t>
              </a:r>
              <a:endParaRPr lang="en-US" altLang="zh-TW" sz="3600" b="1">
                <a:solidFill>
                  <a:schemeClr val="bg1"/>
                </a:solidFill>
                <a:latin typeface="標楷體" pitchFamily="65" charset="-120"/>
                <a:ea typeface="標楷體" pitchFamily="65" charset="-120"/>
              </a:endParaRPr>
            </a:p>
          </p:txBody>
        </p:sp>
      </p:grpSp>
      <p:sp>
        <p:nvSpPr>
          <p:cNvPr id="34874" name="Text Box 58"/>
          <p:cNvSpPr txBox="1">
            <a:spLocks noChangeArrowheads="1"/>
          </p:cNvSpPr>
          <p:nvPr/>
        </p:nvSpPr>
        <p:spPr bwMode="gray">
          <a:xfrm>
            <a:off x="6215074" y="6072206"/>
            <a:ext cx="2492990"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以各區簡章公告為準</a:t>
            </a:r>
          </a:p>
        </p:txBody>
      </p:sp>
      <p:sp>
        <p:nvSpPr>
          <p:cNvPr id="28"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tx1"/>
                  </a:outerShdw>
                </a:effectLst>
              </a14:hiddenEffects>
            </a:ext>
          </a:extLst>
        </p:spPr>
        <p:txBody>
          <a:bodyPr>
            <a:normAutofit/>
          </a:bodyPr>
          <a:lstStyle/>
          <a:p>
            <a:r>
              <a:rPr lang="zh-TW" altLang="en-US" sz="4800" b="0" dirty="0" smtClean="0">
                <a:solidFill>
                  <a:srgbClr val="C00000"/>
                </a:solidFill>
                <a:latin typeface="標楷體" pitchFamily="65" charset="-120"/>
                <a:ea typeface="全真顏體" pitchFamily="49" charset="-120"/>
              </a:rPr>
              <a:t>藝術才能班 </a:t>
            </a:r>
            <a:r>
              <a:rPr lang="en-US" altLang="zh-TW" sz="4800" b="0" dirty="0" smtClean="0">
                <a:solidFill>
                  <a:srgbClr val="C00000"/>
                </a:solidFill>
                <a:latin typeface="標楷體" pitchFamily="65" charset="-120"/>
                <a:ea typeface="全真顏體" pitchFamily="49" charset="-120"/>
              </a:rPr>
              <a:t>-</a:t>
            </a:r>
            <a:r>
              <a:rPr lang="zh-TW" altLang="en-US" sz="4800" b="0" dirty="0" smtClean="0">
                <a:solidFill>
                  <a:srgbClr val="C00000"/>
                </a:solidFill>
                <a:latin typeface="標楷體" pitchFamily="65" charset="-120"/>
                <a:ea typeface="全真顏體" pitchFamily="49" charset="-120"/>
              </a:rPr>
              <a:t> </a:t>
            </a:r>
            <a:r>
              <a:rPr altLang="en-US" sz="4800" b="0" dirty="0" smtClean="0">
                <a:solidFill>
                  <a:srgbClr val="7030A0"/>
                </a:solidFill>
                <a:latin typeface="標楷體" pitchFamily="65" charset="-120"/>
                <a:ea typeface="全真顏體" pitchFamily="49" charset="-120"/>
              </a:rPr>
              <a:t>術科測驗科目</a:t>
            </a:r>
            <a:r>
              <a:rPr altLang="en-US" sz="4800" b="0" dirty="0" smtClean="0">
                <a:solidFill>
                  <a:srgbClr val="7030A0"/>
                </a:solidFill>
                <a:latin typeface="標楷體" pitchFamily="65" charset="-120"/>
                <a:ea typeface="標楷體" pitchFamily="65" charset="-120"/>
              </a:rPr>
              <a:t> </a:t>
            </a:r>
            <a:endParaRPr lang="en-US" altLang="zh-TW" sz="4800" b="0" dirty="0" smtClean="0">
              <a:solidFill>
                <a:srgbClr val="7030A0"/>
              </a:solidFill>
              <a:latin typeface="標楷體" pitchFamily="65" charset="-120"/>
              <a:ea typeface="標楷體" pitchFamily="65" charset="-120"/>
            </a:endParaRPr>
          </a:p>
        </p:txBody>
      </p:sp>
    </p:spTree>
    <p:extLst>
      <p:ext uri="{BB962C8B-B14F-4D97-AF65-F5344CB8AC3E}">
        <p14:creationId xmlns:p14="http://schemas.microsoft.com/office/powerpoint/2010/main" val="208100063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501090" y="6357958"/>
            <a:ext cx="479425" cy="287316"/>
          </a:xfrm>
          <a:prstGeom prst="rect">
            <a:avLst/>
          </a:prstGeom>
        </p:spPr>
        <p:txBody>
          <a:bodyPr/>
          <a:lstStyle/>
          <a:p>
            <a:pPr>
              <a:defRPr/>
            </a:pPr>
            <a:fld id="{FB8AD0DE-A118-4F45-B9B6-089AA85C8FDD}" type="slidenum">
              <a:rPr lang="en-US" altLang="zh-TW" smtClean="0"/>
              <a:pPr>
                <a:defRPr/>
              </a:pPr>
              <a:t>76</a:t>
            </a:fld>
            <a:endParaRPr lang="en-US" altLang="zh-TW" dirty="0"/>
          </a:p>
        </p:txBody>
      </p:sp>
      <p:sp>
        <p:nvSpPr>
          <p:cNvPr id="6" name="Text Box 5"/>
          <p:cNvSpPr txBox="1">
            <a:spLocks noChangeArrowheads="1"/>
          </p:cNvSpPr>
          <p:nvPr/>
        </p:nvSpPr>
        <p:spPr bwMode="gray">
          <a:xfrm>
            <a:off x="390569" y="1484313"/>
            <a:ext cx="226215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5400" b="1" dirty="0" smtClean="0">
                <a:solidFill>
                  <a:srgbClr val="FF3300"/>
                </a:solidFill>
                <a:latin typeface="標楷體" pitchFamily="65" charset="-120"/>
                <a:ea typeface="金梅毛隸書" pitchFamily="49" charset="-120"/>
              </a:rPr>
              <a:t>戲劇類</a:t>
            </a:r>
            <a:endParaRPr lang="zh-TW" altLang="en-US" sz="5400" b="1" dirty="0">
              <a:solidFill>
                <a:srgbClr val="FF3300"/>
              </a:solidFill>
              <a:latin typeface="標楷體" pitchFamily="65" charset="-120"/>
              <a:ea typeface="金梅毛隸書" pitchFamily="49" charset="-120"/>
            </a:endParaRPr>
          </a:p>
        </p:txBody>
      </p:sp>
      <p:sp>
        <p:nvSpPr>
          <p:cNvPr id="7" name="Text Box 25"/>
          <p:cNvSpPr txBox="1">
            <a:spLocks noChangeArrowheads="1"/>
          </p:cNvSpPr>
          <p:nvPr/>
        </p:nvSpPr>
        <p:spPr bwMode="gray">
          <a:xfrm>
            <a:off x="6643702" y="6072206"/>
            <a:ext cx="1980029"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2000" dirty="0">
                <a:latin typeface="標楷體" pitchFamily="65" charset="-120"/>
                <a:ea typeface="標楷體" pitchFamily="65" charset="-120"/>
              </a:rPr>
              <a:t>以簡章公告為準</a:t>
            </a:r>
          </a:p>
        </p:txBody>
      </p:sp>
      <p:sp>
        <p:nvSpPr>
          <p:cNvPr id="14"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tx1"/>
                  </a:outerShdw>
                </a:effectLst>
              </a14:hiddenEffects>
            </a:ext>
          </a:extLst>
        </p:spPr>
        <p:txBody>
          <a:bodyPr>
            <a:normAutofit/>
          </a:bodyPr>
          <a:lstStyle/>
          <a:p>
            <a:r>
              <a:rPr lang="zh-TW" altLang="en-US" sz="4800" b="0" dirty="0" smtClean="0">
                <a:solidFill>
                  <a:srgbClr val="C00000"/>
                </a:solidFill>
                <a:latin typeface="標楷體" pitchFamily="65" charset="-120"/>
                <a:ea typeface="全真顏體" pitchFamily="49" charset="-120"/>
              </a:rPr>
              <a:t>藝術才能班 </a:t>
            </a:r>
            <a:r>
              <a:rPr lang="en-US" altLang="zh-TW" sz="4800" b="0" dirty="0" smtClean="0">
                <a:solidFill>
                  <a:srgbClr val="C00000"/>
                </a:solidFill>
                <a:latin typeface="標楷體" pitchFamily="65" charset="-120"/>
                <a:ea typeface="全真顏體" pitchFamily="49" charset="-120"/>
              </a:rPr>
              <a:t>-</a:t>
            </a:r>
            <a:r>
              <a:rPr lang="zh-TW" altLang="en-US" sz="4800" b="0" dirty="0" smtClean="0">
                <a:solidFill>
                  <a:srgbClr val="C00000"/>
                </a:solidFill>
                <a:latin typeface="標楷體" pitchFamily="65" charset="-120"/>
                <a:ea typeface="全真顏體" pitchFamily="49" charset="-120"/>
              </a:rPr>
              <a:t> </a:t>
            </a:r>
            <a:r>
              <a:rPr altLang="en-US" sz="4800" b="0" dirty="0" smtClean="0">
                <a:solidFill>
                  <a:srgbClr val="7030A0"/>
                </a:solidFill>
                <a:latin typeface="標楷體" pitchFamily="65" charset="-120"/>
                <a:ea typeface="全真顏體" pitchFamily="49" charset="-120"/>
              </a:rPr>
              <a:t>術科測驗科目</a:t>
            </a:r>
            <a:r>
              <a:rPr altLang="en-US" sz="4800" b="0" dirty="0" smtClean="0">
                <a:solidFill>
                  <a:srgbClr val="7030A0"/>
                </a:solidFill>
                <a:latin typeface="標楷體" pitchFamily="65" charset="-120"/>
                <a:ea typeface="標楷體" pitchFamily="65" charset="-120"/>
              </a:rPr>
              <a:t> </a:t>
            </a:r>
            <a:endParaRPr lang="en-US" altLang="zh-TW" sz="4800" b="0" dirty="0" smtClean="0">
              <a:solidFill>
                <a:srgbClr val="7030A0"/>
              </a:solidFill>
              <a:latin typeface="標楷體" pitchFamily="65" charset="-120"/>
              <a:ea typeface="標楷體" pitchFamily="65" charset="-120"/>
            </a:endParaRPr>
          </a:p>
        </p:txBody>
      </p:sp>
      <p:graphicFrame>
        <p:nvGraphicFramePr>
          <p:cNvPr id="15" name="資料庫圖表 14"/>
          <p:cNvGraphicFramePr/>
          <p:nvPr/>
        </p:nvGraphicFramePr>
        <p:xfrm>
          <a:off x="1428728" y="1142984"/>
          <a:ext cx="735811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14353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2910" y="1142984"/>
            <a:ext cx="8229600" cy="4286280"/>
          </a:xfrm>
        </p:spPr>
        <p:txBody>
          <a:bodyPr rtlCol="0">
            <a:noAutofit/>
          </a:bodyPr>
          <a:lstStyle/>
          <a:p>
            <a:pPr>
              <a:lnSpc>
                <a:spcPct val="200000"/>
              </a:lnSpc>
              <a:defRPr/>
            </a:pPr>
            <a:r>
              <a:rPr altLang="en-US" sz="4400" dirty="0" smtClean="0">
                <a:solidFill>
                  <a:srgbClr val="000000"/>
                </a:solidFill>
                <a:latin typeface="標楷體" pitchFamily="65" charset="-120"/>
                <a:ea typeface="全真顏體" pitchFamily="49" charset="-120"/>
              </a:rPr>
              <a:t>以</a:t>
            </a:r>
            <a:r>
              <a:rPr altLang="en-US" sz="4400" dirty="0" smtClean="0">
                <a:solidFill>
                  <a:srgbClr val="000000"/>
                </a:solidFill>
                <a:latin typeface="標楷體" pitchFamily="65" charset="-120"/>
                <a:ea typeface="金梅毛隸書" pitchFamily="49" charset="-120"/>
              </a:rPr>
              <a:t>術科測驗分數，現場</a:t>
            </a:r>
            <a:r>
              <a:rPr altLang="en-US" sz="4400" dirty="0" smtClean="0">
                <a:solidFill>
                  <a:srgbClr val="000000"/>
                </a:solidFill>
                <a:latin typeface="標楷體" pitchFamily="65" charset="-120"/>
                <a:ea typeface="全真顏體" pitchFamily="49" charset="-120"/>
              </a:rPr>
              <a:t>撕</a:t>
            </a:r>
            <a:r>
              <a:rPr altLang="en-US" sz="4400" dirty="0" smtClean="0">
                <a:solidFill>
                  <a:srgbClr val="000000"/>
                </a:solidFill>
                <a:latin typeface="標楷體" pitchFamily="65" charset="-120"/>
                <a:ea typeface="金梅毛隸書" pitchFamily="49" charset="-120"/>
              </a:rPr>
              <a:t>榜作業，並</a:t>
            </a:r>
            <a:r>
              <a:rPr altLang="en-US" sz="4400" b="1" dirty="0" smtClean="0">
                <a:solidFill>
                  <a:srgbClr val="C00000"/>
                </a:solidFill>
                <a:latin typeface="標楷體" pitchFamily="65" charset="-120"/>
                <a:ea typeface="金梅毛隸書" pitchFamily="49" charset="-120"/>
              </a:rPr>
              <a:t>得</a:t>
            </a:r>
            <a:r>
              <a:rPr altLang="en-US" sz="4400" b="1" dirty="0" smtClean="0">
                <a:solidFill>
                  <a:srgbClr val="C00000"/>
                </a:solidFill>
                <a:latin typeface="標楷體" pitchFamily="65" charset="-120"/>
                <a:ea typeface="全真顏體" pitchFamily="49" charset="-120"/>
              </a:rPr>
              <a:t>以</a:t>
            </a:r>
            <a:r>
              <a:rPr altLang="en-US" sz="4400" b="1" dirty="0" smtClean="0">
                <a:solidFill>
                  <a:srgbClr val="C00000"/>
                </a:solidFill>
                <a:latin typeface="標楷體" pitchFamily="65" charset="-120"/>
                <a:ea typeface="金梅毛隸書" pitchFamily="49" charset="-120"/>
              </a:rPr>
              <a:t>國民中學教育會考成績為入學門檻</a:t>
            </a:r>
            <a:r>
              <a:rPr altLang="en-US" sz="4400" b="1" dirty="0">
                <a:solidFill>
                  <a:srgbClr val="C00000"/>
                </a:solidFill>
                <a:latin typeface="標楷體" pitchFamily="65" charset="-120"/>
                <a:ea typeface="金梅毛隸書" pitchFamily="49" charset="-120"/>
              </a:rPr>
              <a:t>。</a:t>
            </a:r>
            <a:endParaRPr lang="en-US" altLang="zh-TW" sz="4400" b="1" dirty="0">
              <a:solidFill>
                <a:srgbClr val="C00000"/>
              </a:solidFill>
              <a:latin typeface="標楷體" pitchFamily="65" charset="-120"/>
              <a:ea typeface="金梅毛隸書" pitchFamily="49" charset="-120"/>
            </a:endParaRPr>
          </a:p>
        </p:txBody>
      </p:sp>
      <p:sp>
        <p:nvSpPr>
          <p:cNvPr id="51204" name="投影片編號版面配置區 3"/>
          <p:cNvSpPr>
            <a:spLocks noGrp="1"/>
          </p:cNvSpPr>
          <p:nvPr>
            <p:ph type="sldNum" sz="quarter" idx="4294967295"/>
          </p:nvPr>
        </p:nvSpPr>
        <p:spPr bwMode="auto">
          <a:xfrm>
            <a:off x="0" y="6411913"/>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4744A192-97B4-40F5-8DCD-E60C50444F62}" type="slidenum">
              <a:rPr lang="zh-TW" altLang="en-US" sz="1200" b="1" smtClean="0">
                <a:solidFill>
                  <a:srgbClr val="000000"/>
                </a:solidFill>
                <a:latin typeface="Arial" pitchFamily="34" charset="0"/>
                <a:ea typeface="新細明體" pitchFamily="18" charset="-120"/>
              </a:rPr>
              <a:pPr>
                <a:spcBef>
                  <a:spcPct val="0"/>
                </a:spcBef>
                <a:buFontTx/>
                <a:buNone/>
              </a:pPr>
              <a:t>77</a:t>
            </a:fld>
            <a:endParaRPr lang="zh-TW" altLang="en-US" sz="1200" b="1" smtClean="0">
              <a:solidFill>
                <a:srgbClr val="000000"/>
              </a:solidFill>
              <a:latin typeface="Arial" pitchFamily="34" charset="0"/>
              <a:ea typeface="新細明體" pitchFamily="18" charset="-120"/>
            </a:endParaRPr>
          </a:p>
        </p:txBody>
      </p:sp>
      <p:sp>
        <p:nvSpPr>
          <p:cNvPr id="6" name="標題 1"/>
          <p:cNvSpPr txBox="1">
            <a:spLocks/>
          </p:cNvSpPr>
          <p:nvPr/>
        </p:nvSpPr>
        <p:spPr>
          <a:xfrm>
            <a:off x="0" y="0"/>
            <a:ext cx="9144000" cy="1071546"/>
          </a:xfrm>
          <a:prstGeom prst="rect">
            <a:avLst/>
          </a:prstGeom>
        </p:spPr>
        <p:txBody>
          <a:bodyPr vert="horz" lIns="91440" tIns="45720" rIns="91440" bIns="45720" rtlCol="0" anchor="ctr"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800" dirty="0" smtClean="0">
                <a:solidFill>
                  <a:srgbClr val="C00000"/>
                </a:solidFill>
                <a:latin typeface="標楷體" pitchFamily="65" charset="-120"/>
                <a:ea typeface="全真顏體" pitchFamily="49" charset="-120"/>
              </a:rPr>
              <a:t>藝術才能班 </a:t>
            </a:r>
            <a:r>
              <a:rPr lang="en-US" altLang="zh-TW" sz="4800" dirty="0" smtClean="0">
                <a:solidFill>
                  <a:srgbClr val="C00000"/>
                </a:solidFill>
                <a:latin typeface="標楷體" pitchFamily="65" charset="-120"/>
                <a:ea typeface="全真顏體" pitchFamily="49" charset="-120"/>
              </a:rPr>
              <a:t>-</a:t>
            </a:r>
            <a:r>
              <a:rPr lang="zh-TW" altLang="en-US" sz="4800" dirty="0" smtClean="0">
                <a:solidFill>
                  <a:srgbClr val="C00000"/>
                </a:solidFill>
                <a:latin typeface="標楷體" pitchFamily="65" charset="-120"/>
                <a:ea typeface="全真顏體" pitchFamily="49" charset="-120"/>
              </a:rPr>
              <a:t> </a:t>
            </a:r>
            <a:r>
              <a:rPr lang="zh-TW" altLang="en-US" sz="4800" b="1" dirty="0" smtClean="0">
                <a:solidFill>
                  <a:srgbClr val="000000"/>
                </a:solidFill>
                <a:latin typeface="標楷體" pitchFamily="65" charset="-120"/>
                <a:ea typeface="全真顏體" pitchFamily="49" charset="-120"/>
              </a:rPr>
              <a:t>分發作業</a:t>
            </a:r>
            <a:endParaRPr lang="zh-TW" altLang="en-US" sz="4800" dirty="0" smtClean="0">
              <a:solidFill>
                <a:srgbClr val="C00000"/>
              </a:solidFill>
              <a:latin typeface="標楷體" pitchFamily="65" charset="-120"/>
              <a:ea typeface="全真顏體" pitchFamily="49" charset="-120"/>
            </a:endParaRPr>
          </a:p>
        </p:txBody>
      </p:sp>
      <p:pic>
        <p:nvPicPr>
          <p:cNvPr id="189442" name="Picture 2"/>
          <p:cNvPicPr>
            <a:picLocks noChangeAspect="1" noChangeArrowheads="1"/>
          </p:cNvPicPr>
          <p:nvPr/>
        </p:nvPicPr>
        <p:blipFill>
          <a:blip r:embed="rId3"/>
          <a:srcRect/>
          <a:stretch>
            <a:fillRect/>
          </a:stretch>
        </p:blipFill>
        <p:spPr bwMode="auto">
          <a:xfrm>
            <a:off x="3747672" y="4143380"/>
            <a:ext cx="4715299" cy="2147894"/>
          </a:xfrm>
          <a:prstGeom prst="rect">
            <a:avLst/>
          </a:prstGeom>
          <a:noFill/>
          <a:ln w="9525">
            <a:noFill/>
            <a:miter lim="800000"/>
            <a:headEnd/>
            <a:tailEnd/>
          </a:ln>
          <a:effectLst/>
        </p:spPr>
      </p:pic>
    </p:spTree>
    <p:extLst>
      <p:ext uri="{BB962C8B-B14F-4D97-AF65-F5344CB8AC3E}">
        <p14:creationId xmlns:p14="http://schemas.microsoft.com/office/powerpoint/2010/main" val="391627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7010400" y="6356350"/>
            <a:ext cx="2133600" cy="365125"/>
          </a:xfrm>
          <a:prstGeom prst="rect">
            <a:avLst/>
          </a:prstGeom>
        </p:spPr>
        <p:txBody>
          <a:bodyPr/>
          <a:lstStyle/>
          <a:p>
            <a:fld id="{47D433DB-B31C-49C9-BEC3-1A87A9E59357}" type="slidenum">
              <a:rPr lang="zh-TW" altLang="en-US" smtClean="0"/>
              <a:pPr/>
              <a:t>78</a:t>
            </a:fld>
            <a:endParaRPr lang="zh-TW" altLang="en-US"/>
          </a:p>
        </p:txBody>
      </p:sp>
      <p:sp>
        <p:nvSpPr>
          <p:cNvPr id="14" name="文字方塊 4"/>
          <p:cNvSpPr txBox="1">
            <a:spLocks noChangeArrowheads="1"/>
          </p:cNvSpPr>
          <p:nvPr/>
        </p:nvSpPr>
        <p:spPr bwMode="auto">
          <a:xfrm>
            <a:off x="1071538" y="1785926"/>
            <a:ext cx="7767664" cy="1176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6000" dirty="0" smtClean="0">
                <a:solidFill>
                  <a:srgbClr val="FFC000"/>
                </a:solidFill>
                <a:latin typeface="標楷體" pitchFamily="65" charset="-120"/>
                <a:ea typeface="全真顏體" pitchFamily="49" charset="-120"/>
              </a:rPr>
              <a:t>體 育 班</a:t>
            </a:r>
            <a:endParaRPr lang="zh-TW" altLang="en-US" sz="6000" dirty="0">
              <a:solidFill>
                <a:srgbClr val="FFC000"/>
              </a:solidFill>
              <a:latin typeface="標楷體" pitchFamily="65" charset="-120"/>
              <a:ea typeface="全真顏體" pitchFamily="49" charset="-120"/>
            </a:endParaRPr>
          </a:p>
        </p:txBody>
      </p:sp>
      <p:pic>
        <p:nvPicPr>
          <p:cNvPr id="5" name="Picture 2"/>
          <p:cNvPicPr>
            <a:picLocks noChangeAspect="1" noChangeArrowheads="1"/>
          </p:cNvPicPr>
          <p:nvPr/>
        </p:nvPicPr>
        <p:blipFill>
          <a:blip r:embed="rId2"/>
          <a:srcRect/>
          <a:stretch>
            <a:fillRect/>
          </a:stretch>
        </p:blipFill>
        <p:spPr bwMode="auto">
          <a:xfrm>
            <a:off x="4929190" y="4000504"/>
            <a:ext cx="3714776" cy="1963189"/>
          </a:xfrm>
          <a:prstGeom prst="rect">
            <a:avLst/>
          </a:prstGeom>
          <a:noFill/>
          <a:ln w="9525">
            <a:noFill/>
            <a:miter lim="800000"/>
            <a:headEnd/>
            <a:tailEnd/>
          </a:ln>
          <a:effectLst/>
        </p:spPr>
      </p:pic>
    </p:spTree>
    <p:extLst>
      <p:ext uri="{BB962C8B-B14F-4D97-AF65-F5344CB8AC3E}">
        <p14:creationId xmlns:p14="http://schemas.microsoft.com/office/powerpoint/2010/main" val="4044127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C00000"/>
                </a:solidFill>
                <a:latin typeface="標楷體" pitchFamily="65" charset="-120"/>
                <a:ea typeface="全真顏體" pitchFamily="49" charset="-120"/>
              </a:rPr>
              <a:t>體育班 </a:t>
            </a:r>
            <a:r>
              <a:rPr lang="en-US" altLang="zh-TW" sz="4800" b="0" dirty="0" smtClean="0">
                <a:solidFill>
                  <a:srgbClr val="C00000"/>
                </a:solidFill>
                <a:latin typeface="標楷體" pitchFamily="65" charset="-120"/>
                <a:ea typeface="全真顏體" pitchFamily="49" charset="-120"/>
              </a:rPr>
              <a:t>-</a:t>
            </a:r>
            <a:r>
              <a:rPr lang="zh-TW" altLang="en-US" sz="4800" b="0" dirty="0" smtClean="0">
                <a:solidFill>
                  <a:srgbClr val="C00000"/>
                </a:solidFill>
                <a:latin typeface="標楷體" pitchFamily="65" charset="-120"/>
                <a:ea typeface="全真顏體" pitchFamily="49" charset="-120"/>
              </a:rPr>
              <a:t> 入學管道</a:t>
            </a:r>
            <a:endParaRPr lang="zh-TW" altLang="en-US" sz="4800" b="0" dirty="0">
              <a:ea typeface="全真顏體" pitchFamily="49" charset="-120"/>
            </a:endParaRPr>
          </a:p>
        </p:txBody>
      </p:sp>
      <p:sp>
        <p:nvSpPr>
          <p:cNvPr id="5" name="矩形 4"/>
          <p:cNvSpPr/>
          <p:nvPr/>
        </p:nvSpPr>
        <p:spPr>
          <a:xfrm>
            <a:off x="785786" y="1285860"/>
            <a:ext cx="7429552" cy="3416320"/>
          </a:xfrm>
          <a:prstGeom prst="rect">
            <a:avLst/>
          </a:prstGeom>
        </p:spPr>
        <p:txBody>
          <a:bodyPr wrap="square">
            <a:spAutoFit/>
          </a:bodyPr>
          <a:lstStyle/>
          <a:p>
            <a:pPr>
              <a:lnSpc>
                <a:spcPct val="200000"/>
              </a:lnSpc>
              <a:defRPr/>
            </a:pPr>
            <a:r>
              <a:rPr lang="zh-TW" altLang="en-US" sz="3600" dirty="0" smtClean="0">
                <a:solidFill>
                  <a:srgbClr val="000000"/>
                </a:solidFill>
                <a:latin typeface="標楷體" panose="03000509000000000000" pitchFamily="65" charset="-120"/>
                <a:ea typeface="標楷體" panose="03000509000000000000" pitchFamily="65" charset="-120"/>
              </a:rPr>
              <a:t>參加高級中等學校體育班甄選入學的學生</a:t>
            </a:r>
            <a:r>
              <a:rPr lang="zh-TW" altLang="en-US" sz="3600" b="1" dirty="0" smtClean="0">
                <a:solidFill>
                  <a:srgbClr val="FF0000"/>
                </a:solidFill>
                <a:latin typeface="標楷體" panose="03000509000000000000" pitchFamily="65" charset="-120"/>
                <a:ea typeface="標楷體" panose="03000509000000000000" pitchFamily="65" charset="-120"/>
              </a:rPr>
              <a:t>不受免試就學區限制，學生得跨區報名。</a:t>
            </a:r>
            <a:endParaRPr lang="zh-TW" altLang="en-US" sz="3600" b="1" dirty="0">
              <a:solidFill>
                <a:srgbClr val="FF0000"/>
              </a:solidFill>
              <a:latin typeface="標楷體" panose="03000509000000000000" pitchFamily="65" charset="-120"/>
              <a:ea typeface="標楷體" panose="03000509000000000000" pitchFamily="65" charset="-120"/>
            </a:endParaRPr>
          </a:p>
        </p:txBody>
      </p:sp>
      <p:pic>
        <p:nvPicPr>
          <p:cNvPr id="192514" name="Picture 2" descr="https://s.yimg.com/lo/api/res/1.2/Cqe4Fiwb8jLJSbdP4OmCpA--/YXBwaWQ9eXR3ZnBhZ2U7dz01NjA7cXVhbGl0eT03NTtzbT0x/http:/image.cache.storm.mg/styles/smg-600x400-fp/s3/media/image/2015/06/25/20150625-064508_U1004_M69403_f944.jpg?itok=B6MHdZo2"/>
          <p:cNvPicPr>
            <a:picLocks noChangeAspect="1" noChangeArrowheads="1"/>
          </p:cNvPicPr>
          <p:nvPr/>
        </p:nvPicPr>
        <p:blipFill>
          <a:blip r:embed="rId2"/>
          <a:srcRect/>
          <a:stretch>
            <a:fillRect/>
          </a:stretch>
        </p:blipFill>
        <p:spPr bwMode="auto">
          <a:xfrm>
            <a:off x="5143504" y="4071942"/>
            <a:ext cx="3833802" cy="256043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適性輔導起步走</a:t>
            </a:r>
            <a:endParaRPr lang="zh-TW" altLang="en-US" sz="5400" b="0" dirty="0">
              <a:ea typeface="金梅毛隸書" pitchFamily="49" charset="-120"/>
            </a:endParaRPr>
          </a:p>
        </p:txBody>
      </p:sp>
      <p:sp>
        <p:nvSpPr>
          <p:cNvPr id="3" name="內容版面配置區 2"/>
          <p:cNvSpPr>
            <a:spLocks noGrp="1"/>
          </p:cNvSpPr>
          <p:nvPr>
            <p:ph idx="1"/>
          </p:nvPr>
        </p:nvSpPr>
        <p:spPr>
          <a:xfrm>
            <a:off x="428596" y="1142984"/>
            <a:ext cx="8229600" cy="1357322"/>
          </a:xfrm>
        </p:spPr>
        <p:txBody>
          <a:bodyPr>
            <a:noAutofit/>
          </a:bodyPr>
          <a:lstStyle/>
          <a:p>
            <a:pPr marL="165100" indent="-165100" algn="just">
              <a:buSzPct val="25000"/>
            </a:pPr>
            <a:r>
              <a:rPr lang="zh-TW" altLang="zh-TW" sz="4000" dirty="0" smtClean="0">
                <a:solidFill>
                  <a:srgbClr val="C00000"/>
                </a:solidFill>
                <a:ea typeface="全真顏體" pitchFamily="49" charset="-120"/>
                <a:cs typeface="Arial" pitchFamily="34" charset="0"/>
                <a:sym typeface="Arial" pitchFamily="34" charset="0"/>
              </a:rPr>
              <a:t>❖</a:t>
            </a:r>
            <a:r>
              <a:rPr lang="zh-TW" altLang="en-US" sz="4000" dirty="0" smtClean="0">
                <a:solidFill>
                  <a:srgbClr val="000000"/>
                </a:solidFill>
                <a:ea typeface="全真顏體" pitchFamily="49" charset="-120"/>
                <a:cs typeface="Arial" pitchFamily="34" charset="0"/>
                <a:sym typeface="Arial" pitchFamily="34" charset="0"/>
              </a:rPr>
              <a:t>幫助孩子適性發展，</a:t>
            </a:r>
            <a:endParaRPr lang="en-US" altLang="zh-TW" sz="4000" dirty="0" smtClean="0">
              <a:solidFill>
                <a:srgbClr val="000000"/>
              </a:solidFill>
              <a:ea typeface="全真顏體" pitchFamily="49" charset="-120"/>
              <a:cs typeface="Arial" pitchFamily="34" charset="0"/>
              <a:sym typeface="Arial" pitchFamily="34" charset="0"/>
            </a:endParaRPr>
          </a:p>
          <a:p>
            <a:pPr marL="165100" indent="-165100" algn="just">
              <a:buSzPct val="25000"/>
            </a:pPr>
            <a:r>
              <a:rPr lang="zh-TW" altLang="en-US" sz="4000" dirty="0" smtClean="0">
                <a:solidFill>
                  <a:srgbClr val="000000"/>
                </a:solidFill>
                <a:ea typeface="全真顏體" pitchFamily="49" charset="-120"/>
                <a:cs typeface="Arial" pitchFamily="34" charset="0"/>
                <a:sym typeface="Arial" pitchFamily="34" charset="0"/>
              </a:rPr>
              <a:t>家長</a:t>
            </a:r>
            <a:r>
              <a:rPr lang="en-US" altLang="zh-TW" sz="4000" dirty="0" smtClean="0">
                <a:solidFill>
                  <a:srgbClr val="000000"/>
                </a:solidFill>
                <a:ea typeface="全真顏體" pitchFamily="49" charset="-120"/>
                <a:cs typeface="Arial" pitchFamily="34" charset="0"/>
                <a:sym typeface="Arial" pitchFamily="34" charset="0"/>
              </a:rPr>
              <a:t>(</a:t>
            </a:r>
            <a:r>
              <a:rPr lang="zh-TW" altLang="en-US" sz="4000" dirty="0" smtClean="0">
                <a:solidFill>
                  <a:srgbClr val="000000"/>
                </a:solidFill>
                <a:ea typeface="全真顏體" pitchFamily="49" charset="-120"/>
                <a:cs typeface="Arial" pitchFamily="34" charset="0"/>
                <a:sym typeface="Arial" pitchFamily="34" charset="0"/>
              </a:rPr>
              <a:t>老師</a:t>
            </a:r>
            <a:r>
              <a:rPr lang="en-US" altLang="zh-TW" sz="4000" dirty="0" smtClean="0">
                <a:solidFill>
                  <a:srgbClr val="000000"/>
                </a:solidFill>
                <a:ea typeface="全真顏體" pitchFamily="49" charset="-120"/>
                <a:cs typeface="Arial" pitchFamily="34" charset="0"/>
                <a:sym typeface="Arial" pitchFamily="34" charset="0"/>
              </a:rPr>
              <a:t>)</a:t>
            </a:r>
            <a:r>
              <a:rPr lang="zh-TW" altLang="en-US" sz="4000" dirty="0" smtClean="0">
                <a:solidFill>
                  <a:srgbClr val="000000"/>
                </a:solidFill>
                <a:ea typeface="全真顏體" pitchFamily="49" charset="-120"/>
                <a:cs typeface="Arial" pitchFamily="34" charset="0"/>
                <a:sym typeface="Arial" pitchFamily="34" charset="0"/>
              </a:rPr>
              <a:t>需要知道的事。</a:t>
            </a:r>
            <a:endParaRPr lang="zh-TW" altLang="zh-TW" sz="4000" dirty="0">
              <a:solidFill>
                <a:srgbClr val="000000"/>
              </a:solidFill>
              <a:ea typeface="全真顏體" pitchFamily="49" charset="-120"/>
              <a:cs typeface="Arial" pitchFamily="34" charset="0"/>
              <a:sym typeface="Arial" pitchFamily="34" charset="0"/>
            </a:endParaRPr>
          </a:p>
        </p:txBody>
      </p:sp>
      <p:grpSp>
        <p:nvGrpSpPr>
          <p:cNvPr id="13" name="Shape 114"/>
          <p:cNvGrpSpPr>
            <a:grpSpLocks/>
          </p:cNvGrpSpPr>
          <p:nvPr/>
        </p:nvGrpSpPr>
        <p:grpSpPr bwMode="auto">
          <a:xfrm>
            <a:off x="928662" y="2786058"/>
            <a:ext cx="7286676" cy="3841750"/>
            <a:chOff x="0" y="1636"/>
            <a:chExt cx="6779095" cy="3841751"/>
          </a:xfrm>
        </p:grpSpPr>
        <p:sp>
          <p:nvSpPr>
            <p:cNvPr id="14" name="Shape 115"/>
            <p:cNvSpPr>
              <a:spLocks noChangeArrowheads="1"/>
            </p:cNvSpPr>
            <p:nvPr/>
          </p:nvSpPr>
          <p:spPr bwMode="auto">
            <a:xfrm>
              <a:off x="0" y="1636"/>
              <a:ext cx="6779095" cy="631045"/>
            </a:xfrm>
            <a:prstGeom prst="roundRect">
              <a:avLst>
                <a:gd name="adj" fmla="val 16667"/>
              </a:avLst>
            </a:prstGeom>
            <a:solidFill>
              <a:srgbClr val="CCFFFF"/>
            </a:solidFill>
            <a:ln w="9525">
              <a:noFill/>
              <a:round/>
              <a:headEnd/>
              <a:tailEnd/>
            </a:ln>
          </p:spPr>
          <p:txBody>
            <a:bodyPr lIns="114300" tIns="114300" rIns="114300" bIns="114300" anchor="ctr"/>
            <a:lstStyle/>
            <a:p>
              <a:pPr algn="ctr" eaLnBrk="1" hangingPunct="1">
                <a:lnSpc>
                  <a:spcPct val="90000"/>
                </a:lnSpc>
                <a:spcAft>
                  <a:spcPts val="1050"/>
                </a:spcAft>
                <a:buSzPct val="25000"/>
              </a:pPr>
              <a:r>
                <a:rPr lang="zh-TW" altLang="zh-TW" sz="3000">
                  <a:solidFill>
                    <a:srgbClr val="000000"/>
                  </a:solidFill>
                  <a:ea typeface="全真顏體" pitchFamily="49" charset="-120"/>
                  <a:cs typeface="Arial" pitchFamily="34" charset="0"/>
                  <a:sym typeface="Arial" pitchFamily="34" charset="0"/>
                </a:rPr>
                <a:t>孩子的性向、興趣與能力如何發掘?</a:t>
              </a:r>
            </a:p>
          </p:txBody>
        </p:sp>
        <p:sp>
          <p:nvSpPr>
            <p:cNvPr id="19" name="Shape 116"/>
            <p:cNvSpPr>
              <a:spLocks noChangeArrowheads="1"/>
            </p:cNvSpPr>
            <p:nvPr/>
          </p:nvSpPr>
          <p:spPr bwMode="auto">
            <a:xfrm>
              <a:off x="0" y="643777"/>
              <a:ext cx="6779095" cy="631045"/>
            </a:xfrm>
            <a:prstGeom prst="roundRect">
              <a:avLst>
                <a:gd name="adj" fmla="val 16667"/>
              </a:avLst>
            </a:prstGeom>
            <a:solidFill>
              <a:srgbClr val="9BD1CC"/>
            </a:solidFill>
            <a:ln w="9525">
              <a:noFill/>
              <a:round/>
              <a:headEnd/>
              <a:tailEnd/>
            </a:ln>
          </p:spPr>
          <p:txBody>
            <a:bodyPr lIns="114300" tIns="114300" rIns="114300" bIns="114300" anchor="ctr"/>
            <a:lstStyle/>
            <a:p>
              <a:pPr algn="ctr" eaLnBrk="1" hangingPunct="1">
                <a:lnSpc>
                  <a:spcPct val="90000"/>
                </a:lnSpc>
                <a:spcAft>
                  <a:spcPts val="1050"/>
                </a:spcAft>
                <a:buSzPct val="25000"/>
              </a:pPr>
              <a:r>
                <a:rPr lang="zh-TW" altLang="zh-TW" sz="3000">
                  <a:solidFill>
                    <a:srgbClr val="000000"/>
                  </a:solidFill>
                  <a:ea typeface="全真顏體" pitchFamily="49" charset="-120"/>
                  <a:cs typeface="Arial" pitchFamily="34" charset="0"/>
                  <a:sym typeface="Arial" pitchFamily="34" charset="0"/>
                </a:rPr>
                <a:t>性向、興趣、能力與生涯抉擇的關係?</a:t>
              </a:r>
            </a:p>
          </p:txBody>
        </p:sp>
        <p:sp>
          <p:nvSpPr>
            <p:cNvPr id="22" name="Shape 117"/>
            <p:cNvSpPr>
              <a:spLocks noChangeArrowheads="1"/>
            </p:cNvSpPr>
            <p:nvPr/>
          </p:nvSpPr>
          <p:spPr bwMode="auto">
            <a:xfrm>
              <a:off x="0" y="1285917"/>
              <a:ext cx="6779095" cy="631045"/>
            </a:xfrm>
            <a:prstGeom prst="roundRect">
              <a:avLst>
                <a:gd name="adj" fmla="val 16667"/>
              </a:avLst>
            </a:prstGeom>
            <a:solidFill>
              <a:srgbClr val="85C990"/>
            </a:solidFill>
            <a:ln w="9525">
              <a:noFill/>
              <a:round/>
              <a:headEnd/>
              <a:tailEnd/>
            </a:ln>
          </p:spPr>
          <p:txBody>
            <a:bodyPr lIns="114300" tIns="114300" rIns="114300" bIns="114300" anchor="ctr"/>
            <a:lstStyle/>
            <a:p>
              <a:pPr algn="ctr" eaLnBrk="1" hangingPunct="1">
                <a:lnSpc>
                  <a:spcPct val="90000"/>
                </a:lnSpc>
                <a:spcAft>
                  <a:spcPts val="1050"/>
                </a:spcAft>
                <a:buSzPct val="25000"/>
              </a:pPr>
              <a:r>
                <a:rPr lang="zh-TW" altLang="zh-TW" sz="3000" dirty="0">
                  <a:solidFill>
                    <a:srgbClr val="000000"/>
                  </a:solidFill>
                  <a:ea typeface="全真顏體" pitchFamily="49" charset="-120"/>
                  <a:cs typeface="Arial" pitchFamily="34" charset="0"/>
                  <a:sym typeface="Arial" pitchFamily="34" charset="0"/>
                </a:rPr>
                <a:t>我們可以提供孩子哪些學習資源?</a:t>
              </a:r>
            </a:p>
          </p:txBody>
        </p:sp>
        <p:sp>
          <p:nvSpPr>
            <p:cNvPr id="23" name="Shape 118"/>
            <p:cNvSpPr>
              <a:spLocks noChangeArrowheads="1"/>
            </p:cNvSpPr>
            <p:nvPr/>
          </p:nvSpPr>
          <p:spPr bwMode="auto">
            <a:xfrm>
              <a:off x="0" y="1928058"/>
              <a:ext cx="6779095" cy="631045"/>
            </a:xfrm>
            <a:prstGeom prst="roundRect">
              <a:avLst>
                <a:gd name="adj" fmla="val 16667"/>
              </a:avLst>
            </a:prstGeom>
            <a:solidFill>
              <a:srgbClr val="99C16E"/>
            </a:solidFill>
            <a:ln w="9525">
              <a:noFill/>
              <a:round/>
              <a:headEnd/>
              <a:tailEnd/>
            </a:ln>
          </p:spPr>
          <p:txBody>
            <a:bodyPr lIns="114300" tIns="114300" rIns="114300" bIns="114300" anchor="ctr"/>
            <a:lstStyle/>
            <a:p>
              <a:pPr algn="ctr" eaLnBrk="1" hangingPunct="1">
                <a:lnSpc>
                  <a:spcPct val="90000"/>
                </a:lnSpc>
                <a:spcAft>
                  <a:spcPts val="1050"/>
                </a:spcAft>
                <a:buSzPct val="25000"/>
              </a:pPr>
              <a:r>
                <a:rPr lang="zh-TW" altLang="zh-TW" sz="3000">
                  <a:solidFill>
                    <a:srgbClr val="000000"/>
                  </a:solidFill>
                  <a:ea typeface="全真顏體" pitchFamily="49" charset="-120"/>
                  <a:cs typeface="Arial" pitchFamily="34" charset="0"/>
                  <a:sym typeface="Arial" pitchFamily="34" charset="0"/>
                </a:rPr>
                <a:t>我們能提供哪些多元的試探機會?</a:t>
              </a:r>
            </a:p>
          </p:txBody>
        </p:sp>
        <p:sp>
          <p:nvSpPr>
            <p:cNvPr id="24" name="Shape 119"/>
            <p:cNvSpPr>
              <a:spLocks noChangeArrowheads="1"/>
            </p:cNvSpPr>
            <p:nvPr/>
          </p:nvSpPr>
          <p:spPr bwMode="auto">
            <a:xfrm>
              <a:off x="0" y="2570200"/>
              <a:ext cx="6779095" cy="631045"/>
            </a:xfrm>
            <a:prstGeom prst="roundRect">
              <a:avLst>
                <a:gd name="adj" fmla="val 16667"/>
              </a:avLst>
            </a:prstGeom>
            <a:solidFill>
              <a:srgbClr val="BA9F56"/>
            </a:solidFill>
            <a:ln w="9525">
              <a:noFill/>
              <a:round/>
              <a:headEnd/>
              <a:tailEnd/>
            </a:ln>
          </p:spPr>
          <p:txBody>
            <a:bodyPr lIns="114300" tIns="114300" rIns="114300" bIns="114300" anchor="ctr"/>
            <a:lstStyle/>
            <a:p>
              <a:pPr algn="ctr" eaLnBrk="1" hangingPunct="1">
                <a:buClr>
                  <a:srgbClr val="000000"/>
                </a:buClr>
                <a:buSzPct val="25000"/>
                <a:buFont typeface="Arial" pitchFamily="34" charset="0"/>
                <a:buNone/>
              </a:pPr>
              <a:r>
                <a:rPr lang="zh-TW" altLang="zh-TW" sz="3000">
                  <a:solidFill>
                    <a:srgbClr val="000000"/>
                  </a:solidFill>
                  <a:ea typeface="全真顏體" pitchFamily="49" charset="-120"/>
                  <a:cs typeface="Arial" pitchFamily="34" charset="0"/>
                  <a:sym typeface="Arial" pitchFamily="34" charset="0"/>
                </a:rPr>
                <a:t>孩子國中畢業以後可以有哪些選擇?</a:t>
              </a:r>
            </a:p>
          </p:txBody>
        </p:sp>
        <p:sp>
          <p:nvSpPr>
            <p:cNvPr id="25" name="Shape 120"/>
            <p:cNvSpPr>
              <a:spLocks noChangeArrowheads="1"/>
            </p:cNvSpPr>
            <p:nvPr/>
          </p:nvSpPr>
          <p:spPr bwMode="auto">
            <a:xfrm>
              <a:off x="0" y="3212341"/>
              <a:ext cx="6779095" cy="631045"/>
            </a:xfrm>
            <a:prstGeom prst="roundRect">
              <a:avLst>
                <a:gd name="adj" fmla="val 16667"/>
              </a:avLst>
            </a:prstGeom>
            <a:solidFill>
              <a:srgbClr val="AB4846"/>
            </a:solidFill>
            <a:ln w="9525">
              <a:noFill/>
              <a:round/>
              <a:headEnd/>
              <a:tailEnd/>
            </a:ln>
          </p:spPr>
          <p:txBody>
            <a:bodyPr lIns="114300" tIns="114300" rIns="114300" bIns="114300" anchor="ctr"/>
            <a:lstStyle/>
            <a:p>
              <a:pPr algn="ctr" eaLnBrk="1" hangingPunct="1">
                <a:buClr>
                  <a:srgbClr val="000000"/>
                </a:buClr>
                <a:buSzPct val="25000"/>
                <a:buFont typeface="Arial" pitchFamily="34" charset="0"/>
                <a:buNone/>
              </a:pPr>
              <a:r>
                <a:rPr lang="zh-TW" altLang="zh-TW" sz="3000" dirty="0">
                  <a:solidFill>
                    <a:schemeClr val="bg1"/>
                  </a:solidFill>
                  <a:ea typeface="全真顏體" pitchFamily="49" charset="-120"/>
                  <a:cs typeface="Arial" pitchFamily="34" charset="0"/>
                  <a:sym typeface="Arial" pitchFamily="34" charset="0"/>
                </a:rPr>
                <a:t>我瞭解社會變動的趨勢?</a:t>
              </a: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C00000"/>
                </a:solidFill>
                <a:latin typeface="標楷體" pitchFamily="65" charset="-120"/>
                <a:ea typeface="全真顏體" pitchFamily="49" charset="-120"/>
              </a:rPr>
              <a:t>體育班 </a:t>
            </a:r>
            <a:r>
              <a:rPr lang="en-US" altLang="zh-TW" sz="4800" b="0" dirty="0" smtClean="0">
                <a:solidFill>
                  <a:srgbClr val="C00000"/>
                </a:solidFill>
                <a:latin typeface="標楷體" pitchFamily="65" charset="-120"/>
                <a:ea typeface="全真顏體" pitchFamily="49" charset="-120"/>
              </a:rPr>
              <a:t>-</a:t>
            </a:r>
            <a:r>
              <a:rPr lang="zh-TW" altLang="en-US" sz="4800" b="0" dirty="0" smtClean="0">
                <a:solidFill>
                  <a:srgbClr val="C00000"/>
                </a:solidFill>
                <a:latin typeface="標楷體" pitchFamily="65" charset="-120"/>
                <a:ea typeface="全真顏體" pitchFamily="49" charset="-120"/>
              </a:rPr>
              <a:t> 錄取條件</a:t>
            </a:r>
            <a:endParaRPr lang="zh-TW" altLang="en-US" sz="4800" b="0" dirty="0">
              <a:ea typeface="全真顏體" pitchFamily="49" charset="-120"/>
            </a:endParaRPr>
          </a:p>
        </p:txBody>
      </p:sp>
      <p:sp>
        <p:nvSpPr>
          <p:cNvPr id="5" name="矩形 4"/>
          <p:cNvSpPr/>
          <p:nvPr/>
        </p:nvSpPr>
        <p:spPr>
          <a:xfrm>
            <a:off x="785786" y="1142984"/>
            <a:ext cx="7429552" cy="4524315"/>
          </a:xfrm>
          <a:prstGeom prst="rect">
            <a:avLst/>
          </a:prstGeom>
        </p:spPr>
        <p:txBody>
          <a:bodyPr wrap="square">
            <a:spAutoFit/>
          </a:bodyPr>
          <a:lstStyle/>
          <a:p>
            <a:pPr>
              <a:lnSpc>
                <a:spcPct val="150000"/>
              </a:lnSpc>
              <a:defRPr/>
            </a:pPr>
            <a:r>
              <a:rPr lang="zh-TW" altLang="en-US" sz="4800" dirty="0" smtClean="0">
                <a:ea typeface="全真顏體" pitchFamily="49" charset="-120"/>
              </a:rPr>
              <a:t>以</a:t>
            </a:r>
            <a:r>
              <a:rPr lang="zh-TW" altLang="en-US" sz="4800" dirty="0" smtClean="0">
                <a:ea typeface="金梅毛隸書" pitchFamily="49" charset="-120"/>
              </a:rPr>
              <a:t>術科測驗分數作為入學依據。術科測驗內容包括基礎體能、專項技術及運動成就表現等。</a:t>
            </a:r>
            <a:endParaRPr lang="zh-TW" altLang="en-US" sz="4800" b="1" dirty="0">
              <a:solidFill>
                <a:srgbClr val="FF0000"/>
              </a:solidFill>
              <a:latin typeface="標楷體" panose="03000509000000000000" pitchFamily="65" charset="-120"/>
              <a:ea typeface="金梅毛隸書" pitchFamily="49" charset="-120"/>
            </a:endParaRPr>
          </a:p>
        </p:txBody>
      </p:sp>
      <p:pic>
        <p:nvPicPr>
          <p:cNvPr id="1026" name="Picture 2" descr="http://pic.ffpic.com/files/2014/1121/sl10202izq3.jpg"/>
          <p:cNvPicPr>
            <a:picLocks noChangeAspect="1" noChangeArrowheads="1"/>
          </p:cNvPicPr>
          <p:nvPr/>
        </p:nvPicPr>
        <p:blipFill>
          <a:blip r:embed="rId2"/>
          <a:srcRect/>
          <a:stretch>
            <a:fillRect/>
          </a:stretch>
        </p:blipFill>
        <p:spPr bwMode="auto">
          <a:xfrm>
            <a:off x="5072066" y="4643446"/>
            <a:ext cx="3507407" cy="200024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http://collectpic.sharewa.com/public/upload/share/000/000/510/72/2a9c824000f56624f5587fb50ed8011c4ZT946.jpeg"/>
          <p:cNvPicPr>
            <a:picLocks noChangeAspect="1" noChangeArrowheads="1"/>
          </p:cNvPicPr>
          <p:nvPr/>
        </p:nvPicPr>
        <p:blipFill>
          <a:blip r:embed="rId2"/>
          <a:srcRect/>
          <a:stretch>
            <a:fillRect/>
          </a:stretch>
        </p:blipFill>
        <p:spPr bwMode="auto">
          <a:xfrm>
            <a:off x="214282" y="1285860"/>
            <a:ext cx="4501734" cy="5321281"/>
          </a:xfrm>
          <a:prstGeom prst="rect">
            <a:avLst/>
          </a:prstGeom>
          <a:noFill/>
        </p:spPr>
      </p:pic>
      <p:sp>
        <p:nvSpPr>
          <p:cNvPr id="2" name="標題 1"/>
          <p:cNvSpPr>
            <a:spLocks noGrp="1"/>
          </p:cNvSpPr>
          <p:nvPr>
            <p:ph type="title"/>
          </p:nvPr>
        </p:nvSpPr>
        <p:spPr/>
        <p:txBody>
          <a:bodyPr/>
          <a:lstStyle/>
          <a:p>
            <a:pPr algn="ctr"/>
            <a:r>
              <a:rPr lang="zh-TW" altLang="en-US" sz="4800" b="0" dirty="0" smtClean="0">
                <a:solidFill>
                  <a:srgbClr val="C00000"/>
                </a:solidFill>
                <a:latin typeface="標楷體" pitchFamily="65" charset="-120"/>
                <a:ea typeface="全真顏體" pitchFamily="49" charset="-120"/>
              </a:rPr>
              <a:t>基隆市高中職體育班</a:t>
            </a:r>
            <a:endParaRPr lang="zh-TW" altLang="en-US" sz="4800" b="0" dirty="0">
              <a:ea typeface="全真顏體" pitchFamily="49" charset="-120"/>
            </a:endParaRPr>
          </a:p>
        </p:txBody>
      </p:sp>
      <p:graphicFrame>
        <p:nvGraphicFramePr>
          <p:cNvPr id="4" name="表格 3"/>
          <p:cNvGraphicFramePr>
            <a:graphicFrameLocks noGrp="1"/>
          </p:cNvGraphicFramePr>
          <p:nvPr/>
        </p:nvGraphicFramePr>
        <p:xfrm>
          <a:off x="3071802" y="1357300"/>
          <a:ext cx="5786478" cy="5214972"/>
        </p:xfrm>
        <a:graphic>
          <a:graphicData uri="http://schemas.openxmlformats.org/drawingml/2006/table">
            <a:tbl>
              <a:tblPr/>
              <a:tblGrid>
                <a:gridCol w="5786478"/>
              </a:tblGrid>
              <a:tr h="869162">
                <a:tc>
                  <a:txBody>
                    <a:bodyPr/>
                    <a:lstStyle/>
                    <a:p>
                      <a:pPr algn="l" fontAlgn="ctr"/>
                      <a:r>
                        <a:rPr lang="zh-TW" altLang="en-US" sz="4000" b="0" i="0" u="none" strike="noStrike" dirty="0">
                          <a:solidFill>
                            <a:srgbClr val="C00000"/>
                          </a:solidFill>
                          <a:latin typeface="標楷體"/>
                          <a:ea typeface="全真顏體" pitchFamily="49" charset="-120"/>
                        </a:rPr>
                        <a:t>國立基隆女子高級中學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869162">
                <a:tc>
                  <a:txBody>
                    <a:bodyPr/>
                    <a:lstStyle/>
                    <a:p>
                      <a:pPr algn="l" fontAlgn="ctr"/>
                      <a:r>
                        <a:rPr lang="zh-TW" altLang="en-US" sz="4000" b="0" i="0" u="none" strike="noStrike" dirty="0">
                          <a:solidFill>
                            <a:srgbClr val="C00000"/>
                          </a:solidFill>
                          <a:latin typeface="標楷體"/>
                          <a:ea typeface="全真顏體" pitchFamily="49" charset="-120"/>
                        </a:rPr>
                        <a:t>國立基隆高級中學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869162">
                <a:tc>
                  <a:txBody>
                    <a:bodyPr/>
                    <a:lstStyle/>
                    <a:p>
                      <a:pPr algn="l" fontAlgn="ctr"/>
                      <a:r>
                        <a:rPr lang="zh-TW" altLang="en-US" sz="4000" b="0" i="0" u="none" strike="noStrike" dirty="0">
                          <a:solidFill>
                            <a:srgbClr val="C00000"/>
                          </a:solidFill>
                          <a:latin typeface="標楷體"/>
                          <a:ea typeface="全真顏體" pitchFamily="49" charset="-120"/>
                        </a:rPr>
                        <a:t>國立基隆商工職業學校</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869162">
                <a:tc>
                  <a:txBody>
                    <a:bodyPr/>
                    <a:lstStyle/>
                    <a:p>
                      <a:pPr algn="l" fontAlgn="ctr"/>
                      <a:r>
                        <a:rPr lang="zh-TW" altLang="en-US" sz="4000" b="0" i="0" u="none" strike="noStrike">
                          <a:solidFill>
                            <a:srgbClr val="C00000"/>
                          </a:solidFill>
                          <a:latin typeface="標楷體"/>
                          <a:ea typeface="全真顏體" pitchFamily="49" charset="-120"/>
                        </a:rPr>
                        <a:t>基隆市立中山高級中學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869162">
                <a:tc>
                  <a:txBody>
                    <a:bodyPr/>
                    <a:lstStyle/>
                    <a:p>
                      <a:pPr algn="l" fontAlgn="ctr"/>
                      <a:r>
                        <a:rPr lang="zh-TW" altLang="en-US" sz="4000" b="0" i="0" u="none" strike="noStrike" dirty="0">
                          <a:solidFill>
                            <a:srgbClr val="C00000"/>
                          </a:solidFill>
                          <a:latin typeface="標楷體"/>
                          <a:ea typeface="全真顏體" pitchFamily="49" charset="-120"/>
                        </a:rPr>
                        <a:t>基隆市立安樂高級中學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869162">
                <a:tc>
                  <a:txBody>
                    <a:bodyPr/>
                    <a:lstStyle/>
                    <a:p>
                      <a:pPr algn="l" fontAlgn="ctr"/>
                      <a:r>
                        <a:rPr lang="zh-TW" altLang="en-US" sz="4000" b="0" i="0" u="none" strike="noStrike" dirty="0">
                          <a:solidFill>
                            <a:srgbClr val="C00000"/>
                          </a:solidFill>
                          <a:latin typeface="標楷體"/>
                          <a:ea typeface="全真顏體" pitchFamily="49" charset="-120"/>
                        </a:rPr>
                        <a:t>基隆市立八斗高級中學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85720" y="214290"/>
            <a:ext cx="8501122" cy="3714776"/>
          </a:xfrm>
          <a:prstGeom prst="rect">
            <a:avLst/>
          </a:prstGeom>
        </p:spPr>
        <p:txBody>
          <a:bodyPr>
            <a:noAutofit/>
          </a:bodyPr>
          <a:lstStyle/>
          <a:p>
            <a:pPr>
              <a:lnSpc>
                <a:spcPct val="150000"/>
              </a:lnSpc>
              <a:defRPr/>
            </a:pPr>
            <a:r>
              <a:rPr lang="zh-TW" altLang="en-US" sz="7200" b="0" dirty="0" smtClean="0">
                <a:solidFill>
                  <a:srgbClr val="7030A0"/>
                </a:solidFill>
                <a:latin typeface="標楷體" pitchFamily="65" charset="-120"/>
                <a:ea typeface="全真顏體" pitchFamily="49" charset="-120"/>
              </a:rPr>
              <a:t> 特色招生</a:t>
            </a:r>
            <a:r>
              <a:rPr lang="en-US" altLang="zh-TW" sz="7200" b="0" dirty="0" smtClean="0">
                <a:solidFill>
                  <a:srgbClr val="7030A0"/>
                </a:solidFill>
                <a:latin typeface="標楷體" pitchFamily="65" charset="-120"/>
                <a:ea typeface="全真顏體" pitchFamily="49" charset="-120"/>
              </a:rPr>
              <a:t>-</a:t>
            </a:r>
            <a:br>
              <a:rPr lang="en-US" altLang="zh-TW" sz="7200" b="0" dirty="0" smtClean="0">
                <a:solidFill>
                  <a:srgbClr val="7030A0"/>
                </a:solidFill>
                <a:latin typeface="標楷體" pitchFamily="65" charset="-120"/>
                <a:ea typeface="全真顏體" pitchFamily="49" charset="-120"/>
              </a:rPr>
            </a:br>
            <a:r>
              <a:rPr lang="en-US" altLang="zh-TW" sz="7200" b="0" dirty="0" smtClean="0">
                <a:solidFill>
                  <a:srgbClr val="7030A0"/>
                </a:solidFill>
                <a:latin typeface="標楷體" pitchFamily="65" charset="-120"/>
                <a:ea typeface="全真顏體" pitchFamily="49" charset="-120"/>
              </a:rPr>
              <a:t>  </a:t>
            </a:r>
            <a:r>
              <a:rPr lang="zh-TW" altLang="en-US" sz="7200" b="0" dirty="0" smtClean="0">
                <a:solidFill>
                  <a:srgbClr val="7030A0"/>
                </a:solidFill>
                <a:latin typeface="標楷體" pitchFamily="65" charset="-120"/>
                <a:ea typeface="全真顏體" pitchFamily="49" charset="-120"/>
              </a:rPr>
              <a:t>考試分發入學</a:t>
            </a:r>
            <a:r>
              <a:rPr lang="zh-TW" altLang="zh-TW" sz="7200" b="0" dirty="0" smtClean="0">
                <a:solidFill>
                  <a:srgbClr val="7030A0"/>
                </a:solidFill>
                <a:latin typeface="標楷體" pitchFamily="65" charset="-120"/>
                <a:ea typeface="全真顏體" pitchFamily="49" charset="-120"/>
              </a:rPr>
              <a:t>管道</a:t>
            </a:r>
            <a:endParaRPr kumimoji="0" lang="zh-TW" altLang="en-US" sz="7200" b="0" dirty="0" smtClean="0">
              <a:solidFill>
                <a:srgbClr val="C00000"/>
              </a:solidFill>
              <a:effectLst>
                <a:outerShdw blurRad="38100" dist="38100" dir="2700000" algn="tl">
                  <a:srgbClr val="C0C0C0"/>
                </a:outerShdw>
              </a:effectLst>
              <a:latin typeface="標楷體" pitchFamily="65" charset="-120"/>
              <a:ea typeface="全真顏體" pitchFamily="49" charset="-120"/>
            </a:endParaRPr>
          </a:p>
        </p:txBody>
      </p:sp>
      <p:graphicFrame>
        <p:nvGraphicFramePr>
          <p:cNvPr id="4" name="表格 3"/>
          <p:cNvGraphicFramePr>
            <a:graphicFrameLocks noGrp="1"/>
          </p:cNvGraphicFramePr>
          <p:nvPr/>
        </p:nvGraphicFramePr>
        <p:xfrm>
          <a:off x="3500430" y="4143380"/>
          <a:ext cx="5309151" cy="1114564"/>
        </p:xfrm>
        <a:graphic>
          <a:graphicData uri="http://schemas.openxmlformats.org/drawingml/2006/table">
            <a:tbl>
              <a:tblPr firstRow="1" firstCol="1" bandRow="1">
                <a:tableStyleId>{93296810-A885-4BE3-A3E7-6D5BEEA58F35}</a:tableStyleId>
              </a:tblPr>
              <a:tblGrid>
                <a:gridCol w="2523004"/>
                <a:gridCol w="2786147"/>
              </a:tblGrid>
              <a:tr h="1114564">
                <a:tc>
                  <a:txBody>
                    <a:bodyPr/>
                    <a:lstStyle/>
                    <a:p>
                      <a:pPr algn="ctr">
                        <a:lnSpc>
                          <a:spcPct val="100000"/>
                        </a:lnSpc>
                        <a:spcAft>
                          <a:spcPts val="0"/>
                        </a:spcAft>
                      </a:pPr>
                      <a:r>
                        <a:rPr lang="zh-TW" sz="3200" kern="0" dirty="0" smtClean="0">
                          <a:effectLst/>
                          <a:ea typeface="全真顏體" pitchFamily="49" charset="-120"/>
                        </a:rPr>
                        <a:t>國立</a:t>
                      </a:r>
                      <a:endParaRPr lang="en-US" altLang="zh-TW" sz="3200" kern="0" dirty="0" smtClean="0">
                        <a:effectLst/>
                        <a:ea typeface="全真顏體" pitchFamily="49" charset="-120"/>
                      </a:endParaRPr>
                    </a:p>
                    <a:p>
                      <a:pPr algn="ctr">
                        <a:lnSpc>
                          <a:spcPct val="100000"/>
                        </a:lnSpc>
                        <a:spcAft>
                          <a:spcPts val="0"/>
                        </a:spcAft>
                      </a:pPr>
                      <a:r>
                        <a:rPr lang="zh-TW" sz="3200" kern="0" dirty="0" smtClean="0">
                          <a:effectLst/>
                          <a:ea typeface="全真顏體" pitchFamily="49" charset="-120"/>
                        </a:rPr>
                        <a:t>政大</a:t>
                      </a:r>
                      <a:r>
                        <a:rPr lang="zh-TW" sz="3200" kern="0" dirty="0">
                          <a:effectLst/>
                          <a:ea typeface="全真顏體" pitchFamily="49" charset="-120"/>
                        </a:rPr>
                        <a:t>附中</a:t>
                      </a:r>
                      <a:endParaRPr lang="zh-TW" sz="3200" kern="100" dirty="0">
                        <a:effectLst/>
                        <a:latin typeface="標楷體" pitchFamily="65" charset="-120"/>
                        <a:ea typeface="全真顏體" pitchFamily="49" charset="-120"/>
                        <a:cs typeface="Times New Roman"/>
                      </a:endParaRPr>
                    </a:p>
                  </a:txBody>
                  <a:tcPr marL="16695" marR="16695" marT="0" marB="0"/>
                </a:tc>
                <a:tc>
                  <a:txBody>
                    <a:bodyPr/>
                    <a:lstStyle/>
                    <a:p>
                      <a:pPr algn="ctr">
                        <a:lnSpc>
                          <a:spcPct val="100000"/>
                        </a:lnSpc>
                        <a:spcAft>
                          <a:spcPts val="0"/>
                        </a:spcAft>
                      </a:pPr>
                      <a:r>
                        <a:rPr lang="zh-TW" sz="3200" kern="0" dirty="0" smtClean="0">
                          <a:effectLst/>
                          <a:ea typeface="全真顏體" pitchFamily="49" charset="-120"/>
                        </a:rPr>
                        <a:t>英</a:t>
                      </a:r>
                      <a:r>
                        <a:rPr lang="zh-TW" altLang="en-US" sz="3200" kern="0" dirty="0" smtClean="0">
                          <a:effectLst/>
                          <a:ea typeface="全真顏體" pitchFamily="49" charset="-120"/>
                        </a:rPr>
                        <a:t>   </a:t>
                      </a:r>
                      <a:r>
                        <a:rPr lang="zh-TW" sz="3200" kern="0" dirty="0" smtClean="0">
                          <a:effectLst/>
                          <a:ea typeface="全真顏體" pitchFamily="49" charset="-120"/>
                        </a:rPr>
                        <a:t>語</a:t>
                      </a:r>
                      <a:endParaRPr lang="en-US" altLang="zh-TW" sz="3200" kern="0" dirty="0" smtClean="0">
                        <a:effectLst/>
                        <a:ea typeface="全真顏體" pitchFamily="49" charset="-120"/>
                      </a:endParaRPr>
                    </a:p>
                    <a:p>
                      <a:pPr algn="ctr">
                        <a:lnSpc>
                          <a:spcPct val="100000"/>
                        </a:lnSpc>
                        <a:spcAft>
                          <a:spcPts val="0"/>
                        </a:spcAft>
                      </a:pPr>
                      <a:r>
                        <a:rPr lang="zh-TW" sz="3200" kern="0" dirty="0" smtClean="0">
                          <a:effectLst/>
                          <a:ea typeface="全真顏體" pitchFamily="49" charset="-120"/>
                        </a:rPr>
                        <a:t>國際</a:t>
                      </a:r>
                      <a:r>
                        <a:rPr lang="zh-TW" sz="3200" kern="0" dirty="0">
                          <a:effectLst/>
                          <a:ea typeface="全真顏體" pitchFamily="49" charset="-120"/>
                        </a:rPr>
                        <a:t>特色班</a:t>
                      </a:r>
                      <a:endParaRPr lang="zh-TW" sz="3200" kern="100" dirty="0">
                        <a:effectLst/>
                        <a:latin typeface="標楷體" pitchFamily="65" charset="-120"/>
                        <a:ea typeface="全真顏體" pitchFamily="49" charset="-120"/>
                        <a:cs typeface="Times New Roman"/>
                      </a:endParaRPr>
                    </a:p>
                  </a:txBody>
                  <a:tcPr marL="16695" marR="16695" marT="0" marB="0"/>
                </a:tc>
              </a:tr>
            </a:tbl>
          </a:graphicData>
        </a:graphic>
      </p:graphicFrame>
      <p:graphicFrame>
        <p:nvGraphicFramePr>
          <p:cNvPr id="5" name="表格 4"/>
          <p:cNvGraphicFramePr>
            <a:graphicFrameLocks noGrp="1"/>
          </p:cNvGraphicFramePr>
          <p:nvPr/>
        </p:nvGraphicFramePr>
        <p:xfrm>
          <a:off x="3500430" y="5429264"/>
          <a:ext cx="5309151" cy="1114564"/>
        </p:xfrm>
        <a:graphic>
          <a:graphicData uri="http://schemas.openxmlformats.org/drawingml/2006/table">
            <a:tbl>
              <a:tblPr firstRow="1" firstCol="1" bandRow="1">
                <a:tableStyleId>{5C22544A-7EE6-4342-B048-85BDC9FD1C3A}</a:tableStyleId>
              </a:tblPr>
              <a:tblGrid>
                <a:gridCol w="2523004"/>
                <a:gridCol w="2786147"/>
              </a:tblGrid>
              <a:tr h="1114564">
                <a:tc>
                  <a:txBody>
                    <a:bodyPr/>
                    <a:lstStyle/>
                    <a:p>
                      <a:pPr algn="ctr">
                        <a:lnSpc>
                          <a:spcPct val="100000"/>
                        </a:lnSpc>
                        <a:spcAft>
                          <a:spcPts val="0"/>
                        </a:spcAft>
                      </a:pPr>
                      <a:r>
                        <a:rPr lang="zh-TW" sz="3200" kern="0" dirty="0" smtClean="0">
                          <a:effectLst/>
                          <a:latin typeface="標楷體" pitchFamily="65" charset="-120"/>
                          <a:ea typeface="全真顏體" pitchFamily="49" charset="-120"/>
                        </a:rPr>
                        <a:t>國立</a:t>
                      </a:r>
                      <a:endParaRPr lang="en-US" altLang="zh-TW" sz="3200" kern="0" dirty="0" smtClean="0">
                        <a:effectLst/>
                        <a:latin typeface="標楷體" pitchFamily="65" charset="-120"/>
                        <a:ea typeface="全真顏體" pitchFamily="49" charset="-120"/>
                      </a:endParaRPr>
                    </a:p>
                    <a:p>
                      <a:pPr algn="ctr">
                        <a:lnSpc>
                          <a:spcPct val="100000"/>
                        </a:lnSpc>
                        <a:spcAft>
                          <a:spcPts val="0"/>
                        </a:spcAft>
                      </a:pPr>
                      <a:r>
                        <a:rPr lang="zh-TW" sz="3200" kern="0" dirty="0" smtClean="0">
                          <a:effectLst/>
                          <a:latin typeface="標楷體" pitchFamily="65" charset="-120"/>
                          <a:ea typeface="全真顏體" pitchFamily="49" charset="-120"/>
                        </a:rPr>
                        <a:t>師大</a:t>
                      </a:r>
                      <a:r>
                        <a:rPr lang="zh-TW" sz="3200" kern="0" dirty="0">
                          <a:effectLst/>
                          <a:latin typeface="標楷體" pitchFamily="65" charset="-120"/>
                          <a:ea typeface="全真顏體" pitchFamily="49" charset="-120"/>
                        </a:rPr>
                        <a:t>附中</a:t>
                      </a:r>
                      <a:endParaRPr lang="zh-TW" sz="3200" kern="100" dirty="0">
                        <a:effectLst/>
                        <a:latin typeface="標楷體" pitchFamily="65" charset="-120"/>
                        <a:ea typeface="全真顏體" pitchFamily="49" charset="-120"/>
                        <a:cs typeface="Times New Roman"/>
                      </a:endParaRPr>
                    </a:p>
                  </a:txBody>
                  <a:tcPr marL="16695" marR="16695" marT="0" marB="0"/>
                </a:tc>
                <a:tc>
                  <a:txBody>
                    <a:bodyPr/>
                    <a:lstStyle/>
                    <a:p>
                      <a:pPr algn="ctr">
                        <a:lnSpc>
                          <a:spcPct val="100000"/>
                        </a:lnSpc>
                        <a:spcAft>
                          <a:spcPts val="0"/>
                        </a:spcAft>
                      </a:pPr>
                      <a:r>
                        <a:rPr lang="zh-TW" sz="3200" kern="0" dirty="0" smtClean="0">
                          <a:effectLst/>
                          <a:latin typeface="標楷體" pitchFamily="65" charset="-120"/>
                          <a:ea typeface="全真顏體" pitchFamily="49" charset="-120"/>
                        </a:rPr>
                        <a:t>資訊科學</a:t>
                      </a:r>
                      <a:endParaRPr lang="en-US" altLang="zh-TW" sz="3200" kern="0" dirty="0" smtClean="0">
                        <a:effectLst/>
                        <a:latin typeface="標楷體" pitchFamily="65" charset="-120"/>
                        <a:ea typeface="全真顏體" pitchFamily="49" charset="-120"/>
                      </a:endParaRPr>
                    </a:p>
                    <a:p>
                      <a:pPr algn="ctr">
                        <a:lnSpc>
                          <a:spcPct val="100000"/>
                        </a:lnSpc>
                        <a:spcAft>
                          <a:spcPts val="0"/>
                        </a:spcAft>
                      </a:pPr>
                      <a:r>
                        <a:rPr lang="zh-TW" sz="3200" kern="0" dirty="0" smtClean="0">
                          <a:effectLst/>
                          <a:latin typeface="標楷體" pitchFamily="65" charset="-120"/>
                          <a:ea typeface="全真顏體" pitchFamily="49" charset="-120"/>
                        </a:rPr>
                        <a:t>特色</a:t>
                      </a:r>
                      <a:r>
                        <a:rPr lang="zh-TW" sz="3200" kern="0" dirty="0">
                          <a:effectLst/>
                          <a:latin typeface="標楷體" pitchFamily="65" charset="-120"/>
                          <a:ea typeface="全真顏體" pitchFamily="49" charset="-120"/>
                        </a:rPr>
                        <a:t>專班</a:t>
                      </a:r>
                      <a:endParaRPr lang="zh-TW" sz="3200" kern="100" dirty="0">
                        <a:effectLst/>
                        <a:latin typeface="標楷體" pitchFamily="65" charset="-120"/>
                        <a:ea typeface="全真顏體" pitchFamily="49" charset="-120"/>
                        <a:cs typeface="Times New Roman"/>
                      </a:endParaRPr>
                    </a:p>
                  </a:txBody>
                  <a:tcPr marL="16695" marR="16695" marT="0" marB="0"/>
                </a:tc>
              </a:tr>
            </a:tbl>
          </a:graphicData>
        </a:graphic>
      </p:graphicFrame>
    </p:spTree>
    <p:extLst>
      <p:ext uri="{BB962C8B-B14F-4D97-AF65-F5344CB8AC3E}">
        <p14:creationId xmlns:p14="http://schemas.microsoft.com/office/powerpoint/2010/main" val="1406155727"/>
      </p:ext>
    </p:extLst>
  </p:cSld>
  <p:clrMapOvr>
    <a:masterClrMapping/>
  </p:clrMapOvr>
  <p:transition spd="slow">
    <p:wheel spokes="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4800" dirty="0" smtClean="0">
                <a:solidFill>
                  <a:srgbClr val="7030A0"/>
                </a:solidFill>
                <a:latin typeface="Algerian" pitchFamily="82" charset="0"/>
                <a:ea typeface="標楷體" pitchFamily="65" charset="-120"/>
              </a:rPr>
              <a:t>106</a:t>
            </a:r>
            <a:r>
              <a:rPr lang="zh-TW" altLang="zh-TW" sz="4800" dirty="0" smtClean="0">
                <a:solidFill>
                  <a:srgbClr val="7030A0"/>
                </a:solidFill>
                <a:latin typeface="標楷體" pitchFamily="65" charset="-120"/>
                <a:ea typeface="全真顏體" pitchFamily="49" charset="-120"/>
              </a:rPr>
              <a:t>學年度</a:t>
            </a:r>
            <a:r>
              <a:rPr lang="zh-TW" altLang="en-US" sz="4800" dirty="0" smtClean="0">
                <a:solidFill>
                  <a:srgbClr val="7030A0"/>
                </a:solidFill>
                <a:latin typeface="標楷體" pitchFamily="65" charset="-120"/>
                <a:ea typeface="全真顏體" pitchFamily="49" charset="-120"/>
              </a:rPr>
              <a:t>基北區辦理</a:t>
            </a:r>
            <a:r>
              <a:rPr lang="zh-TW" altLang="zh-TW" sz="4800" dirty="0" smtClean="0">
                <a:solidFill>
                  <a:srgbClr val="7030A0"/>
                </a:solidFill>
                <a:latin typeface="標楷體" pitchFamily="65" charset="-120"/>
                <a:ea typeface="全真顏體" pitchFamily="49" charset="-120"/>
              </a:rPr>
              <a:t>學校</a:t>
            </a:r>
            <a:endParaRPr lang="zh-TW" altLang="en-US" sz="4800" dirty="0">
              <a:solidFill>
                <a:srgbClr val="7030A0"/>
              </a:solidFill>
              <a:latin typeface="標楷體" pitchFamily="65" charset="-120"/>
              <a:ea typeface="全真顏體" pitchFamily="49"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196444675"/>
              </p:ext>
            </p:extLst>
          </p:nvPr>
        </p:nvGraphicFramePr>
        <p:xfrm>
          <a:off x="214282" y="1214423"/>
          <a:ext cx="8715437" cy="5453676"/>
        </p:xfrm>
        <a:graphic>
          <a:graphicData uri="http://schemas.openxmlformats.org/drawingml/2006/table">
            <a:tbl>
              <a:tblPr firstRow="1" firstCol="1" bandRow="1">
                <a:tableStyleId>{5C22544A-7EE6-4342-B048-85BDC9FD1C3A}</a:tableStyleId>
              </a:tblPr>
              <a:tblGrid>
                <a:gridCol w="979168"/>
                <a:gridCol w="2523004"/>
                <a:gridCol w="2786147"/>
                <a:gridCol w="888904"/>
                <a:gridCol w="1538214"/>
              </a:tblGrid>
              <a:tr h="933544">
                <a:tc>
                  <a:txBody>
                    <a:bodyPr/>
                    <a:lstStyle/>
                    <a:p>
                      <a:pPr algn="ctr">
                        <a:lnSpc>
                          <a:spcPct val="100000"/>
                        </a:lnSpc>
                        <a:spcAft>
                          <a:spcPts val="0"/>
                        </a:spcAft>
                      </a:pPr>
                      <a:r>
                        <a:rPr lang="zh-TW" sz="3200" kern="0" dirty="0">
                          <a:effectLst/>
                          <a:latin typeface="標楷體" pitchFamily="65" charset="-120"/>
                          <a:ea typeface="標楷體" pitchFamily="65" charset="-120"/>
                        </a:rPr>
                        <a:t>編號</a:t>
                      </a:r>
                      <a:endParaRPr lang="zh-TW" sz="32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ct val="100000"/>
                        </a:lnSpc>
                        <a:spcAft>
                          <a:spcPts val="0"/>
                        </a:spcAft>
                      </a:pPr>
                      <a:r>
                        <a:rPr lang="zh-TW" sz="3200" kern="0" dirty="0">
                          <a:effectLst/>
                          <a:latin typeface="標楷體" pitchFamily="65" charset="-120"/>
                          <a:ea typeface="標楷體" pitchFamily="65" charset="-120"/>
                        </a:rPr>
                        <a:t>辦理</a:t>
                      </a:r>
                      <a:r>
                        <a:rPr lang="zh-TW" sz="3200" kern="0" dirty="0" smtClean="0">
                          <a:effectLst/>
                          <a:latin typeface="標楷體" pitchFamily="65" charset="-120"/>
                          <a:ea typeface="標楷體" pitchFamily="65" charset="-120"/>
                        </a:rPr>
                        <a:t>學校</a:t>
                      </a:r>
                      <a:endParaRPr lang="zh-TW" sz="32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ct val="100000"/>
                        </a:lnSpc>
                        <a:spcAft>
                          <a:spcPts val="0"/>
                        </a:spcAft>
                      </a:pPr>
                      <a:r>
                        <a:rPr lang="zh-TW" sz="3200" kern="0" dirty="0">
                          <a:effectLst/>
                          <a:latin typeface="標楷體" pitchFamily="65" charset="-120"/>
                          <a:ea typeface="標楷體" pitchFamily="65" charset="-120"/>
                        </a:rPr>
                        <a:t>招生</a:t>
                      </a:r>
                      <a:r>
                        <a:rPr lang="zh-TW" sz="3200" kern="0" dirty="0" smtClean="0">
                          <a:effectLst/>
                          <a:latin typeface="標楷體" pitchFamily="65" charset="-120"/>
                          <a:ea typeface="標楷體" pitchFamily="65" charset="-120"/>
                        </a:rPr>
                        <a:t>班</a:t>
                      </a:r>
                      <a:r>
                        <a:rPr lang="zh-TW" altLang="en-US" sz="3200" kern="0" dirty="0" smtClean="0">
                          <a:effectLst/>
                          <a:latin typeface="標楷體" pitchFamily="65" charset="-120"/>
                          <a:ea typeface="標楷體" pitchFamily="65" charset="-120"/>
                        </a:rPr>
                        <a:t>別</a:t>
                      </a:r>
                      <a:endParaRPr lang="zh-TW" sz="32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ct val="100000"/>
                        </a:lnSpc>
                        <a:spcAft>
                          <a:spcPts val="0"/>
                        </a:spcAft>
                      </a:pPr>
                      <a:r>
                        <a:rPr lang="zh-TW" sz="3200" kern="0" dirty="0">
                          <a:effectLst/>
                          <a:latin typeface="標楷體" pitchFamily="65" charset="-120"/>
                          <a:ea typeface="標楷體" pitchFamily="65" charset="-120"/>
                        </a:rPr>
                        <a:t>招生班數</a:t>
                      </a:r>
                      <a:endParaRPr lang="zh-TW" sz="32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ct val="100000"/>
                        </a:lnSpc>
                        <a:spcAft>
                          <a:spcPts val="0"/>
                        </a:spcAft>
                      </a:pPr>
                      <a:r>
                        <a:rPr lang="zh-TW" sz="3200" kern="0">
                          <a:effectLst/>
                          <a:latin typeface="標楷體" pitchFamily="65" charset="-120"/>
                          <a:ea typeface="標楷體" pitchFamily="65" charset="-120"/>
                        </a:rPr>
                        <a:t>招生名額</a:t>
                      </a:r>
                      <a:endParaRPr lang="zh-TW" sz="3200" kern="100">
                        <a:effectLst/>
                        <a:latin typeface="標楷體" pitchFamily="65" charset="-120"/>
                        <a:ea typeface="標楷體" pitchFamily="65" charset="-120"/>
                        <a:cs typeface="Times New Roman"/>
                      </a:endParaRPr>
                    </a:p>
                  </a:txBody>
                  <a:tcPr marL="16695" marR="16695" marT="0" marB="0" anchor="ctr"/>
                </a:tc>
              </a:tr>
              <a:tr h="1400316">
                <a:tc>
                  <a:txBody>
                    <a:bodyPr/>
                    <a:lstStyle/>
                    <a:p>
                      <a:pPr algn="ctr">
                        <a:lnSpc>
                          <a:spcPct val="100000"/>
                        </a:lnSpc>
                        <a:spcAft>
                          <a:spcPts val="0"/>
                        </a:spcAft>
                      </a:pPr>
                      <a:r>
                        <a:rPr lang="en-US" sz="3200" kern="0">
                          <a:effectLst/>
                          <a:latin typeface="標楷體" pitchFamily="65" charset="-120"/>
                          <a:ea typeface="標楷體" pitchFamily="65" charset="-120"/>
                        </a:rPr>
                        <a:t>1</a:t>
                      </a:r>
                      <a:endParaRPr lang="zh-TW" sz="3200" kern="100">
                        <a:effectLst/>
                        <a:latin typeface="標楷體" pitchFamily="65" charset="-120"/>
                        <a:ea typeface="標楷體" pitchFamily="65" charset="-120"/>
                        <a:cs typeface="Times New Roman"/>
                      </a:endParaRPr>
                    </a:p>
                  </a:txBody>
                  <a:tcPr marL="16695" marR="16695" marT="0" marB="0" anchor="ctr"/>
                </a:tc>
                <a:tc>
                  <a:txBody>
                    <a:bodyPr/>
                    <a:lstStyle/>
                    <a:p>
                      <a:pPr algn="ctr">
                        <a:lnSpc>
                          <a:spcPct val="100000"/>
                        </a:lnSpc>
                        <a:spcAft>
                          <a:spcPts val="0"/>
                        </a:spcAft>
                      </a:pPr>
                      <a:r>
                        <a:rPr lang="zh-TW" sz="3200" kern="0" dirty="0" smtClean="0">
                          <a:effectLst/>
                          <a:latin typeface="標楷體" pitchFamily="65" charset="-120"/>
                          <a:ea typeface="標楷體" pitchFamily="65" charset="-120"/>
                        </a:rPr>
                        <a:t>國立</a:t>
                      </a:r>
                      <a:endParaRPr lang="en-US" altLang="zh-TW" sz="3200" kern="0" dirty="0" smtClean="0">
                        <a:effectLst/>
                        <a:latin typeface="標楷體" pitchFamily="65" charset="-120"/>
                        <a:ea typeface="標楷體" pitchFamily="65" charset="-120"/>
                      </a:endParaRPr>
                    </a:p>
                    <a:p>
                      <a:pPr algn="ctr">
                        <a:lnSpc>
                          <a:spcPct val="100000"/>
                        </a:lnSpc>
                        <a:spcAft>
                          <a:spcPts val="0"/>
                        </a:spcAft>
                      </a:pPr>
                      <a:r>
                        <a:rPr lang="zh-TW" sz="3200" kern="0" dirty="0" smtClean="0">
                          <a:effectLst/>
                          <a:latin typeface="標楷體" pitchFamily="65" charset="-120"/>
                          <a:ea typeface="標楷體" pitchFamily="65" charset="-120"/>
                        </a:rPr>
                        <a:t>政大</a:t>
                      </a:r>
                      <a:r>
                        <a:rPr lang="zh-TW" sz="3200" kern="0" dirty="0">
                          <a:effectLst/>
                          <a:latin typeface="標楷體" pitchFamily="65" charset="-120"/>
                          <a:ea typeface="標楷體" pitchFamily="65" charset="-120"/>
                        </a:rPr>
                        <a:t>附中</a:t>
                      </a:r>
                      <a:endParaRPr lang="zh-TW" sz="32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ct val="150000"/>
                        </a:lnSpc>
                        <a:spcAft>
                          <a:spcPts val="0"/>
                        </a:spcAft>
                      </a:pPr>
                      <a:r>
                        <a:rPr lang="zh-TW" sz="3200" kern="0" dirty="0" smtClean="0">
                          <a:effectLst/>
                          <a:latin typeface="標楷體" pitchFamily="65" charset="-120"/>
                          <a:ea typeface="標楷體" pitchFamily="65" charset="-120"/>
                        </a:rPr>
                        <a:t>英</a:t>
                      </a:r>
                      <a:r>
                        <a:rPr lang="zh-TW" altLang="en-US" sz="3200" kern="0" dirty="0" smtClean="0">
                          <a:effectLst/>
                          <a:latin typeface="標楷體" pitchFamily="65" charset="-120"/>
                          <a:ea typeface="標楷體" pitchFamily="65" charset="-120"/>
                        </a:rPr>
                        <a:t>   </a:t>
                      </a:r>
                      <a:r>
                        <a:rPr lang="zh-TW" sz="3200" kern="0" dirty="0" smtClean="0">
                          <a:effectLst/>
                          <a:latin typeface="標楷體" pitchFamily="65" charset="-120"/>
                          <a:ea typeface="標楷體" pitchFamily="65" charset="-120"/>
                        </a:rPr>
                        <a:t>語</a:t>
                      </a:r>
                      <a:endParaRPr lang="en-US" altLang="zh-TW" sz="3200" kern="0" dirty="0" smtClean="0">
                        <a:effectLst/>
                        <a:latin typeface="標楷體" pitchFamily="65" charset="-120"/>
                        <a:ea typeface="標楷體" pitchFamily="65" charset="-120"/>
                      </a:endParaRPr>
                    </a:p>
                    <a:p>
                      <a:pPr algn="ctr">
                        <a:lnSpc>
                          <a:spcPct val="150000"/>
                        </a:lnSpc>
                        <a:spcAft>
                          <a:spcPts val="0"/>
                        </a:spcAft>
                      </a:pPr>
                      <a:r>
                        <a:rPr lang="zh-TW" sz="3200" kern="0" dirty="0" smtClean="0">
                          <a:effectLst/>
                          <a:latin typeface="標楷體" pitchFamily="65" charset="-120"/>
                          <a:ea typeface="標楷體" pitchFamily="65" charset="-120"/>
                        </a:rPr>
                        <a:t>國際</a:t>
                      </a:r>
                      <a:r>
                        <a:rPr lang="zh-TW" sz="3200" kern="0" dirty="0">
                          <a:effectLst/>
                          <a:latin typeface="標楷體" pitchFamily="65" charset="-120"/>
                          <a:ea typeface="標楷體" pitchFamily="65" charset="-120"/>
                        </a:rPr>
                        <a:t>特色班</a:t>
                      </a:r>
                      <a:endParaRPr lang="zh-TW" sz="3200" kern="100" dirty="0">
                        <a:effectLst/>
                        <a:latin typeface="標楷體" pitchFamily="65" charset="-120"/>
                        <a:ea typeface="標楷體" pitchFamily="65" charset="-120"/>
                        <a:cs typeface="Times New Roman"/>
                      </a:endParaRPr>
                    </a:p>
                  </a:txBody>
                  <a:tcPr marL="16695" marR="16695" marT="0" marB="0"/>
                </a:tc>
                <a:tc>
                  <a:txBody>
                    <a:bodyPr/>
                    <a:lstStyle/>
                    <a:p>
                      <a:pPr algn="ctr">
                        <a:lnSpc>
                          <a:spcPct val="100000"/>
                        </a:lnSpc>
                        <a:spcAft>
                          <a:spcPts val="0"/>
                        </a:spcAft>
                      </a:pPr>
                      <a:endParaRPr lang="en-US" sz="3200" kern="0" dirty="0" smtClean="0">
                        <a:effectLst/>
                        <a:latin typeface="Verdana" pitchFamily="34" charset="0"/>
                        <a:ea typeface="Verdana" pitchFamily="34" charset="0"/>
                        <a:cs typeface="Verdana" pitchFamily="34" charset="0"/>
                      </a:endParaRPr>
                    </a:p>
                    <a:p>
                      <a:pPr algn="ctr">
                        <a:lnSpc>
                          <a:spcPct val="100000"/>
                        </a:lnSpc>
                        <a:spcAft>
                          <a:spcPts val="0"/>
                        </a:spcAft>
                      </a:pPr>
                      <a:r>
                        <a:rPr lang="en-US" sz="3200" kern="0" dirty="0" smtClean="0">
                          <a:effectLst/>
                          <a:latin typeface="Verdana" pitchFamily="34" charset="0"/>
                          <a:ea typeface="Verdana" pitchFamily="34" charset="0"/>
                          <a:cs typeface="Verdana" pitchFamily="34" charset="0"/>
                        </a:rPr>
                        <a:t>1</a:t>
                      </a:r>
                      <a:endParaRPr lang="zh-TW" sz="3200" kern="100" dirty="0">
                        <a:effectLst/>
                        <a:latin typeface="Verdana" pitchFamily="34" charset="0"/>
                        <a:ea typeface="標楷體" pitchFamily="65" charset="-120"/>
                        <a:cs typeface="Verdana" pitchFamily="34" charset="0"/>
                      </a:endParaRPr>
                    </a:p>
                  </a:txBody>
                  <a:tcPr marL="16695" marR="16695" marT="0" marB="0"/>
                </a:tc>
                <a:tc>
                  <a:txBody>
                    <a:bodyPr/>
                    <a:lstStyle/>
                    <a:p>
                      <a:pPr algn="ctr">
                        <a:lnSpc>
                          <a:spcPct val="100000"/>
                        </a:lnSpc>
                        <a:spcAft>
                          <a:spcPts val="0"/>
                        </a:spcAft>
                      </a:pPr>
                      <a:endParaRPr lang="en-US" sz="3200" kern="0" dirty="0" smtClean="0">
                        <a:effectLst/>
                        <a:latin typeface="Verdana" pitchFamily="34" charset="0"/>
                        <a:ea typeface="Verdana" pitchFamily="34" charset="0"/>
                        <a:cs typeface="Verdana" pitchFamily="34" charset="0"/>
                      </a:endParaRPr>
                    </a:p>
                    <a:p>
                      <a:pPr algn="ctr">
                        <a:lnSpc>
                          <a:spcPct val="100000"/>
                        </a:lnSpc>
                        <a:spcAft>
                          <a:spcPts val="0"/>
                        </a:spcAft>
                      </a:pPr>
                      <a:r>
                        <a:rPr lang="en-US" sz="3200" kern="0" dirty="0" smtClean="0">
                          <a:effectLst/>
                          <a:latin typeface="Verdana" pitchFamily="34" charset="0"/>
                          <a:ea typeface="Verdana" pitchFamily="34" charset="0"/>
                          <a:cs typeface="Verdana" pitchFamily="34" charset="0"/>
                        </a:rPr>
                        <a:t>40</a:t>
                      </a:r>
                      <a:endParaRPr lang="zh-TW" sz="3200" kern="100" dirty="0">
                        <a:effectLst/>
                        <a:latin typeface="Verdana" pitchFamily="34" charset="0"/>
                        <a:ea typeface="標楷體" pitchFamily="65" charset="-120"/>
                        <a:cs typeface="Verdana" pitchFamily="34" charset="0"/>
                      </a:endParaRPr>
                    </a:p>
                  </a:txBody>
                  <a:tcPr marL="16695" marR="16695" marT="0" marB="0"/>
                </a:tc>
              </a:tr>
              <a:tr h="776118">
                <a:tc gridSpan="2">
                  <a:txBody>
                    <a:bodyPr/>
                    <a:lstStyle/>
                    <a:p>
                      <a:pPr marL="0" marR="0" indent="0" algn="dist" defTabSz="914400" rtl="0" eaLnBrk="1" fontAlgn="auto" latinLnBrk="1" hangingPunct="1">
                        <a:lnSpc>
                          <a:spcPct val="100000"/>
                        </a:lnSpc>
                        <a:spcBef>
                          <a:spcPts val="0"/>
                        </a:spcBef>
                        <a:spcAft>
                          <a:spcPts val="0"/>
                        </a:spcAft>
                        <a:buClrTx/>
                        <a:buSzTx/>
                        <a:buFontTx/>
                        <a:buNone/>
                        <a:tabLst/>
                        <a:defRPr/>
                      </a:pPr>
                      <a:r>
                        <a:rPr lang="zh-TW" altLang="en-US" sz="3200" u="none" strike="noStrike" dirty="0" smtClean="0">
                          <a:solidFill>
                            <a:schemeClr val="bg1"/>
                          </a:solidFill>
                          <a:effectLst/>
                          <a:latin typeface="標楷體" pitchFamily="65" charset="-120"/>
                          <a:ea typeface="標楷體" pitchFamily="65" charset="-120"/>
                        </a:rPr>
                        <a:t>學科測驗科目</a:t>
                      </a:r>
                      <a:endParaRPr lang="zh-TW" altLang="en-US" sz="3200" b="1" i="0" u="none" strike="noStrike" dirty="0" smtClean="0">
                        <a:solidFill>
                          <a:schemeClr val="bg1"/>
                        </a:solidFill>
                        <a:effectLst/>
                        <a:latin typeface="標楷體" pitchFamily="65" charset="-120"/>
                        <a:ea typeface="標楷體" pitchFamily="65" charset="-120"/>
                      </a:endParaRPr>
                    </a:p>
                  </a:txBody>
                  <a:tcPr marL="16695" marR="16695" marT="0" marB="0" anchor="ctr"/>
                </a:tc>
                <a:tc hMerge="1">
                  <a:txBody>
                    <a:bodyPr/>
                    <a:lstStyle/>
                    <a:p>
                      <a:pPr algn="ctr">
                        <a:lnSpc>
                          <a:spcPts val="2000"/>
                        </a:lnSpc>
                        <a:spcAft>
                          <a:spcPts val="0"/>
                        </a:spcAft>
                      </a:pPr>
                      <a:endParaRPr lang="zh-TW" sz="2400" kern="100" dirty="0">
                        <a:effectLst/>
                        <a:latin typeface="標楷體" pitchFamily="65" charset="-120"/>
                        <a:ea typeface="標楷體" pitchFamily="65" charset="-120"/>
                        <a:cs typeface="Times New Roman"/>
                      </a:endParaRPr>
                    </a:p>
                  </a:txBody>
                  <a:tcPr marL="16695" marR="16695" marT="0" marB="0" anchor="ctr"/>
                </a:tc>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3200" u="none" strike="noStrike" dirty="0" smtClean="0">
                          <a:effectLst/>
                          <a:latin typeface="標楷體" pitchFamily="65" charset="-120"/>
                          <a:ea typeface="標楷體" pitchFamily="65" charset="-120"/>
                        </a:rPr>
                        <a:t>英文</a:t>
                      </a:r>
                      <a:r>
                        <a:rPr lang="en-US" altLang="zh-TW" sz="3200" u="none" strike="noStrike" dirty="0" smtClean="0">
                          <a:effectLst/>
                          <a:latin typeface="標楷體" pitchFamily="65" charset="-120"/>
                          <a:ea typeface="標楷體" pitchFamily="65" charset="-120"/>
                        </a:rPr>
                        <a:t>(</a:t>
                      </a:r>
                      <a:r>
                        <a:rPr lang="zh-TW" altLang="en-US" sz="3200" u="none" strike="noStrike" dirty="0" smtClean="0">
                          <a:effectLst/>
                          <a:latin typeface="標楷體" pitchFamily="65" charset="-120"/>
                          <a:ea typeface="標楷體" pitchFamily="65" charset="-120"/>
                        </a:rPr>
                        <a:t>閱讀、聽力</a:t>
                      </a:r>
                      <a:r>
                        <a:rPr lang="en-US" altLang="zh-TW" sz="3200" u="none" strike="noStrike" dirty="0" smtClean="0">
                          <a:effectLst/>
                          <a:latin typeface="標楷體" pitchFamily="65" charset="-120"/>
                          <a:ea typeface="標楷體" pitchFamily="65" charset="-120"/>
                        </a:rPr>
                        <a:t>)</a:t>
                      </a:r>
                      <a:endParaRPr lang="en-US" altLang="zh-TW" sz="3200" b="0" i="0" u="none" strike="noStrike" dirty="0" smtClean="0">
                        <a:solidFill>
                          <a:srgbClr val="000000"/>
                        </a:solidFill>
                        <a:effectLst/>
                        <a:latin typeface="標楷體" pitchFamily="65" charset="-120"/>
                        <a:ea typeface="標楷體" pitchFamily="65" charset="-120"/>
                      </a:endParaRPr>
                    </a:p>
                  </a:txBody>
                  <a:tcPr marL="16695" marR="16695" marT="0" marB="0" anchor="ctr"/>
                </a:tc>
                <a:tc hMerge="1">
                  <a:txBody>
                    <a:bodyPr/>
                    <a:lstStyle/>
                    <a:p>
                      <a:pPr algn="ctr">
                        <a:lnSpc>
                          <a:spcPts val="2000"/>
                        </a:lnSpc>
                        <a:spcAft>
                          <a:spcPts val="0"/>
                        </a:spcAft>
                      </a:pPr>
                      <a:endParaRPr lang="zh-TW" sz="2400" kern="100" dirty="0">
                        <a:effectLst/>
                        <a:latin typeface="標楷體" pitchFamily="65" charset="-120"/>
                        <a:ea typeface="標楷體" pitchFamily="65" charset="-120"/>
                        <a:cs typeface="Times New Roman"/>
                      </a:endParaRPr>
                    </a:p>
                  </a:txBody>
                  <a:tcPr marL="16695" marR="16695" marT="0" marB="0"/>
                </a:tc>
                <a:tc hMerge="1">
                  <a:txBody>
                    <a:bodyPr/>
                    <a:lstStyle/>
                    <a:p>
                      <a:pPr algn="ctr">
                        <a:lnSpc>
                          <a:spcPts val="2000"/>
                        </a:lnSpc>
                        <a:spcAft>
                          <a:spcPts val="0"/>
                        </a:spcAft>
                      </a:pPr>
                      <a:endParaRPr lang="zh-TW" sz="2400" kern="100" dirty="0">
                        <a:effectLst/>
                        <a:latin typeface="標楷體" pitchFamily="65" charset="-120"/>
                        <a:ea typeface="標楷體" pitchFamily="65" charset="-120"/>
                        <a:cs typeface="Times New Roman"/>
                      </a:endParaRPr>
                    </a:p>
                  </a:txBody>
                  <a:tcPr marL="16695" marR="16695" marT="0" marB="0"/>
                </a:tc>
              </a:tr>
              <a:tr h="1400316">
                <a:tc>
                  <a:txBody>
                    <a:bodyPr/>
                    <a:lstStyle/>
                    <a:p>
                      <a:pPr algn="ctr">
                        <a:lnSpc>
                          <a:spcPct val="100000"/>
                        </a:lnSpc>
                        <a:spcAft>
                          <a:spcPts val="0"/>
                        </a:spcAft>
                      </a:pPr>
                      <a:r>
                        <a:rPr lang="en-US" sz="3200" kern="0">
                          <a:effectLst/>
                          <a:latin typeface="標楷體" pitchFamily="65" charset="-120"/>
                          <a:ea typeface="標楷體" pitchFamily="65" charset="-120"/>
                        </a:rPr>
                        <a:t>2</a:t>
                      </a:r>
                      <a:endParaRPr lang="zh-TW" sz="3200" kern="100">
                        <a:effectLst/>
                        <a:latin typeface="標楷體" pitchFamily="65" charset="-120"/>
                        <a:ea typeface="標楷體" pitchFamily="65" charset="-120"/>
                        <a:cs typeface="Times New Roman"/>
                      </a:endParaRPr>
                    </a:p>
                  </a:txBody>
                  <a:tcPr marL="16695" marR="16695" marT="0" marB="0" anchor="ctr"/>
                </a:tc>
                <a:tc>
                  <a:txBody>
                    <a:bodyPr/>
                    <a:lstStyle/>
                    <a:p>
                      <a:pPr algn="ctr">
                        <a:lnSpc>
                          <a:spcPct val="100000"/>
                        </a:lnSpc>
                        <a:spcAft>
                          <a:spcPts val="0"/>
                        </a:spcAft>
                      </a:pPr>
                      <a:r>
                        <a:rPr lang="zh-TW" sz="3200" kern="0" dirty="0" smtClean="0">
                          <a:effectLst/>
                          <a:latin typeface="標楷體" pitchFamily="65" charset="-120"/>
                          <a:ea typeface="標楷體" pitchFamily="65" charset="-120"/>
                        </a:rPr>
                        <a:t>國立</a:t>
                      </a:r>
                      <a:endParaRPr lang="en-US" altLang="zh-TW" sz="3200" kern="0" dirty="0" smtClean="0">
                        <a:effectLst/>
                        <a:latin typeface="標楷體" pitchFamily="65" charset="-120"/>
                        <a:ea typeface="標楷體" pitchFamily="65" charset="-120"/>
                      </a:endParaRPr>
                    </a:p>
                    <a:p>
                      <a:pPr algn="ctr">
                        <a:lnSpc>
                          <a:spcPct val="100000"/>
                        </a:lnSpc>
                        <a:spcAft>
                          <a:spcPts val="0"/>
                        </a:spcAft>
                      </a:pPr>
                      <a:r>
                        <a:rPr lang="zh-TW" sz="3200" kern="0" dirty="0" smtClean="0">
                          <a:effectLst/>
                          <a:latin typeface="標楷體" pitchFamily="65" charset="-120"/>
                          <a:ea typeface="標楷體" pitchFamily="65" charset="-120"/>
                        </a:rPr>
                        <a:t>師大</a:t>
                      </a:r>
                      <a:r>
                        <a:rPr lang="zh-TW" sz="3200" kern="0" dirty="0">
                          <a:effectLst/>
                          <a:latin typeface="標楷體" pitchFamily="65" charset="-120"/>
                          <a:ea typeface="標楷體" pitchFamily="65" charset="-120"/>
                        </a:rPr>
                        <a:t>附中</a:t>
                      </a:r>
                      <a:endParaRPr lang="zh-TW" sz="3200" kern="100" dirty="0">
                        <a:effectLst/>
                        <a:latin typeface="標楷體" pitchFamily="65" charset="-120"/>
                        <a:ea typeface="標楷體" pitchFamily="65" charset="-120"/>
                        <a:cs typeface="Times New Roman"/>
                      </a:endParaRPr>
                    </a:p>
                  </a:txBody>
                  <a:tcPr marL="16695" marR="16695" marT="0" marB="0" anchor="ctr"/>
                </a:tc>
                <a:tc>
                  <a:txBody>
                    <a:bodyPr/>
                    <a:lstStyle/>
                    <a:p>
                      <a:pPr algn="ctr">
                        <a:lnSpc>
                          <a:spcPct val="150000"/>
                        </a:lnSpc>
                        <a:spcAft>
                          <a:spcPts val="0"/>
                        </a:spcAft>
                      </a:pPr>
                      <a:r>
                        <a:rPr lang="zh-TW" sz="3200" kern="0" dirty="0" smtClean="0">
                          <a:effectLst/>
                          <a:latin typeface="標楷體" pitchFamily="65" charset="-120"/>
                          <a:ea typeface="標楷體" pitchFamily="65" charset="-120"/>
                        </a:rPr>
                        <a:t>資訊科學</a:t>
                      </a:r>
                      <a:endParaRPr lang="en-US" altLang="zh-TW" sz="3200" kern="0" dirty="0" smtClean="0">
                        <a:effectLst/>
                        <a:latin typeface="標楷體" pitchFamily="65" charset="-120"/>
                        <a:ea typeface="標楷體" pitchFamily="65" charset="-120"/>
                      </a:endParaRPr>
                    </a:p>
                    <a:p>
                      <a:pPr algn="ctr">
                        <a:lnSpc>
                          <a:spcPct val="150000"/>
                        </a:lnSpc>
                        <a:spcAft>
                          <a:spcPts val="0"/>
                        </a:spcAft>
                      </a:pPr>
                      <a:r>
                        <a:rPr lang="zh-TW" sz="3200" kern="0" dirty="0" smtClean="0">
                          <a:effectLst/>
                          <a:latin typeface="標楷體" pitchFamily="65" charset="-120"/>
                          <a:ea typeface="標楷體" pitchFamily="65" charset="-120"/>
                        </a:rPr>
                        <a:t>特色</a:t>
                      </a:r>
                      <a:r>
                        <a:rPr lang="zh-TW" sz="3200" kern="0" dirty="0">
                          <a:effectLst/>
                          <a:latin typeface="標楷體" pitchFamily="65" charset="-120"/>
                          <a:ea typeface="標楷體" pitchFamily="65" charset="-120"/>
                        </a:rPr>
                        <a:t>專班</a:t>
                      </a:r>
                      <a:endParaRPr lang="zh-TW" sz="3200" kern="100" dirty="0">
                        <a:effectLst/>
                        <a:latin typeface="標楷體" pitchFamily="65" charset="-120"/>
                        <a:ea typeface="標楷體" pitchFamily="65" charset="-120"/>
                        <a:cs typeface="Times New Roman"/>
                      </a:endParaRPr>
                    </a:p>
                  </a:txBody>
                  <a:tcPr marL="16695" marR="16695" marT="0" marB="0"/>
                </a:tc>
                <a:tc>
                  <a:txBody>
                    <a:bodyPr/>
                    <a:lstStyle/>
                    <a:p>
                      <a:pPr algn="ctr">
                        <a:lnSpc>
                          <a:spcPct val="100000"/>
                        </a:lnSpc>
                        <a:spcAft>
                          <a:spcPts val="0"/>
                        </a:spcAft>
                      </a:pPr>
                      <a:endParaRPr lang="en-US" sz="3200" kern="0" dirty="0" smtClean="0">
                        <a:effectLst/>
                        <a:latin typeface="Verdana" pitchFamily="34" charset="0"/>
                        <a:ea typeface="Verdana" pitchFamily="34" charset="0"/>
                        <a:cs typeface="Verdana" pitchFamily="34" charset="0"/>
                      </a:endParaRPr>
                    </a:p>
                    <a:p>
                      <a:pPr algn="ctr">
                        <a:lnSpc>
                          <a:spcPct val="100000"/>
                        </a:lnSpc>
                        <a:spcAft>
                          <a:spcPts val="0"/>
                        </a:spcAft>
                      </a:pPr>
                      <a:r>
                        <a:rPr lang="en-US" sz="3200" kern="0" dirty="0" smtClean="0">
                          <a:effectLst/>
                          <a:latin typeface="Verdana" pitchFamily="34" charset="0"/>
                          <a:ea typeface="Verdana" pitchFamily="34" charset="0"/>
                          <a:cs typeface="Verdana" pitchFamily="34" charset="0"/>
                        </a:rPr>
                        <a:t>1</a:t>
                      </a:r>
                      <a:endParaRPr lang="zh-TW" sz="3200" kern="100" dirty="0">
                        <a:effectLst/>
                        <a:latin typeface="Verdana" pitchFamily="34" charset="0"/>
                        <a:ea typeface="標楷體" pitchFamily="65" charset="-120"/>
                        <a:cs typeface="Verdana" pitchFamily="34" charset="0"/>
                      </a:endParaRPr>
                    </a:p>
                  </a:txBody>
                  <a:tcPr marL="16695" marR="16695" marT="0" marB="0"/>
                </a:tc>
                <a:tc>
                  <a:txBody>
                    <a:bodyPr/>
                    <a:lstStyle/>
                    <a:p>
                      <a:pPr algn="ctr">
                        <a:lnSpc>
                          <a:spcPct val="100000"/>
                        </a:lnSpc>
                        <a:spcAft>
                          <a:spcPts val="0"/>
                        </a:spcAft>
                      </a:pPr>
                      <a:endParaRPr lang="en-US" sz="3200" kern="0" dirty="0" smtClean="0">
                        <a:effectLst/>
                        <a:latin typeface="Verdana" pitchFamily="34" charset="0"/>
                        <a:ea typeface="Verdana" pitchFamily="34" charset="0"/>
                        <a:cs typeface="Verdana" pitchFamily="34" charset="0"/>
                      </a:endParaRPr>
                    </a:p>
                    <a:p>
                      <a:pPr algn="ctr">
                        <a:lnSpc>
                          <a:spcPct val="100000"/>
                        </a:lnSpc>
                        <a:spcAft>
                          <a:spcPts val="0"/>
                        </a:spcAft>
                      </a:pPr>
                      <a:r>
                        <a:rPr lang="en-US" sz="3200" kern="0" dirty="0" smtClean="0">
                          <a:effectLst/>
                          <a:latin typeface="Verdana" pitchFamily="34" charset="0"/>
                          <a:ea typeface="Verdana" pitchFamily="34" charset="0"/>
                          <a:cs typeface="Verdana" pitchFamily="34" charset="0"/>
                        </a:rPr>
                        <a:t>40</a:t>
                      </a:r>
                      <a:endParaRPr lang="zh-TW" sz="3200" kern="100" dirty="0">
                        <a:effectLst/>
                        <a:latin typeface="Verdana" pitchFamily="34" charset="0"/>
                        <a:ea typeface="標楷體" pitchFamily="65" charset="-120"/>
                        <a:cs typeface="Verdana" pitchFamily="34" charset="0"/>
                      </a:endParaRPr>
                    </a:p>
                  </a:txBody>
                  <a:tcPr marL="16695" marR="16695" marT="0" marB="0"/>
                </a:tc>
              </a:tr>
              <a:tr h="776118">
                <a:tc gridSpan="2">
                  <a:txBody>
                    <a:bodyPr/>
                    <a:lstStyle/>
                    <a:p>
                      <a:pPr algn="dist" fontAlgn="ctr">
                        <a:lnSpc>
                          <a:spcPct val="100000"/>
                        </a:lnSpc>
                      </a:pPr>
                      <a:r>
                        <a:rPr lang="zh-TW" altLang="en-US" sz="3200" u="none" strike="noStrike" dirty="0" smtClean="0">
                          <a:solidFill>
                            <a:schemeClr val="bg1"/>
                          </a:solidFill>
                          <a:effectLst/>
                          <a:latin typeface="標楷體" pitchFamily="65" charset="-120"/>
                          <a:ea typeface="標楷體" pitchFamily="65" charset="-120"/>
                        </a:rPr>
                        <a:t>學科測驗科目</a:t>
                      </a:r>
                      <a:endParaRPr lang="zh-TW" altLang="en-US" sz="3200" b="1" i="0" u="none" strike="noStrike" dirty="0">
                        <a:solidFill>
                          <a:schemeClr val="bg1"/>
                        </a:solidFill>
                        <a:effectLst/>
                        <a:latin typeface="標楷體" pitchFamily="65" charset="-120"/>
                        <a:ea typeface="標楷體" pitchFamily="65" charset="-120"/>
                      </a:endParaRPr>
                    </a:p>
                  </a:txBody>
                  <a:tcPr marL="16695" marR="16695" marT="0" marB="0" anchor="ctr"/>
                </a:tc>
                <a:tc hMerge="1">
                  <a:txBody>
                    <a:bodyPr/>
                    <a:lstStyle/>
                    <a:p>
                      <a:pPr algn="ctr">
                        <a:lnSpc>
                          <a:spcPts val="2000"/>
                        </a:lnSpc>
                        <a:spcAft>
                          <a:spcPts val="0"/>
                        </a:spcAft>
                      </a:pPr>
                      <a:endParaRPr lang="zh-TW" sz="2400" kern="100" dirty="0">
                        <a:effectLst/>
                        <a:latin typeface="標楷體" pitchFamily="65" charset="-120"/>
                        <a:ea typeface="標楷體" pitchFamily="65" charset="-120"/>
                        <a:cs typeface="Times New Roman"/>
                      </a:endParaRPr>
                    </a:p>
                  </a:txBody>
                  <a:tcPr marL="16695" marR="16695" marT="0" marB="0" anchor="ctr"/>
                </a:tc>
                <a:tc gridSpan="3">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zh-TW" altLang="en-US" sz="3200" u="none" strike="noStrike" dirty="0" smtClean="0">
                          <a:effectLst/>
                          <a:latin typeface="標楷體" pitchFamily="65" charset="-120"/>
                          <a:ea typeface="標楷體" pitchFamily="65" charset="-120"/>
                        </a:rPr>
                        <a:t>數學</a:t>
                      </a:r>
                      <a:r>
                        <a:rPr lang="en-US" altLang="zh-TW" sz="3200" u="none" strike="noStrike" dirty="0" smtClean="0">
                          <a:effectLst/>
                          <a:latin typeface="標楷體" pitchFamily="65" charset="-120"/>
                          <a:ea typeface="標楷體" pitchFamily="65" charset="-120"/>
                        </a:rPr>
                        <a:t>(</a:t>
                      </a:r>
                      <a:r>
                        <a:rPr lang="zh-TW" altLang="en-US" sz="3200" u="none" strike="noStrike" dirty="0" smtClean="0">
                          <a:effectLst/>
                          <a:latin typeface="標楷體" pitchFamily="65" charset="-120"/>
                          <a:ea typeface="標楷體" pitchFamily="65" charset="-120"/>
                        </a:rPr>
                        <a:t>選擇</a:t>
                      </a:r>
                      <a:r>
                        <a:rPr lang="en-US" altLang="zh-TW" sz="3200" u="none" strike="noStrike" dirty="0" smtClean="0">
                          <a:effectLst/>
                          <a:latin typeface="標楷體" pitchFamily="65" charset="-120"/>
                          <a:ea typeface="標楷體" pitchFamily="65" charset="-120"/>
                        </a:rPr>
                        <a:t>)</a:t>
                      </a:r>
                      <a:r>
                        <a:rPr lang="zh-TW" altLang="en-US" sz="3200" u="none" strike="noStrike" dirty="0" smtClean="0">
                          <a:effectLst/>
                          <a:latin typeface="標楷體" pitchFamily="65" charset="-120"/>
                          <a:ea typeface="標楷體" pitchFamily="65" charset="-120"/>
                        </a:rPr>
                        <a:t>、資訊</a:t>
                      </a:r>
                      <a:r>
                        <a:rPr lang="en-US" altLang="zh-TW" sz="3200" u="none" strike="noStrike" dirty="0" smtClean="0">
                          <a:effectLst/>
                          <a:latin typeface="標楷體" pitchFamily="65" charset="-120"/>
                          <a:ea typeface="標楷體" pitchFamily="65" charset="-120"/>
                        </a:rPr>
                        <a:t>(</a:t>
                      </a:r>
                      <a:r>
                        <a:rPr lang="zh-TW" altLang="en-US" sz="3200" u="none" strike="noStrike" dirty="0" smtClean="0">
                          <a:effectLst/>
                          <a:latin typeface="標楷體" pitchFamily="65" charset="-120"/>
                          <a:ea typeface="標楷體" pitchFamily="65" charset="-120"/>
                        </a:rPr>
                        <a:t>選擇</a:t>
                      </a:r>
                      <a:r>
                        <a:rPr lang="en-US" altLang="zh-TW" sz="3200" u="none" strike="noStrike" dirty="0" smtClean="0">
                          <a:effectLst/>
                          <a:latin typeface="標楷體" pitchFamily="65" charset="-120"/>
                          <a:ea typeface="標楷體" pitchFamily="65" charset="-120"/>
                        </a:rPr>
                        <a:t>)</a:t>
                      </a:r>
                    </a:p>
                  </a:txBody>
                  <a:tcPr marL="16695" marR="16695" marT="0" marB="0"/>
                </a:tc>
                <a:tc hMerge="1">
                  <a:txBody>
                    <a:bodyPr/>
                    <a:lstStyle/>
                    <a:p>
                      <a:pPr algn="ctr">
                        <a:lnSpc>
                          <a:spcPts val="2000"/>
                        </a:lnSpc>
                        <a:spcAft>
                          <a:spcPts val="0"/>
                        </a:spcAft>
                      </a:pPr>
                      <a:endParaRPr lang="zh-TW" sz="2400" kern="100" dirty="0">
                        <a:effectLst/>
                        <a:latin typeface="標楷體" pitchFamily="65" charset="-120"/>
                        <a:ea typeface="標楷體" pitchFamily="65" charset="-120"/>
                        <a:cs typeface="Times New Roman"/>
                      </a:endParaRPr>
                    </a:p>
                  </a:txBody>
                  <a:tcPr marL="16695" marR="16695" marT="0" marB="0"/>
                </a:tc>
                <a:tc hMerge="1">
                  <a:txBody>
                    <a:bodyPr/>
                    <a:lstStyle/>
                    <a:p>
                      <a:pPr algn="ctr">
                        <a:lnSpc>
                          <a:spcPts val="2000"/>
                        </a:lnSpc>
                        <a:spcAft>
                          <a:spcPts val="0"/>
                        </a:spcAft>
                      </a:pPr>
                      <a:endParaRPr lang="zh-TW" sz="2400" kern="100" dirty="0">
                        <a:effectLst/>
                        <a:latin typeface="標楷體" pitchFamily="65" charset="-120"/>
                        <a:ea typeface="標楷體" pitchFamily="65" charset="-120"/>
                        <a:cs typeface="Times New Roman"/>
                      </a:endParaRPr>
                    </a:p>
                  </a:txBody>
                  <a:tcPr marL="16695" marR="16695" marT="0" marB="0"/>
                </a:tc>
              </a:tr>
            </a:tbl>
          </a:graphicData>
        </a:graphic>
      </p:graphicFrame>
      <p:sp>
        <p:nvSpPr>
          <p:cNvPr id="5" name="投影片編號版面配置區 4"/>
          <p:cNvSpPr>
            <a:spLocks noGrp="1"/>
          </p:cNvSpPr>
          <p:nvPr>
            <p:ph type="sldNum" sz="quarter" idx="4294967295"/>
          </p:nvPr>
        </p:nvSpPr>
        <p:spPr>
          <a:xfrm>
            <a:off x="8572528" y="6500834"/>
            <a:ext cx="571472" cy="357166"/>
          </a:xfrm>
          <a:prstGeom prst="rect">
            <a:avLst/>
          </a:prstGeom>
        </p:spPr>
        <p:txBody>
          <a:bodyPr/>
          <a:lstStyle/>
          <a:p>
            <a:pPr>
              <a:defRPr/>
            </a:pPr>
            <a:fld id="{A51C101D-2A56-4751-9630-9019876768E9}" type="slidenum">
              <a:rPr lang="zh-TW" altLang="en-US" smtClean="0"/>
              <a:pPr>
                <a:defRPr/>
              </a:pPr>
              <a:t>83</a:t>
            </a:fld>
            <a:endParaRPr lang="en-US" altLang="zh-TW" dirty="0"/>
          </a:p>
        </p:txBody>
      </p:sp>
      <p:sp>
        <p:nvSpPr>
          <p:cNvPr id="8" name="標題 2"/>
          <p:cNvSpPr txBox="1">
            <a:spLocks/>
          </p:cNvSpPr>
          <p:nvPr/>
        </p:nvSpPr>
        <p:spPr>
          <a:xfrm>
            <a:off x="428596" y="3714752"/>
            <a:ext cx="2143140" cy="7143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TW" altLang="en-US" sz="3600" dirty="0">
              <a:latin typeface="標楷體" pitchFamily="65" charset="-120"/>
              <a:ea typeface="標楷體" pitchFamily="65" charset="-120"/>
            </a:endParaRPr>
          </a:p>
        </p:txBody>
      </p:sp>
    </p:spTree>
    <p:extLst>
      <p:ext uri="{BB962C8B-B14F-4D97-AF65-F5344CB8AC3E}">
        <p14:creationId xmlns:p14="http://schemas.microsoft.com/office/powerpoint/2010/main" val="21021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800" dirty="0" smtClean="0">
                <a:solidFill>
                  <a:srgbClr val="7030A0"/>
                </a:solidFill>
                <a:latin typeface="標楷體" pitchFamily="65" charset="-120"/>
                <a:ea typeface="全真顏體" pitchFamily="49" charset="-120"/>
              </a:rPr>
              <a:t>考試</a:t>
            </a:r>
            <a:r>
              <a:rPr lang="zh-TW" altLang="en-US" sz="4800" dirty="0">
                <a:solidFill>
                  <a:srgbClr val="7030A0"/>
                </a:solidFill>
                <a:latin typeface="標楷體" pitchFamily="65" charset="-120"/>
                <a:ea typeface="全真顏體" pitchFamily="49" charset="-120"/>
              </a:rPr>
              <a:t>科目時間規劃表 </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498723674"/>
              </p:ext>
            </p:extLst>
          </p:nvPr>
        </p:nvGraphicFramePr>
        <p:xfrm>
          <a:off x="285720" y="1285862"/>
          <a:ext cx="8643998" cy="5286409"/>
        </p:xfrm>
        <a:graphic>
          <a:graphicData uri="http://schemas.openxmlformats.org/drawingml/2006/table">
            <a:tbl>
              <a:tblPr firstRow="1" bandRow="1">
                <a:tableStyleId>{93296810-A885-4BE3-A3E7-6D5BEEA58F35}</a:tableStyleId>
              </a:tblPr>
              <a:tblGrid>
                <a:gridCol w="1182592"/>
                <a:gridCol w="2614133"/>
                <a:gridCol w="1699493"/>
                <a:gridCol w="3147780"/>
              </a:tblGrid>
              <a:tr h="562384">
                <a:tc gridSpan="4">
                  <a:txBody>
                    <a:bodyPr/>
                    <a:lstStyle/>
                    <a:p>
                      <a:r>
                        <a:rPr lang="en-US" altLang="zh-TW" sz="2400" dirty="0" smtClean="0">
                          <a:latin typeface="Verdana" pitchFamily="34" charset="0"/>
                          <a:ea typeface="Verdana" pitchFamily="34" charset="0"/>
                          <a:cs typeface="Verdana" pitchFamily="34" charset="0"/>
                        </a:rPr>
                        <a:t>106</a:t>
                      </a:r>
                      <a:r>
                        <a:rPr lang="zh-TW" altLang="en-US" sz="2400" baseline="0" dirty="0" smtClean="0">
                          <a:latin typeface="Verdana" pitchFamily="34" charset="0"/>
                          <a:ea typeface="Verdana" pitchFamily="34" charset="0"/>
                          <a:cs typeface="Verdana" pitchFamily="34" charset="0"/>
                        </a:rPr>
                        <a:t> </a:t>
                      </a:r>
                      <a:r>
                        <a:rPr lang="zh-TW" altLang="en-US" sz="2400" dirty="0" smtClean="0">
                          <a:latin typeface="標楷體" pitchFamily="65" charset="-120"/>
                          <a:ea typeface="標楷體" pitchFamily="65" charset="-120"/>
                        </a:rPr>
                        <a:t>年 </a:t>
                      </a:r>
                      <a:r>
                        <a:rPr lang="en-US" altLang="zh-TW" sz="2400" dirty="0" smtClean="0">
                          <a:latin typeface="Verdana" pitchFamily="34" charset="0"/>
                          <a:ea typeface="Verdana" pitchFamily="34" charset="0"/>
                          <a:cs typeface="Verdana" pitchFamily="34" charset="0"/>
                        </a:rPr>
                        <a:t>6</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月 </a:t>
                      </a:r>
                      <a:r>
                        <a:rPr lang="en-US" altLang="zh-TW" sz="2400" dirty="0" smtClean="0">
                          <a:latin typeface="Verdana" pitchFamily="34" charset="0"/>
                          <a:ea typeface="Verdana" pitchFamily="34" charset="0"/>
                          <a:cs typeface="Verdana" pitchFamily="34" charset="0"/>
                        </a:rPr>
                        <a:t>11</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日</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星期六</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       </a:t>
                      </a:r>
                      <a:r>
                        <a:rPr lang="en-US" altLang="zh-TW" sz="2400" dirty="0" smtClean="0">
                          <a:solidFill>
                            <a:schemeClr val="tx2">
                              <a:lumMod val="50000"/>
                            </a:schemeClr>
                          </a:solidFill>
                          <a:latin typeface="標楷體" pitchFamily="65" charset="-120"/>
                          <a:ea typeface="標楷體" pitchFamily="65" charset="-120"/>
                        </a:rPr>
                        <a:t>※</a:t>
                      </a:r>
                      <a:r>
                        <a:rPr lang="zh-TW" altLang="en-US" sz="2400" dirty="0" smtClean="0">
                          <a:solidFill>
                            <a:schemeClr val="tx2">
                              <a:lumMod val="50000"/>
                            </a:schemeClr>
                          </a:solidFill>
                          <a:latin typeface="標楷體" pitchFamily="65" charset="-120"/>
                          <a:ea typeface="標楷體" pitchFamily="65" charset="-120"/>
                        </a:rPr>
                        <a:t>以公告簡章為準</a:t>
                      </a:r>
                      <a:endParaRPr lang="zh-TW" altLang="en-US" sz="2400" dirty="0">
                        <a:solidFill>
                          <a:schemeClr val="tx2">
                            <a:lumMod val="50000"/>
                          </a:schemeClr>
                        </a:solidFill>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562384">
                <a:tc gridSpan="4">
                  <a:txBody>
                    <a:bodyPr/>
                    <a:lstStyle/>
                    <a:p>
                      <a:pPr algn="ctr"/>
                      <a:r>
                        <a:rPr lang="zh-TW" altLang="en-US" sz="2400" dirty="0" smtClean="0">
                          <a:latin typeface="標楷體" pitchFamily="65" charset="-120"/>
                          <a:ea typeface="標楷體" pitchFamily="65" charset="-120"/>
                        </a:rPr>
                        <a:t>上                     午</a:t>
                      </a:r>
                      <a:endParaRPr lang="zh-TW" altLang="en-US" sz="2400" b="1" dirty="0">
                        <a:solidFill>
                          <a:schemeClr val="tx1"/>
                        </a:solidFill>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562384">
                <a:tc>
                  <a:txBody>
                    <a:bodyPr/>
                    <a:lstStyle/>
                    <a:p>
                      <a:pPr algn="ctr"/>
                      <a:r>
                        <a:rPr lang="zh-TW" altLang="en-US" sz="2400" dirty="0" smtClean="0">
                          <a:latin typeface="標楷體" pitchFamily="65" charset="-120"/>
                          <a:ea typeface="標楷體" pitchFamily="65" charset="-120"/>
                        </a:rPr>
                        <a:t>預備</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第一節</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預備</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標楷體" pitchFamily="65" charset="-120"/>
                          <a:ea typeface="標楷體" pitchFamily="65" charset="-120"/>
                        </a:rPr>
                        <a:t>第二節</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2384">
                <a:tc>
                  <a:txBody>
                    <a:bodyPr/>
                    <a:lstStyle/>
                    <a:p>
                      <a:pPr algn="ctr"/>
                      <a:r>
                        <a:rPr lang="en-US" altLang="zh-TW" sz="2400" dirty="0" smtClean="0">
                          <a:latin typeface="Verdana" pitchFamily="34" charset="0"/>
                          <a:ea typeface="Verdana" pitchFamily="34" charset="0"/>
                          <a:cs typeface="Verdana" pitchFamily="34" charset="0"/>
                        </a:rPr>
                        <a:t>8:30</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Verdana" pitchFamily="34" charset="0"/>
                          <a:ea typeface="Verdana" pitchFamily="34" charset="0"/>
                          <a:cs typeface="Verdana" pitchFamily="34" charset="0"/>
                        </a:rPr>
                        <a:t>8</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40</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9</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40 </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Verdana" pitchFamily="34" charset="0"/>
                          <a:ea typeface="Verdana" pitchFamily="34" charset="0"/>
                          <a:cs typeface="Verdana" pitchFamily="34" charset="0"/>
                        </a:rPr>
                        <a:t>10:30</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Verdana" pitchFamily="34" charset="0"/>
                          <a:ea typeface="Verdana" pitchFamily="34" charset="0"/>
                          <a:cs typeface="Verdana" pitchFamily="34" charset="0"/>
                        </a:rPr>
                        <a:t>10</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40</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12</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20</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2198">
                <a:tc gridSpan="2">
                  <a:txBody>
                    <a:bodyPr/>
                    <a:lstStyle/>
                    <a:p>
                      <a:endParaRPr lang="zh-TW" altLang="en-US" sz="2400"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gridSpan="2">
                  <a:txBody>
                    <a:bodyPr/>
                    <a:lstStyle/>
                    <a:p>
                      <a:pPr algn="l"/>
                      <a:r>
                        <a:rPr lang="zh-TW" altLang="en-US" sz="2400" dirty="0" smtClean="0">
                          <a:latin typeface="標楷體" pitchFamily="65" charset="-120"/>
                          <a:ea typeface="標楷體" pitchFamily="65" charset="-120"/>
                        </a:rPr>
                        <a:t>英語文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閱讀測驗</a:t>
                      </a:r>
                      <a:r>
                        <a:rPr lang="en-US" altLang="zh-TW" sz="2400" dirty="0" smtClean="0">
                          <a:latin typeface="Verdana" pitchFamily="34" charset="0"/>
                          <a:ea typeface="Verdana" pitchFamily="34" charset="0"/>
                          <a:cs typeface="Verdana" pitchFamily="34" charset="0"/>
                        </a:rPr>
                        <a:t>60</a:t>
                      </a:r>
                      <a:r>
                        <a:rPr lang="zh-TW" altLang="en-US" sz="2400" dirty="0" smtClean="0">
                          <a:latin typeface="標楷體" pitchFamily="65" charset="-120"/>
                          <a:ea typeface="標楷體" pitchFamily="65" charset="-120"/>
                        </a:rPr>
                        <a:t>分鐘</a:t>
                      </a:r>
                      <a:r>
                        <a:rPr lang="en-US" altLang="zh-TW" sz="2400" dirty="0" smtClean="0">
                          <a:latin typeface="Verdana" pitchFamily="34" charset="0"/>
                          <a:ea typeface="Verdana" pitchFamily="34" charset="0"/>
                          <a:cs typeface="Verdana" pitchFamily="34" charset="0"/>
                        </a:rPr>
                        <a:t>+</a:t>
                      </a:r>
                      <a:r>
                        <a:rPr lang="zh-TW" altLang="en-US" sz="2400" dirty="0" smtClean="0">
                          <a:latin typeface="標楷體" pitchFamily="65" charset="-120"/>
                          <a:ea typeface="標楷體" pitchFamily="65" charset="-120"/>
                        </a:rPr>
                        <a:t>聽力試卷預備 與說明</a:t>
                      </a:r>
                      <a:r>
                        <a:rPr lang="en-US" altLang="zh-TW" sz="2400" dirty="0" smtClean="0">
                          <a:latin typeface="Verdana" pitchFamily="34" charset="0"/>
                          <a:ea typeface="Verdana" pitchFamily="34" charset="0"/>
                          <a:cs typeface="Verdana" pitchFamily="34" charset="0"/>
                        </a:rPr>
                        <a:t>10</a:t>
                      </a:r>
                      <a:r>
                        <a:rPr lang="zh-TW" altLang="en-US" sz="2400" dirty="0" smtClean="0">
                          <a:latin typeface="標楷體" pitchFamily="65" charset="-120"/>
                          <a:ea typeface="標楷體" pitchFamily="65" charset="-120"/>
                        </a:rPr>
                        <a:t>分鐘</a:t>
                      </a:r>
                      <a:r>
                        <a:rPr lang="en-US" altLang="zh-TW" sz="2400" dirty="0" smtClean="0">
                          <a:latin typeface="Verdana" pitchFamily="34" charset="0"/>
                          <a:ea typeface="Verdana" pitchFamily="34" charset="0"/>
                          <a:cs typeface="Verdana" pitchFamily="34" charset="0"/>
                        </a:rPr>
                        <a:t>+</a:t>
                      </a:r>
                      <a:r>
                        <a:rPr lang="zh-TW" altLang="en-US" sz="2400" dirty="0" smtClean="0">
                          <a:latin typeface="標楷體" pitchFamily="65" charset="-120"/>
                          <a:ea typeface="標楷體" pitchFamily="65" charset="-120"/>
                        </a:rPr>
                        <a:t>英聽</a:t>
                      </a:r>
                      <a:r>
                        <a:rPr lang="en-US" altLang="zh-TW" sz="2400" dirty="0" smtClean="0">
                          <a:latin typeface="標楷體" pitchFamily="65" charset="-120"/>
                          <a:ea typeface="標楷體" pitchFamily="65" charset="-120"/>
                        </a:rPr>
                        <a:t>30</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 </a:t>
                      </a:r>
                      <a:endParaRPr lang="zh-TW" altLang="en-US" sz="2400" b="1" dirty="0">
                        <a:latin typeface="標楷體" pitchFamily="65" charset="-120"/>
                        <a:ea typeface="標楷體" pitchFamily="65" charset="-12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r>
              <a:tr h="562384">
                <a:tc>
                  <a:txBody>
                    <a:bodyPr/>
                    <a:lstStyle/>
                    <a:p>
                      <a:pPr algn="ctr"/>
                      <a:r>
                        <a:rPr lang="en-US" altLang="zh-TW" sz="2400" dirty="0" smtClean="0">
                          <a:latin typeface="Verdana" pitchFamily="34" charset="0"/>
                          <a:ea typeface="Verdana" pitchFamily="34" charset="0"/>
                          <a:cs typeface="Verdana" pitchFamily="34" charset="0"/>
                        </a:rPr>
                        <a:t>8:30</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Verdana" pitchFamily="34" charset="0"/>
                          <a:ea typeface="Verdana" pitchFamily="34" charset="0"/>
                          <a:cs typeface="Verdana" pitchFamily="34" charset="0"/>
                        </a:rPr>
                        <a:t>8</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40</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9</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40 </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Verdana" pitchFamily="34" charset="0"/>
                          <a:ea typeface="Verdana" pitchFamily="34" charset="0"/>
                          <a:cs typeface="Verdana" pitchFamily="34" charset="0"/>
                        </a:rPr>
                        <a:t>10:30</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latin typeface="Verdana" pitchFamily="34" charset="0"/>
                          <a:ea typeface="Verdana" pitchFamily="34" charset="0"/>
                          <a:cs typeface="Verdana" pitchFamily="34" charset="0"/>
                        </a:rPr>
                        <a:t>10</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40</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12</a:t>
                      </a:r>
                      <a:r>
                        <a:rPr lang="zh-TW" altLang="en-US" sz="2400" dirty="0" smtClean="0">
                          <a:latin typeface="Verdana" pitchFamily="34" charset="0"/>
                          <a:ea typeface="標楷體" pitchFamily="65" charset="-120"/>
                          <a:cs typeface="Verdana" pitchFamily="34" charset="0"/>
                        </a:rPr>
                        <a:t>：</a:t>
                      </a:r>
                      <a:r>
                        <a:rPr lang="en-US" altLang="zh-TW" sz="2400" dirty="0" smtClean="0">
                          <a:latin typeface="Verdana" pitchFamily="34" charset="0"/>
                          <a:ea typeface="Verdana" pitchFamily="34" charset="0"/>
                          <a:cs typeface="Verdana" pitchFamily="34" charset="0"/>
                        </a:rPr>
                        <a:t>00 </a:t>
                      </a:r>
                      <a:endParaRPr lang="zh-TW" altLang="en-US" sz="2400" b="1" dirty="0">
                        <a:latin typeface="Verdana" pitchFamily="34" charset="0"/>
                        <a:ea typeface="標楷體" pitchFamily="65" charset="-120"/>
                        <a:cs typeface="Verdana" pitchFamily="34" charset="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291">
                <a:tc gridSpan="2">
                  <a:txBody>
                    <a:bodyPr/>
                    <a:lstStyle/>
                    <a:p>
                      <a:pPr algn="ctr"/>
                      <a:r>
                        <a:rPr lang="zh-TW" altLang="en-US" sz="2400" dirty="0" smtClean="0">
                          <a:latin typeface="標楷體" pitchFamily="65" charset="-120"/>
                          <a:ea typeface="標楷體" pitchFamily="65" charset="-120"/>
                        </a:rPr>
                        <a:t>數學</a:t>
                      </a:r>
                      <a:endParaRPr lang="en-US" altLang="zh-TW" sz="2400" dirty="0" smtClean="0">
                        <a:latin typeface="標楷體" pitchFamily="65" charset="-120"/>
                        <a:ea typeface="標楷體" pitchFamily="65" charset="-120"/>
                      </a:endParaRPr>
                    </a:p>
                    <a:p>
                      <a:pPr algn="ct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選擇題 </a:t>
                      </a:r>
                      <a:r>
                        <a:rPr lang="en-US" altLang="zh-TW" sz="2400" dirty="0" smtClean="0">
                          <a:latin typeface="Verdana" pitchFamily="34" charset="0"/>
                          <a:ea typeface="Verdana" pitchFamily="34" charset="0"/>
                          <a:cs typeface="Verdana" pitchFamily="34" charset="0"/>
                        </a:rPr>
                        <a:t>60</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 </a:t>
                      </a:r>
                      <a:endParaRPr lang="zh-TW" altLang="en-US" sz="2400" b="1" dirty="0">
                        <a:latin typeface="標楷體" pitchFamily="65" charset="-120"/>
                        <a:ea typeface="標楷體" pitchFamily="65" charset="-120"/>
                      </a:endParaRPr>
                    </a:p>
                  </a:txBody>
                  <a:tcPr marL="99376" marR="99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gridSpan="2">
                  <a:txBody>
                    <a:bodyPr/>
                    <a:lstStyle/>
                    <a:p>
                      <a:pPr algn="ctr"/>
                      <a:r>
                        <a:rPr lang="zh-TW" altLang="en-US" sz="2400" dirty="0" smtClean="0">
                          <a:latin typeface="標楷體" pitchFamily="65" charset="-120"/>
                          <a:ea typeface="標楷體" pitchFamily="65" charset="-120"/>
                        </a:rPr>
                        <a:t>資訊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選擇題 </a:t>
                      </a:r>
                      <a:r>
                        <a:rPr lang="en-US" altLang="zh-TW" sz="2400" dirty="0" smtClean="0">
                          <a:latin typeface="標楷體" pitchFamily="65" charset="-120"/>
                          <a:ea typeface="標楷體" pitchFamily="65" charset="-120"/>
                        </a:rPr>
                        <a:t>60-80 </a:t>
                      </a:r>
                      <a:r>
                        <a:rPr lang="zh-TW" altLang="en-US" sz="2400" dirty="0" smtClean="0">
                          <a:latin typeface="標楷體" pitchFamily="65" charset="-120"/>
                          <a:ea typeface="標楷體" pitchFamily="65" charset="-120"/>
                        </a:rPr>
                        <a:t>分鐘</a:t>
                      </a:r>
                      <a:r>
                        <a:rPr lang="en-US" altLang="zh-TW" sz="2400" dirty="0" smtClean="0">
                          <a:latin typeface="標楷體" pitchFamily="65" charset="-120"/>
                          <a:ea typeface="標楷體" pitchFamily="65" charset="-120"/>
                        </a:rPr>
                        <a:t>) </a:t>
                      </a:r>
                      <a:endParaRPr lang="zh-TW" altLang="en-US" sz="2400" b="1" dirty="0">
                        <a:latin typeface="標楷體" pitchFamily="65" charset="-120"/>
                        <a:ea typeface="標楷體" pitchFamily="65" charset="-120"/>
                      </a:endParaRPr>
                    </a:p>
                  </a:txBody>
                  <a:tcPr marL="99376" marR="993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r>
            </a:tbl>
          </a:graphicData>
        </a:graphic>
      </p:graphicFrame>
      <p:sp>
        <p:nvSpPr>
          <p:cNvPr id="5" name="投影片編號版面配置區 4"/>
          <p:cNvSpPr>
            <a:spLocks noGrp="1"/>
          </p:cNvSpPr>
          <p:nvPr>
            <p:ph type="sldNum" sz="quarter" idx="4294967295"/>
          </p:nvPr>
        </p:nvSpPr>
        <p:spPr>
          <a:xfrm>
            <a:off x="8643966" y="6492875"/>
            <a:ext cx="500034" cy="365125"/>
          </a:xfrm>
          <a:prstGeom prst="rect">
            <a:avLst/>
          </a:prstGeom>
        </p:spPr>
        <p:txBody>
          <a:bodyPr/>
          <a:lstStyle/>
          <a:p>
            <a:pPr>
              <a:defRPr/>
            </a:pPr>
            <a:fld id="{A51C101D-2A56-4751-9630-9019876768E9}" type="slidenum">
              <a:rPr lang="zh-TW" altLang="en-US" smtClean="0"/>
              <a:pPr>
                <a:defRPr/>
              </a:pPr>
              <a:t>84</a:t>
            </a:fld>
            <a:endParaRPr lang="en-US" altLang="zh-TW" dirty="0"/>
          </a:p>
        </p:txBody>
      </p:sp>
    </p:spTree>
    <p:extLst>
      <p:ext uri="{BB962C8B-B14F-4D97-AF65-F5344CB8AC3E}">
        <p14:creationId xmlns:p14="http://schemas.microsoft.com/office/powerpoint/2010/main" val="104468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85720" y="214290"/>
            <a:ext cx="8643998" cy="2928958"/>
          </a:xfrm>
          <a:prstGeom prst="rect">
            <a:avLst/>
          </a:prstGeom>
        </p:spPr>
        <p:txBody>
          <a:bodyPr anchor="ctr" anchorCtr="0">
            <a:noAutofit/>
          </a:bodyPr>
          <a:lstStyle/>
          <a:p>
            <a:pPr algn="r" eaLnBrk="1" hangingPunct="1">
              <a:lnSpc>
                <a:spcPct val="150000"/>
              </a:lnSpc>
              <a:defRPr/>
            </a:pPr>
            <a:r>
              <a:rPr lang="zh-TW" altLang="en-US" sz="7200" b="0" kern="0" dirty="0" smtClean="0">
                <a:solidFill>
                  <a:srgbClr val="7030A0"/>
                </a:solidFill>
                <a:latin typeface="標楷體" pitchFamily="65" charset="-120"/>
                <a:ea typeface="全真顏體" pitchFamily="49" charset="-120"/>
              </a:rPr>
              <a:t>適合職業傾向學生的</a:t>
            </a:r>
            <a:r>
              <a:rPr lang="en-US" altLang="zh-TW" sz="7200" b="0" kern="0" dirty="0" smtClean="0">
                <a:solidFill>
                  <a:srgbClr val="7030A0"/>
                </a:solidFill>
                <a:latin typeface="標楷體" pitchFamily="65" charset="-120"/>
                <a:ea typeface="全真顏體" pitchFamily="49" charset="-120"/>
              </a:rPr>
              <a:t/>
            </a:r>
            <a:br>
              <a:rPr lang="en-US" altLang="zh-TW" sz="7200" b="0" kern="0" dirty="0" smtClean="0">
                <a:solidFill>
                  <a:srgbClr val="7030A0"/>
                </a:solidFill>
                <a:latin typeface="標楷體" pitchFamily="65" charset="-120"/>
                <a:ea typeface="全真顏體" pitchFamily="49" charset="-120"/>
              </a:rPr>
            </a:br>
            <a:r>
              <a:rPr lang="en-US" altLang="zh-TW" sz="7200" b="0" kern="0" dirty="0" smtClean="0">
                <a:solidFill>
                  <a:srgbClr val="7030A0"/>
                </a:solidFill>
                <a:latin typeface="標楷體" pitchFamily="65" charset="-120"/>
                <a:ea typeface="全真顏體" pitchFamily="49" charset="-120"/>
              </a:rPr>
              <a:t>      </a:t>
            </a:r>
            <a:r>
              <a:rPr lang="zh-TW" altLang="en-US" sz="7200" b="0" kern="0" dirty="0" smtClean="0">
                <a:solidFill>
                  <a:srgbClr val="7030A0"/>
                </a:solidFill>
                <a:latin typeface="標楷體" pitchFamily="65" charset="-120"/>
                <a:ea typeface="全真顏體" pitchFamily="49" charset="-120"/>
              </a:rPr>
              <a:t>入學管道</a:t>
            </a:r>
            <a:endParaRPr lang="zh-TW" altLang="en-US" sz="7200" b="0" dirty="0">
              <a:solidFill>
                <a:srgbClr val="7030A0"/>
              </a:solidFill>
              <a:latin typeface="標楷體" pitchFamily="65" charset="-120"/>
              <a:ea typeface="全真顏體" pitchFamily="49" charset="-120"/>
            </a:endParaRPr>
          </a:p>
        </p:txBody>
      </p:sp>
      <p:sp>
        <p:nvSpPr>
          <p:cNvPr id="5"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433DB-B31C-49C9-BEC3-1A87A9E59357}" type="slidenum">
              <a:rPr lang="zh-TW" altLang="en-US" smtClean="0"/>
              <a:pPr/>
              <a:t>85</a:t>
            </a:fld>
            <a:endParaRPr lang="zh-TW" alt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34" y="4214818"/>
            <a:ext cx="1045138" cy="1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57620" y="5000636"/>
            <a:ext cx="1192425" cy="148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0139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ctr"/>
            <a:r>
              <a:rPr lang="zh-TW" altLang="en-US" sz="4800" kern="0" dirty="0" smtClean="0">
                <a:solidFill>
                  <a:srgbClr val="7030A0"/>
                </a:solidFill>
                <a:latin typeface="標楷體" pitchFamily="65" charset="-120"/>
                <a:ea typeface="全真顏體" pitchFamily="49" charset="-120"/>
              </a:rPr>
              <a:t>適合職業傾向學生的入學管道</a:t>
            </a:r>
            <a:endParaRPr lang="zh-TW" altLang="en-US" sz="4800" dirty="0">
              <a:solidFill>
                <a:srgbClr val="7030A0"/>
              </a:solidFill>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86</a:t>
            </a:fld>
            <a:endParaRPr lang="zh-TW" altLang="en-US" dirty="0"/>
          </a:p>
        </p:txBody>
      </p:sp>
      <p:graphicFrame>
        <p:nvGraphicFramePr>
          <p:cNvPr id="9" name="資料庫圖表 8"/>
          <p:cNvGraphicFramePr/>
          <p:nvPr/>
        </p:nvGraphicFramePr>
        <p:xfrm>
          <a:off x="357158" y="1397000"/>
          <a:ext cx="8501122"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3786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gn="ctr"/>
            <a:r>
              <a:rPr lang="zh-TW" altLang="en-US" sz="4800" b="0" dirty="0" smtClean="0">
                <a:solidFill>
                  <a:srgbClr val="7030A0"/>
                </a:solidFill>
                <a:ea typeface="全真顏體" pitchFamily="49" charset="-120"/>
              </a:rPr>
              <a:t>一、 技 優 甄 審 入 學</a:t>
            </a:r>
            <a:endParaRPr lang="zh-TW" altLang="en-US" sz="4800" b="0" dirty="0">
              <a:solidFill>
                <a:srgbClr val="7030A0"/>
              </a:solidFill>
              <a:ea typeface="全真顏體" pitchFamily="49" charset="-120"/>
            </a:endParaRPr>
          </a:p>
        </p:txBody>
      </p:sp>
      <p:sp>
        <p:nvSpPr>
          <p:cNvPr id="4" name="內容版面配置區 3"/>
          <p:cNvSpPr>
            <a:spLocks noGrp="1"/>
          </p:cNvSpPr>
          <p:nvPr>
            <p:ph idx="10"/>
          </p:nvPr>
        </p:nvSpPr>
        <p:spPr>
          <a:xfrm>
            <a:off x="467544" y="1357298"/>
            <a:ext cx="8229600" cy="4572032"/>
          </a:xfrm>
        </p:spPr>
        <p:txBody>
          <a:bodyPr anchor="ctr"/>
          <a:lstStyle/>
          <a:p>
            <a:pPr algn="ctr"/>
            <a:r>
              <a:rPr lang="zh-TW" altLang="en-US" sz="4800" dirty="0" smtClean="0">
                <a:solidFill>
                  <a:srgbClr val="C00000"/>
                </a:solidFill>
                <a:ea typeface="金梅毛隸書" pitchFamily="49" charset="-120"/>
              </a:rPr>
              <a:t>技藝技能</a:t>
            </a:r>
            <a:r>
              <a:rPr lang="zh-TW" altLang="en-US" sz="4800" dirty="0" smtClean="0">
                <a:solidFill>
                  <a:srgbClr val="7030A0"/>
                </a:solidFill>
                <a:ea typeface="全真顏體" pitchFamily="49" charset="-120"/>
              </a:rPr>
              <a:t>優良學生</a:t>
            </a:r>
            <a:r>
              <a:rPr lang="en-US" altLang="zh-TW" sz="4800" dirty="0" smtClean="0">
                <a:solidFill>
                  <a:srgbClr val="7030A0"/>
                </a:solidFill>
                <a:ea typeface="全真顏體" pitchFamily="49" charset="-120"/>
              </a:rPr>
              <a:t>【</a:t>
            </a:r>
            <a:r>
              <a:rPr lang="zh-TW" altLang="en-US" sz="4800" dirty="0" smtClean="0">
                <a:solidFill>
                  <a:srgbClr val="C00000"/>
                </a:solidFill>
                <a:ea typeface="金梅毛隸書" pitchFamily="49" charset="-120"/>
              </a:rPr>
              <a:t>技優生</a:t>
            </a:r>
            <a:r>
              <a:rPr lang="en-US" altLang="zh-TW" sz="4800" dirty="0" smtClean="0">
                <a:solidFill>
                  <a:srgbClr val="7030A0"/>
                </a:solidFill>
                <a:ea typeface="全真顏體" pitchFamily="49" charset="-120"/>
              </a:rPr>
              <a:t>】</a:t>
            </a:r>
          </a:p>
          <a:p>
            <a:pPr algn="ctr"/>
            <a:r>
              <a:rPr lang="zh-TW" altLang="en-US" sz="4800" dirty="0" smtClean="0">
                <a:solidFill>
                  <a:srgbClr val="7030A0"/>
                </a:solidFill>
                <a:ea typeface="全真顏體" pitchFamily="49" charset="-120"/>
              </a:rPr>
              <a:t>甄審入學</a:t>
            </a:r>
            <a:endParaRPr lang="en-US" altLang="zh-TW" sz="4800" dirty="0" smtClean="0">
              <a:solidFill>
                <a:srgbClr val="7030A0"/>
              </a:solidFill>
              <a:ea typeface="全真顏體" pitchFamily="49" charset="-120"/>
            </a:endParaRPr>
          </a:p>
          <a:p>
            <a:pPr algn="ctr"/>
            <a:r>
              <a:rPr lang="zh-TW" altLang="en-US" sz="4800" dirty="0" smtClean="0">
                <a:solidFill>
                  <a:srgbClr val="7030A0"/>
                </a:solidFill>
                <a:ea typeface="全真顏體" pitchFamily="49" charset="-120"/>
              </a:rPr>
              <a:t>高級中等學校專業群科</a:t>
            </a:r>
            <a:endParaRPr lang="zh-TW" altLang="en-US" sz="4800" dirty="0">
              <a:solidFill>
                <a:srgbClr val="7030A0"/>
              </a:solidFill>
              <a:ea typeface="全真顏體" pitchFamily="49" charset="-12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srcRect/>
          <a:stretch>
            <a:fillRect/>
          </a:stretch>
        </p:blipFill>
        <p:spPr bwMode="auto">
          <a:xfrm>
            <a:off x="357158" y="1857364"/>
            <a:ext cx="8429684" cy="4714908"/>
          </a:xfrm>
          <a:prstGeom prst="rect">
            <a:avLst/>
          </a:prstGeom>
          <a:noFill/>
          <a:ln w="9525">
            <a:noFill/>
            <a:miter lim="800000"/>
            <a:headEnd/>
            <a:tailEnd/>
          </a:ln>
          <a:effectLst/>
        </p:spPr>
      </p:pic>
      <p:sp>
        <p:nvSpPr>
          <p:cNvPr id="5" name="標題 1"/>
          <p:cNvSpPr>
            <a:spLocks noGrp="1"/>
          </p:cNvSpPr>
          <p:nvPr>
            <p:ph type="title"/>
          </p:nvPr>
        </p:nvSpPr>
        <p:spPr/>
        <p:txBody>
          <a:bodyPr/>
          <a:lstStyle/>
          <a:p>
            <a:pPr algn="ctr"/>
            <a:r>
              <a:rPr lang="zh-TW" altLang="en-US" sz="4800" dirty="0" smtClean="0">
                <a:solidFill>
                  <a:srgbClr val="7030A0"/>
                </a:solidFill>
                <a:latin typeface="標楷體" pitchFamily="65" charset="-120"/>
                <a:ea typeface="金梅毛隸書" pitchFamily="49" charset="-120"/>
              </a:rPr>
              <a:t>技</a:t>
            </a:r>
            <a:r>
              <a:rPr lang="zh-TW" altLang="en-US" sz="4800" dirty="0">
                <a:solidFill>
                  <a:srgbClr val="7030A0"/>
                </a:solidFill>
                <a:latin typeface="標楷體" pitchFamily="65" charset="-120"/>
                <a:ea typeface="金梅毛隸書" pitchFamily="49" charset="-120"/>
              </a:rPr>
              <a:t>優甄審</a:t>
            </a:r>
            <a:r>
              <a:rPr lang="zh-TW" altLang="en-US" sz="4800" dirty="0" smtClean="0">
                <a:solidFill>
                  <a:srgbClr val="7030A0"/>
                </a:solidFill>
                <a:latin typeface="標楷體" pitchFamily="65" charset="-120"/>
                <a:ea typeface="金梅毛隸書" pitchFamily="49" charset="-120"/>
              </a:rPr>
              <a:t>入學</a:t>
            </a:r>
            <a:r>
              <a:rPr lang="zh-TW" altLang="en-US" sz="4800" dirty="0" smtClean="0">
                <a:solidFill>
                  <a:srgbClr val="7030A0"/>
                </a:solidFill>
                <a:latin typeface="Algerian" pitchFamily="82" charset="0"/>
                <a:ea typeface="金梅毛隸書" pitchFamily="49" charset="-120"/>
              </a:rPr>
              <a:t> </a:t>
            </a:r>
            <a:r>
              <a:rPr lang="en-US" altLang="zh-TW" sz="4800" dirty="0" smtClean="0">
                <a:solidFill>
                  <a:srgbClr val="7030A0"/>
                </a:solidFill>
                <a:latin typeface="Algerian" pitchFamily="82" charset="0"/>
                <a:ea typeface="金梅毛隸書" pitchFamily="49" charset="-120"/>
              </a:rPr>
              <a:t>-</a:t>
            </a:r>
            <a:r>
              <a:rPr lang="zh-TW" altLang="en-US" sz="4800" dirty="0" smtClean="0">
                <a:solidFill>
                  <a:srgbClr val="FF0000"/>
                </a:solidFill>
                <a:latin typeface="標楷體" pitchFamily="65" charset="-120"/>
                <a:ea typeface="全真顏體" pitchFamily="49" charset="-120"/>
              </a:rPr>
              <a:t>報名資格與條件</a:t>
            </a:r>
            <a:endParaRPr lang="zh-TW" altLang="en-US" sz="4800" dirty="0">
              <a:solidFill>
                <a:srgbClr val="7030A0"/>
              </a:solidFill>
              <a:latin typeface="Algerian" pitchFamily="82" charset="0"/>
              <a:ea typeface="金梅毛隸書" pitchFamily="49" charset="-120"/>
            </a:endParaRPr>
          </a:p>
        </p:txBody>
      </p:sp>
      <p:sp>
        <p:nvSpPr>
          <p:cNvPr id="6" name="內容版面配置區 2"/>
          <p:cNvSpPr>
            <a:spLocks noGrp="1"/>
          </p:cNvSpPr>
          <p:nvPr>
            <p:ph idx="1"/>
          </p:nvPr>
        </p:nvSpPr>
        <p:spPr>
          <a:xfrm>
            <a:off x="285720" y="1214422"/>
            <a:ext cx="8401080" cy="500066"/>
          </a:xfrm>
        </p:spPr>
        <p:txBody>
          <a:bodyPr>
            <a:normAutofit lnSpcReduction="10000"/>
          </a:bodyPr>
          <a:lstStyle/>
          <a:p>
            <a:r>
              <a:rPr lang="zh-TW" altLang="en-US" sz="2800" dirty="0" smtClean="0">
                <a:solidFill>
                  <a:srgbClr val="FF0000"/>
                </a:solidFill>
                <a:latin typeface="標楷體" pitchFamily="65" charset="-120"/>
                <a:ea typeface="全真顏體" pitchFamily="49" charset="-120"/>
              </a:rPr>
              <a:t>一、</a:t>
            </a:r>
            <a:r>
              <a:rPr lang="zh-TW" altLang="en-US" sz="2800" dirty="0" smtClean="0">
                <a:solidFill>
                  <a:srgbClr val="FF0000"/>
                </a:solidFill>
                <a:ea typeface="全真顏體" pitchFamily="49" charset="-120"/>
              </a:rPr>
              <a:t>符合下列情形之一者</a:t>
            </a:r>
            <a:endParaRPr lang="en-US" altLang="zh-TW" sz="2800" dirty="0" smtClean="0">
              <a:solidFill>
                <a:srgbClr val="FF0000"/>
              </a:solidFill>
              <a:latin typeface="標楷體" pitchFamily="65" charset="-120"/>
              <a:ea typeface="全真顏體" pitchFamily="49" charset="-120"/>
            </a:endParaRP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88</a:t>
            </a:fld>
            <a:endParaRPr lang="zh-TW" altLang="en-US" dirty="0"/>
          </a:p>
        </p:txBody>
      </p:sp>
      <p:pic>
        <p:nvPicPr>
          <p:cNvPr id="78849" name="Picture 1"/>
          <p:cNvPicPr>
            <a:picLocks noChangeAspect="1" noChangeArrowheads="1"/>
          </p:cNvPicPr>
          <p:nvPr/>
        </p:nvPicPr>
        <p:blipFill>
          <a:blip r:embed="rId3">
            <a:lum/>
          </a:blip>
          <a:srcRect/>
          <a:stretch>
            <a:fillRect/>
          </a:stretch>
        </p:blipFill>
        <p:spPr bwMode="auto">
          <a:xfrm>
            <a:off x="6000760" y="5643578"/>
            <a:ext cx="1503158" cy="841217"/>
          </a:xfrm>
          <a:prstGeom prst="rect">
            <a:avLst/>
          </a:prstGeom>
          <a:noFill/>
          <a:ln w="9525">
            <a:noFill/>
            <a:miter lim="800000"/>
            <a:headEnd/>
            <a:tailEnd/>
          </a:ln>
          <a:effectLst/>
        </p:spPr>
      </p:pic>
    </p:spTree>
    <p:extLst>
      <p:ext uri="{BB962C8B-B14F-4D97-AF65-F5344CB8AC3E}">
        <p14:creationId xmlns:p14="http://schemas.microsoft.com/office/powerpoint/2010/main" val="18633786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ctr"/>
            <a:r>
              <a:rPr lang="zh-TW" altLang="en-US" sz="4800" dirty="0" smtClean="0">
                <a:solidFill>
                  <a:srgbClr val="7030A0"/>
                </a:solidFill>
                <a:latin typeface="標楷體" pitchFamily="65" charset="-120"/>
                <a:ea typeface="金梅毛隸書" pitchFamily="49" charset="-120"/>
              </a:rPr>
              <a:t>技優甄審入學</a:t>
            </a:r>
            <a:r>
              <a:rPr lang="zh-TW" altLang="en-US" sz="4800" dirty="0" smtClean="0">
                <a:solidFill>
                  <a:srgbClr val="7030A0"/>
                </a:solidFill>
                <a:latin typeface="Algerian" pitchFamily="82" charset="0"/>
                <a:ea typeface="金梅毛隸書" pitchFamily="49" charset="-120"/>
              </a:rPr>
              <a:t> </a:t>
            </a:r>
            <a:r>
              <a:rPr lang="en-US" altLang="zh-TW" sz="4800" dirty="0" smtClean="0">
                <a:solidFill>
                  <a:srgbClr val="7030A0"/>
                </a:solidFill>
                <a:latin typeface="Algerian" pitchFamily="82" charset="0"/>
                <a:ea typeface="金梅毛隸書" pitchFamily="49" charset="-120"/>
              </a:rPr>
              <a:t>-</a:t>
            </a:r>
            <a:r>
              <a:rPr lang="zh-TW" altLang="en-US" sz="4800" dirty="0" smtClean="0">
                <a:solidFill>
                  <a:srgbClr val="7030A0"/>
                </a:solidFill>
                <a:latin typeface="Algerian" pitchFamily="82" charset="0"/>
                <a:ea typeface="金梅毛隸書" pitchFamily="49" charset="-120"/>
              </a:rPr>
              <a:t> </a:t>
            </a:r>
            <a:r>
              <a:rPr lang="zh-TW" altLang="en-US" sz="4800" dirty="0" smtClean="0">
                <a:solidFill>
                  <a:srgbClr val="FF0000"/>
                </a:solidFill>
                <a:latin typeface="標楷體" pitchFamily="65" charset="-120"/>
                <a:ea typeface="全真顏體" pitchFamily="49" charset="-120"/>
              </a:rPr>
              <a:t>報名資格與條件</a:t>
            </a:r>
            <a:endParaRPr lang="zh-TW" altLang="en-US" sz="4800" dirty="0">
              <a:solidFill>
                <a:srgbClr val="7030A0"/>
              </a:solidFill>
              <a:latin typeface="Algerian" pitchFamily="82" charset="0"/>
              <a:ea typeface="金梅毛隸書" pitchFamily="49" charset="-120"/>
            </a:endParaRPr>
          </a:p>
        </p:txBody>
      </p:sp>
      <p:sp>
        <p:nvSpPr>
          <p:cNvPr id="6" name="內容版面配置區 2"/>
          <p:cNvSpPr>
            <a:spLocks noGrp="1"/>
          </p:cNvSpPr>
          <p:nvPr>
            <p:ph idx="1"/>
          </p:nvPr>
        </p:nvSpPr>
        <p:spPr>
          <a:xfrm>
            <a:off x="457200" y="1214422"/>
            <a:ext cx="8229600" cy="4357718"/>
          </a:xfrm>
        </p:spPr>
        <p:txBody>
          <a:bodyPr>
            <a:normAutofit/>
          </a:bodyPr>
          <a:lstStyle/>
          <a:p>
            <a:r>
              <a:rPr lang="zh-TW" altLang="en-US" sz="3200" dirty="0" smtClean="0">
                <a:solidFill>
                  <a:srgbClr val="FF0000"/>
                </a:solidFill>
                <a:latin typeface="標楷體" pitchFamily="65" charset="-120"/>
                <a:ea typeface="全真顏體" pitchFamily="49" charset="-120"/>
              </a:rPr>
              <a:t>二、</a:t>
            </a:r>
            <a:r>
              <a:rPr lang="zh-TW" altLang="en-US" sz="3200" dirty="0" smtClean="0">
                <a:ea typeface="全真顏體" pitchFamily="49" charset="-120"/>
              </a:rPr>
              <a:t>以技藝技能優良身分入學者，以就讀高級中等學校相關專業群科</a:t>
            </a:r>
            <a:r>
              <a:rPr lang="en-US" sz="3200" dirty="0" smtClean="0">
                <a:ea typeface="全真顏體" pitchFamily="49" charset="-120"/>
              </a:rPr>
              <a:t>(</a:t>
            </a:r>
            <a:r>
              <a:rPr lang="zh-TW" altLang="en-US" sz="3200" dirty="0" smtClean="0">
                <a:ea typeface="全真顏體" pitchFamily="49" charset="-120"/>
              </a:rPr>
              <a:t>職業類科</a:t>
            </a:r>
            <a:r>
              <a:rPr lang="en-US" sz="3200" dirty="0" smtClean="0">
                <a:ea typeface="全真顏體" pitchFamily="49" charset="-120"/>
              </a:rPr>
              <a:t>)</a:t>
            </a:r>
            <a:r>
              <a:rPr lang="zh-TW" altLang="en-US" sz="3200" dirty="0" smtClean="0">
                <a:ea typeface="全真顏體" pitchFamily="49" charset="-120"/>
              </a:rPr>
              <a:t>為限。</a:t>
            </a:r>
            <a:endParaRPr lang="en-US" altLang="zh-TW" sz="3200" dirty="0" smtClean="0">
              <a:ea typeface="全真顏體" pitchFamily="49" charset="-120"/>
            </a:endParaRPr>
          </a:p>
          <a:p>
            <a:endParaRPr lang="en-US" altLang="zh-TW" sz="2800" dirty="0" smtClean="0">
              <a:ea typeface="全真顏體" pitchFamily="49" charset="-120"/>
            </a:endParaRPr>
          </a:p>
          <a:p>
            <a:r>
              <a:rPr lang="zh-TW" altLang="en-US" sz="3200" dirty="0" smtClean="0">
                <a:ea typeface="全真顏體" pitchFamily="49" charset="-120"/>
              </a:rPr>
              <a:t>三、學生限報名一所職業學校或高中附設專業群科</a:t>
            </a:r>
            <a:r>
              <a:rPr lang="en-US" sz="3200" dirty="0" smtClean="0">
                <a:ea typeface="全真顏體" pitchFamily="49" charset="-120"/>
              </a:rPr>
              <a:t>(</a:t>
            </a:r>
            <a:r>
              <a:rPr lang="zh-TW" altLang="en-US" sz="3200" dirty="0" smtClean="0">
                <a:ea typeface="全真顏體" pitchFamily="49" charset="-120"/>
              </a:rPr>
              <a:t>職業類科</a:t>
            </a:r>
            <a:r>
              <a:rPr lang="en-US" sz="3200" dirty="0" smtClean="0">
                <a:ea typeface="全真顏體" pitchFamily="49" charset="-120"/>
              </a:rPr>
              <a:t>)</a:t>
            </a:r>
            <a:r>
              <a:rPr lang="zh-TW" altLang="en-US" sz="3200" dirty="0" smtClean="0">
                <a:ea typeface="全真顏體" pitchFamily="49" charset="-120"/>
              </a:rPr>
              <a:t>，並依對應擇一職群報名及選填志願。</a:t>
            </a:r>
            <a:endParaRPr lang="zh-TW" altLang="en-US" sz="3200" dirty="0">
              <a:ea typeface="全真顏體" pitchFamily="49" charset="-120"/>
            </a:endParaRP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89</a:t>
            </a:fld>
            <a:endParaRPr lang="zh-TW" altLang="en-US" dirty="0"/>
          </a:p>
        </p:txBody>
      </p:sp>
      <p:pic>
        <p:nvPicPr>
          <p:cNvPr id="78849" name="Picture 1"/>
          <p:cNvPicPr>
            <a:picLocks noChangeAspect="1" noChangeArrowheads="1"/>
          </p:cNvPicPr>
          <p:nvPr/>
        </p:nvPicPr>
        <p:blipFill>
          <a:blip r:embed="rId2">
            <a:lum/>
          </a:blip>
          <a:srcRect/>
          <a:stretch>
            <a:fillRect/>
          </a:stretch>
        </p:blipFill>
        <p:spPr bwMode="auto">
          <a:xfrm>
            <a:off x="1357290" y="5357826"/>
            <a:ext cx="1503158" cy="841217"/>
          </a:xfrm>
          <a:prstGeom prst="rect">
            <a:avLst/>
          </a:prstGeom>
          <a:noFill/>
          <a:ln w="9525">
            <a:noFill/>
            <a:miter lim="800000"/>
            <a:headEnd/>
            <a:tailEnd/>
          </a:ln>
          <a:effectLst/>
        </p:spPr>
      </p:pic>
      <p:pic>
        <p:nvPicPr>
          <p:cNvPr id="7" name="Picture 1"/>
          <p:cNvPicPr>
            <a:picLocks noChangeAspect="1" noChangeArrowheads="1"/>
          </p:cNvPicPr>
          <p:nvPr/>
        </p:nvPicPr>
        <p:blipFill>
          <a:blip r:embed="rId2">
            <a:lum/>
          </a:blip>
          <a:srcRect/>
          <a:stretch>
            <a:fillRect/>
          </a:stretch>
        </p:blipFill>
        <p:spPr bwMode="auto">
          <a:xfrm>
            <a:off x="3428992" y="5357826"/>
            <a:ext cx="1503158" cy="841217"/>
          </a:xfrm>
          <a:prstGeom prst="rect">
            <a:avLst/>
          </a:prstGeom>
          <a:noFill/>
          <a:ln w="9525">
            <a:noFill/>
            <a:miter lim="800000"/>
            <a:headEnd/>
            <a:tailEnd/>
          </a:ln>
          <a:effectLst/>
        </p:spPr>
      </p:pic>
      <p:pic>
        <p:nvPicPr>
          <p:cNvPr id="8" name="Picture 1"/>
          <p:cNvPicPr>
            <a:picLocks noChangeAspect="1" noChangeArrowheads="1"/>
          </p:cNvPicPr>
          <p:nvPr/>
        </p:nvPicPr>
        <p:blipFill>
          <a:blip r:embed="rId2">
            <a:lum/>
          </a:blip>
          <a:srcRect/>
          <a:stretch>
            <a:fillRect/>
          </a:stretch>
        </p:blipFill>
        <p:spPr bwMode="auto">
          <a:xfrm>
            <a:off x="5857884" y="5357826"/>
            <a:ext cx="1503158" cy="841217"/>
          </a:xfrm>
          <a:prstGeom prst="rect">
            <a:avLst/>
          </a:prstGeom>
          <a:noFill/>
          <a:ln w="9525">
            <a:noFill/>
            <a:miter lim="800000"/>
            <a:headEnd/>
            <a:tailEnd/>
          </a:ln>
          <a:effectLst/>
        </p:spPr>
      </p:pic>
    </p:spTree>
    <p:extLst>
      <p:ext uri="{BB962C8B-B14F-4D97-AF65-F5344CB8AC3E}">
        <p14:creationId xmlns:p14="http://schemas.microsoft.com/office/powerpoint/2010/main" val="186337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0" dirty="0" smtClean="0">
                <a:solidFill>
                  <a:srgbClr val="0000FF"/>
                </a:solidFill>
                <a:latin typeface="標楷體" pitchFamily="65" charset="-120"/>
                <a:ea typeface="金梅毛隸書" pitchFamily="49" charset="-120"/>
              </a:rPr>
              <a:t>學校適性輔導作為</a:t>
            </a:r>
            <a:endParaRPr lang="zh-TW" altLang="en-US" sz="5400" b="0" dirty="0">
              <a:ea typeface="金梅毛隸書" pitchFamily="49" charset="-120"/>
            </a:endParaRPr>
          </a:p>
        </p:txBody>
      </p:sp>
      <p:sp>
        <p:nvSpPr>
          <p:cNvPr id="3" name="內容版面配置區 2"/>
          <p:cNvSpPr>
            <a:spLocks noGrp="1"/>
          </p:cNvSpPr>
          <p:nvPr>
            <p:ph idx="1"/>
          </p:nvPr>
        </p:nvSpPr>
        <p:spPr>
          <a:xfrm>
            <a:off x="428596" y="1142984"/>
            <a:ext cx="8229600" cy="785818"/>
          </a:xfrm>
        </p:spPr>
        <p:txBody>
          <a:bodyPr>
            <a:noAutofit/>
          </a:bodyPr>
          <a:lstStyle/>
          <a:p>
            <a:pPr marL="165100" indent="-165100" algn="just">
              <a:buSzPct val="25000"/>
            </a:pPr>
            <a:r>
              <a:rPr lang="zh-TW" altLang="zh-TW" sz="4000" dirty="0" smtClean="0">
                <a:solidFill>
                  <a:srgbClr val="C00000"/>
                </a:solidFill>
                <a:ea typeface="全真顏體" pitchFamily="49" charset="-120"/>
                <a:cs typeface="Arial" pitchFamily="34" charset="0"/>
                <a:sym typeface="Arial" pitchFamily="34" charset="0"/>
              </a:rPr>
              <a:t>❖</a:t>
            </a:r>
            <a:r>
              <a:rPr lang="zh-TW" altLang="en-US" sz="4000" dirty="0" smtClean="0">
                <a:solidFill>
                  <a:srgbClr val="000000"/>
                </a:solidFill>
                <a:ea typeface="全真顏體" pitchFamily="49" charset="-120"/>
                <a:cs typeface="Arial" pitchFamily="34" charset="0"/>
                <a:sym typeface="Arial" pitchFamily="34" charset="0"/>
              </a:rPr>
              <a:t>如何進行適性生涯規劃</a:t>
            </a:r>
            <a:endParaRPr lang="zh-TW" altLang="zh-TW" sz="4000" dirty="0">
              <a:solidFill>
                <a:srgbClr val="000000"/>
              </a:solidFill>
              <a:ea typeface="全真顏體" pitchFamily="49" charset="-120"/>
              <a:cs typeface="Arial" pitchFamily="34" charset="0"/>
              <a:sym typeface="Arial" pitchFamily="34" charset="0"/>
            </a:endParaRPr>
          </a:p>
        </p:txBody>
      </p:sp>
      <p:grpSp>
        <p:nvGrpSpPr>
          <p:cNvPr id="11" name="群組 10"/>
          <p:cNvGrpSpPr/>
          <p:nvPr/>
        </p:nvGrpSpPr>
        <p:grpSpPr>
          <a:xfrm>
            <a:off x="714348" y="1928802"/>
            <a:ext cx="7786742" cy="4643470"/>
            <a:chOff x="112713" y="1431925"/>
            <a:chExt cx="8918575" cy="5453063"/>
          </a:xfrm>
        </p:grpSpPr>
        <p:sp>
          <p:nvSpPr>
            <p:cNvPr id="12" name="Shape 617"/>
            <p:cNvSpPr>
              <a:spLocks noChangeArrowheads="1"/>
            </p:cNvSpPr>
            <p:nvPr/>
          </p:nvSpPr>
          <p:spPr bwMode="auto">
            <a:xfrm>
              <a:off x="1797050" y="1431925"/>
              <a:ext cx="5513388" cy="3889375"/>
            </a:xfrm>
            <a:prstGeom prst="rect">
              <a:avLst/>
            </a:prstGeom>
            <a:blipFill dpi="0" rotWithShape="1">
              <a:blip r:embed="rId2"/>
              <a:srcRect/>
              <a:stretch>
                <a:fillRect/>
              </a:stretch>
            </a:blipFill>
            <a:ln w="9525">
              <a:noFill/>
              <a:miter lim="800000"/>
              <a:headEnd/>
              <a:tailEnd/>
            </a:ln>
          </p:spPr>
          <p:txBody>
            <a:bodyPr/>
            <a:lstStyle/>
            <a:p>
              <a:pPr eaLnBrk="1" hangingPunct="1"/>
              <a:endParaRPr lang="zh-TW" altLang="en-US">
                <a:solidFill>
                  <a:srgbClr val="000000"/>
                </a:solidFill>
              </a:endParaRPr>
            </a:p>
          </p:txBody>
        </p:sp>
        <p:sp>
          <p:nvSpPr>
            <p:cNvPr id="13" name="Shape 618"/>
            <p:cNvSpPr>
              <a:spLocks noChangeArrowheads="1"/>
            </p:cNvSpPr>
            <p:nvPr/>
          </p:nvSpPr>
          <p:spPr bwMode="auto">
            <a:xfrm>
              <a:off x="1908175" y="6518275"/>
              <a:ext cx="5832475" cy="366713"/>
            </a:xfrm>
            <a:prstGeom prst="rect">
              <a:avLst/>
            </a:prstGeom>
            <a:noFill/>
            <a:ln w="9525">
              <a:noFill/>
              <a:miter lim="800000"/>
              <a:headEnd/>
              <a:tailEnd/>
            </a:ln>
          </p:spPr>
          <p:txBody>
            <a:bodyPr lIns="91425" tIns="45700" rIns="91425" bIns="45700"/>
            <a:lstStyle/>
            <a:p>
              <a:pPr eaLnBrk="1" hangingPunct="1">
                <a:buSzPct val="25000"/>
              </a:pPr>
              <a:r>
                <a:rPr lang="zh-TW" altLang="zh-TW" sz="1200" dirty="0">
                  <a:solidFill>
                    <a:srgbClr val="000000"/>
                  </a:solidFill>
                  <a:cs typeface="Arial" pitchFamily="34" charset="0"/>
                  <a:sym typeface="Arial" pitchFamily="34" charset="0"/>
                </a:rPr>
                <a:t>資料來源</a:t>
              </a:r>
              <a:r>
                <a:rPr lang="zh-TW" altLang="zh-TW" dirty="0">
                  <a:solidFill>
                    <a:srgbClr val="000000"/>
                  </a:solidFill>
                  <a:cs typeface="Arial" pitchFamily="34" charset="0"/>
                  <a:sym typeface="Arial" pitchFamily="34" charset="0"/>
                </a:rPr>
                <a:t>：</a:t>
              </a:r>
              <a:r>
                <a:rPr lang="zh-TW" altLang="zh-TW" sz="1200" dirty="0">
                  <a:solidFill>
                    <a:srgbClr val="000000"/>
                  </a:solidFill>
                  <a:cs typeface="Arial" pitchFamily="34" charset="0"/>
                  <a:sym typeface="Arial" pitchFamily="34" charset="0"/>
                </a:rPr>
                <a:t>http://hope.nyc.gov.tw/career.php?mod=15&amp;cid=1&amp;id=33&amp;ms=1</a:t>
              </a:r>
            </a:p>
          </p:txBody>
        </p:sp>
        <p:sp>
          <p:nvSpPr>
            <p:cNvPr id="15" name="Shape 619"/>
            <p:cNvSpPr txBox="1">
              <a:spLocks noChangeArrowheads="1"/>
            </p:cNvSpPr>
            <p:nvPr/>
          </p:nvSpPr>
          <p:spPr bwMode="auto">
            <a:xfrm>
              <a:off x="5584825" y="1628775"/>
              <a:ext cx="1651000" cy="762000"/>
            </a:xfrm>
            <a:prstGeom prst="rect">
              <a:avLst/>
            </a:prstGeom>
            <a:solidFill>
              <a:srgbClr val="FFC000"/>
            </a:solidFill>
            <a:ln w="9525">
              <a:noFill/>
              <a:miter lim="800000"/>
              <a:headEnd/>
              <a:tailEnd/>
            </a:ln>
          </p:spPr>
          <p:txBody>
            <a:bodyPr lIns="91425" tIns="45700" rIns="91425" bIns="45700"/>
            <a:lstStyle/>
            <a:p>
              <a:pPr algn="ctr" eaLnBrk="1" hangingPunct="1">
                <a:buSzPct val="25000"/>
              </a:pPr>
              <a:r>
                <a:rPr lang="zh-TW" altLang="zh-TW" dirty="0">
                  <a:solidFill>
                    <a:srgbClr val="000000"/>
                  </a:solidFill>
                  <a:ea typeface="全真顏體" pitchFamily="49" charset="-120"/>
                  <a:cs typeface="Arial" pitchFamily="34" charset="0"/>
                  <a:sym typeface="Arial" pitchFamily="34" charset="0"/>
                </a:rPr>
                <a:t>個人特質的</a:t>
              </a:r>
            </a:p>
            <a:p>
              <a:pPr algn="ctr" eaLnBrk="1" hangingPunct="1">
                <a:buSzPct val="25000"/>
              </a:pPr>
              <a:r>
                <a:rPr lang="zh-TW" altLang="zh-TW" dirty="0">
                  <a:solidFill>
                    <a:srgbClr val="000000"/>
                  </a:solidFill>
                  <a:ea typeface="全真顏體" pitchFamily="49" charset="-120"/>
                  <a:cs typeface="Arial" pitchFamily="34" charset="0"/>
                  <a:sym typeface="Arial" pitchFamily="34" charset="0"/>
                </a:rPr>
                <a:t>澄清與了解</a:t>
              </a:r>
            </a:p>
          </p:txBody>
        </p:sp>
        <p:sp>
          <p:nvSpPr>
            <p:cNvPr id="16" name="Shape 620"/>
            <p:cNvSpPr txBox="1">
              <a:spLocks noChangeArrowheads="1"/>
            </p:cNvSpPr>
            <p:nvPr/>
          </p:nvSpPr>
          <p:spPr bwMode="auto">
            <a:xfrm>
              <a:off x="7380288" y="3770313"/>
              <a:ext cx="1619250" cy="762000"/>
            </a:xfrm>
            <a:prstGeom prst="rect">
              <a:avLst/>
            </a:prstGeom>
            <a:solidFill>
              <a:srgbClr val="FF5050"/>
            </a:solidFill>
            <a:ln w="9525">
              <a:noFill/>
              <a:miter lim="800000"/>
              <a:headEnd/>
              <a:tailEnd/>
            </a:ln>
          </p:spPr>
          <p:txBody>
            <a:bodyPr lIns="91425" tIns="45700" rIns="91425" bIns="45700"/>
            <a:lstStyle/>
            <a:p>
              <a:pPr algn="ctr" eaLnBrk="1" hangingPunct="1">
                <a:buSzPct val="25000"/>
              </a:pPr>
              <a:r>
                <a:rPr lang="zh-TW" altLang="zh-TW" dirty="0">
                  <a:solidFill>
                    <a:schemeClr val="bg1"/>
                  </a:solidFill>
                  <a:ea typeface="全真顏體" pitchFamily="49" charset="-120"/>
                  <a:cs typeface="Arial" pitchFamily="34" charset="0"/>
                  <a:sym typeface="Arial" pitchFamily="34" charset="0"/>
                </a:rPr>
                <a:t>教育與職業</a:t>
              </a:r>
            </a:p>
            <a:p>
              <a:pPr algn="ctr" eaLnBrk="1" hangingPunct="1">
                <a:buSzPct val="25000"/>
              </a:pPr>
              <a:r>
                <a:rPr lang="zh-TW" altLang="zh-TW" dirty="0">
                  <a:solidFill>
                    <a:schemeClr val="bg1"/>
                  </a:solidFill>
                  <a:ea typeface="全真顏體" pitchFamily="49" charset="-120"/>
                  <a:cs typeface="Arial" pitchFamily="34" charset="0"/>
                  <a:sym typeface="Arial" pitchFamily="34" charset="0"/>
                </a:rPr>
                <a:t>資料的提供</a:t>
              </a:r>
            </a:p>
          </p:txBody>
        </p:sp>
        <p:sp>
          <p:nvSpPr>
            <p:cNvPr id="17" name="Shape 621"/>
            <p:cNvSpPr txBox="1">
              <a:spLocks noChangeArrowheads="1"/>
            </p:cNvSpPr>
            <p:nvPr/>
          </p:nvSpPr>
          <p:spPr bwMode="auto">
            <a:xfrm>
              <a:off x="195263" y="4170363"/>
              <a:ext cx="1619250" cy="762000"/>
            </a:xfrm>
            <a:prstGeom prst="rect">
              <a:avLst/>
            </a:prstGeom>
            <a:solidFill>
              <a:srgbClr val="92D050"/>
            </a:solidFill>
            <a:ln w="9525">
              <a:noFill/>
              <a:miter lim="800000"/>
              <a:headEnd/>
              <a:tailEnd/>
            </a:ln>
          </p:spPr>
          <p:txBody>
            <a:bodyPr lIns="91425" tIns="45700" rIns="91425" bIns="45700"/>
            <a:lstStyle/>
            <a:p>
              <a:pPr algn="ctr" eaLnBrk="1" hangingPunct="1">
                <a:buSzPct val="25000"/>
              </a:pPr>
              <a:r>
                <a:rPr lang="zh-TW" altLang="zh-TW" dirty="0">
                  <a:solidFill>
                    <a:srgbClr val="000000"/>
                  </a:solidFill>
                  <a:ea typeface="全真顏體" pitchFamily="49" charset="-120"/>
                  <a:cs typeface="Arial" pitchFamily="34" charset="0"/>
                  <a:sym typeface="Arial" pitchFamily="34" charset="0"/>
                </a:rPr>
                <a:t>個人與環境關係的協調</a:t>
              </a:r>
            </a:p>
          </p:txBody>
        </p:sp>
        <p:sp>
          <p:nvSpPr>
            <p:cNvPr id="18" name="文字方塊 17"/>
            <p:cNvSpPr txBox="1"/>
            <p:nvPr/>
          </p:nvSpPr>
          <p:spPr>
            <a:xfrm>
              <a:off x="112713" y="5310188"/>
              <a:ext cx="8918575" cy="1200150"/>
            </a:xfrm>
            <a:prstGeom prst="rect">
              <a:avLst/>
            </a:prstGeom>
            <a:solidFill>
              <a:srgbClr val="FF0000"/>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zh-TW" altLang="en-US" sz="2000" dirty="0">
                  <a:solidFill>
                    <a:schemeClr val="bg1"/>
                  </a:solidFill>
                  <a:latin typeface="標楷體" pitchFamily="65" charset="-120"/>
                  <a:ea typeface="全真顏體" pitchFamily="49" charset="-120"/>
                  <a:cs typeface="Arial" pitchFamily="34" charset="0"/>
                  <a:sym typeface="Arial" pitchFamily="34" charset="0"/>
                </a:rPr>
                <a:t>教師及</a:t>
              </a:r>
              <a:r>
                <a:rPr lang="zh-TW" altLang="zh-TW" sz="2000" dirty="0">
                  <a:solidFill>
                    <a:schemeClr val="bg1"/>
                  </a:solidFill>
                  <a:latin typeface="標楷體" pitchFamily="65" charset="-120"/>
                  <a:ea typeface="全真顏體" pitchFamily="49" charset="-120"/>
                  <a:cs typeface="Arial" pitchFamily="34" charset="0"/>
                  <a:sym typeface="Arial" pitchFamily="34" charset="0"/>
                </a:rPr>
                <a:t>家長可以幫助孩子多元試探並瞭解自己的性向、興趣和能力，再參考學校老師的建議、收集相關資訊，並與孩子深入討論，較能規劃適合孩子的生涯進路。</a:t>
              </a: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ctr"/>
            <a:r>
              <a:rPr lang="zh-TW" altLang="en-US" sz="4800" dirty="0" smtClean="0">
                <a:solidFill>
                  <a:srgbClr val="7030A0"/>
                </a:solidFill>
                <a:latin typeface="標楷體" pitchFamily="65" charset="-120"/>
                <a:ea typeface="金梅毛隸書" pitchFamily="49" charset="-120"/>
              </a:rPr>
              <a:t>技優甄審入學</a:t>
            </a:r>
            <a:r>
              <a:rPr lang="zh-TW" altLang="en-US" sz="4800" dirty="0" smtClean="0">
                <a:solidFill>
                  <a:srgbClr val="7030A0"/>
                </a:solidFill>
                <a:latin typeface="Algerian" pitchFamily="82" charset="0"/>
                <a:ea typeface="金梅毛隸書" pitchFamily="49" charset="-120"/>
              </a:rPr>
              <a:t> </a:t>
            </a:r>
            <a:r>
              <a:rPr lang="en-US" altLang="zh-TW" sz="4800" dirty="0" smtClean="0">
                <a:solidFill>
                  <a:srgbClr val="7030A0"/>
                </a:solidFill>
                <a:latin typeface="Algerian" pitchFamily="82" charset="0"/>
                <a:ea typeface="金梅毛隸書" pitchFamily="49" charset="-120"/>
              </a:rPr>
              <a:t>-</a:t>
            </a:r>
            <a:r>
              <a:rPr lang="zh-TW" altLang="en-US" sz="4800" dirty="0" smtClean="0">
                <a:solidFill>
                  <a:srgbClr val="7030A0"/>
                </a:solidFill>
                <a:latin typeface="Algerian" pitchFamily="82" charset="0"/>
                <a:ea typeface="金梅毛隸書" pitchFamily="49" charset="-120"/>
              </a:rPr>
              <a:t> </a:t>
            </a:r>
            <a:r>
              <a:rPr lang="zh-TW" altLang="en-US" sz="4800" dirty="0" smtClean="0">
                <a:solidFill>
                  <a:srgbClr val="FF0000"/>
                </a:solidFill>
                <a:ea typeface="全真顏體" pitchFamily="49" charset="-120"/>
              </a:rPr>
              <a:t>錄取方式</a:t>
            </a:r>
            <a:endParaRPr lang="zh-TW" altLang="en-US" sz="4800" dirty="0">
              <a:solidFill>
                <a:srgbClr val="FF0000"/>
              </a:solidFill>
              <a:latin typeface="標楷體" pitchFamily="65" charset="-120"/>
              <a:ea typeface="全真顏體" pitchFamily="49" charset="-120"/>
            </a:endParaRPr>
          </a:p>
        </p:txBody>
      </p:sp>
      <p:sp>
        <p:nvSpPr>
          <p:cNvPr id="4" name="投影片編號版面配置區 3"/>
          <p:cNvSpPr>
            <a:spLocks noGrp="1"/>
          </p:cNvSpPr>
          <p:nvPr>
            <p:ph type="sldNum" sz="quarter" idx="4294967295"/>
          </p:nvPr>
        </p:nvSpPr>
        <p:spPr>
          <a:xfrm>
            <a:off x="8429652" y="6356350"/>
            <a:ext cx="714348" cy="365125"/>
          </a:xfrm>
          <a:prstGeom prst="rect">
            <a:avLst/>
          </a:prstGeom>
        </p:spPr>
        <p:txBody>
          <a:bodyPr/>
          <a:lstStyle/>
          <a:p>
            <a:fld id="{47D433DB-B31C-49C9-BEC3-1A87A9E59357}" type="slidenum">
              <a:rPr lang="zh-TW" altLang="en-US" smtClean="0"/>
              <a:pPr/>
              <a:t>90</a:t>
            </a:fld>
            <a:endParaRPr lang="zh-TW" altLang="en-US" dirty="0"/>
          </a:p>
        </p:txBody>
      </p:sp>
      <p:pic>
        <p:nvPicPr>
          <p:cNvPr id="38914" name="Picture 2" descr="https://sites.google.com/a/cyhs.tc.edu.tw/goforfurtherstudy/_/rsrc/1446171851318/zhong-tou-qu-ji-you-zhen-shen-ru-xue-jian-zhang/images.jpg?height=249&amp;width=400"/>
          <p:cNvPicPr>
            <a:picLocks noChangeAspect="1" noChangeArrowheads="1"/>
          </p:cNvPicPr>
          <p:nvPr/>
        </p:nvPicPr>
        <p:blipFill>
          <a:blip r:embed="rId2"/>
          <a:srcRect/>
          <a:stretch>
            <a:fillRect/>
          </a:stretch>
        </p:blipFill>
        <p:spPr bwMode="auto">
          <a:xfrm>
            <a:off x="0" y="1233396"/>
            <a:ext cx="2357422" cy="1469239"/>
          </a:xfrm>
          <a:prstGeom prst="rect">
            <a:avLst/>
          </a:prstGeom>
          <a:noFill/>
        </p:spPr>
      </p:pic>
      <p:graphicFrame>
        <p:nvGraphicFramePr>
          <p:cNvPr id="9" name="資料庫圖表 8"/>
          <p:cNvGraphicFramePr/>
          <p:nvPr/>
        </p:nvGraphicFramePr>
        <p:xfrm>
          <a:off x="214282" y="1071546"/>
          <a:ext cx="8643998"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39945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ctr"/>
            <a:r>
              <a:rPr lang="zh-TW" altLang="en-US" sz="4800" dirty="0" smtClean="0">
                <a:solidFill>
                  <a:srgbClr val="7030A0"/>
                </a:solidFill>
                <a:latin typeface="標楷體" pitchFamily="65" charset="-120"/>
                <a:ea typeface="金梅毛隸書" pitchFamily="49" charset="-120"/>
              </a:rPr>
              <a:t>技優甄審入學</a:t>
            </a:r>
            <a:r>
              <a:rPr lang="zh-TW" altLang="en-US" sz="4800" dirty="0" smtClean="0">
                <a:solidFill>
                  <a:srgbClr val="7030A0"/>
                </a:solidFill>
                <a:latin typeface="Algerian" pitchFamily="82" charset="0"/>
                <a:ea typeface="金梅毛隸書" pitchFamily="49" charset="-120"/>
              </a:rPr>
              <a:t> </a:t>
            </a:r>
            <a:r>
              <a:rPr lang="en-US" altLang="zh-TW" sz="4800" dirty="0" smtClean="0">
                <a:solidFill>
                  <a:srgbClr val="7030A0"/>
                </a:solidFill>
                <a:latin typeface="Algerian" pitchFamily="82" charset="0"/>
                <a:ea typeface="金梅毛隸書" pitchFamily="49" charset="-120"/>
              </a:rPr>
              <a:t>-</a:t>
            </a:r>
            <a:r>
              <a:rPr lang="zh-TW" altLang="en-US" sz="4800" b="0" dirty="0" smtClean="0">
                <a:solidFill>
                  <a:srgbClr val="FF0000"/>
                </a:solidFill>
                <a:ea typeface="全真顏體" pitchFamily="49" charset="-120"/>
              </a:rPr>
              <a:t>超額比序順次</a:t>
            </a:r>
            <a:endParaRPr lang="zh-TW" altLang="en-US" sz="4800" b="0" dirty="0">
              <a:solidFill>
                <a:srgbClr val="FF0000"/>
              </a:solidFill>
              <a:latin typeface="標楷體" pitchFamily="65" charset="-120"/>
              <a:ea typeface="全真顏體" pitchFamily="49" charset="-120"/>
            </a:endParaRPr>
          </a:p>
        </p:txBody>
      </p:sp>
      <p:sp>
        <p:nvSpPr>
          <p:cNvPr id="4" name="投影片編號版面配置區 3"/>
          <p:cNvSpPr>
            <a:spLocks noGrp="1"/>
          </p:cNvSpPr>
          <p:nvPr>
            <p:ph type="sldNum" sz="quarter" idx="4294967295"/>
          </p:nvPr>
        </p:nvSpPr>
        <p:spPr>
          <a:xfrm>
            <a:off x="8429652" y="6356350"/>
            <a:ext cx="714348" cy="365125"/>
          </a:xfrm>
          <a:prstGeom prst="rect">
            <a:avLst/>
          </a:prstGeom>
        </p:spPr>
        <p:txBody>
          <a:bodyPr/>
          <a:lstStyle/>
          <a:p>
            <a:fld id="{47D433DB-B31C-49C9-BEC3-1A87A9E59357}" type="slidenum">
              <a:rPr lang="zh-TW" altLang="en-US" smtClean="0"/>
              <a:pPr/>
              <a:t>91</a:t>
            </a:fld>
            <a:endParaRPr lang="zh-TW" altLang="en-US" dirty="0"/>
          </a:p>
        </p:txBody>
      </p:sp>
      <p:sp>
        <p:nvSpPr>
          <p:cNvPr id="190465" name="Rectangle 1"/>
          <p:cNvSpPr>
            <a:spLocks noChangeArrowheads="1"/>
          </p:cNvSpPr>
          <p:nvPr/>
        </p:nvSpPr>
        <p:spPr bwMode="auto">
          <a:xfrm>
            <a:off x="214282" y="1357298"/>
            <a:ext cx="8501122" cy="52091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一</a:t>
            </a: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第一順次：</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依積分</a:t>
            </a:r>
            <a:r>
              <a:rPr kumimoji="1" lang="en-US" altLang="zh-TW" sz="2800" b="0" i="0" u="none" strike="noStrike" cap="none" normalizeH="0" baseline="0" dirty="0" smtClean="0">
                <a:ln>
                  <a:noFill/>
                </a:ln>
                <a:solidFill>
                  <a:srgbClr val="FF0000"/>
                </a:solidFill>
                <a:effectLst/>
                <a:latin typeface="Arial" pitchFamily="34" charset="0"/>
                <a:ea typeface="全真顏體" pitchFamily="49" charset="-120"/>
                <a:cs typeface="標楷體" pitchFamily="65" charset="-120"/>
              </a:rPr>
              <a:t>(</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技藝技能得分</a:t>
            </a:r>
            <a:r>
              <a:rPr kumimoji="1" lang="en-US" altLang="zh-TW" sz="2800" b="0" i="0" u="none" strike="noStrike" cap="none" normalizeH="0" baseline="0" dirty="0" smtClean="0">
                <a:ln>
                  <a:noFill/>
                </a:ln>
                <a:solidFill>
                  <a:srgbClr val="FF0000"/>
                </a:solidFill>
                <a:effectLst/>
                <a:latin typeface="Arial" pitchFamily="34" charset="0"/>
                <a:ea typeface="全真顏體" pitchFamily="49" charset="-120"/>
                <a:cs typeface="標楷體" pitchFamily="65" charset="-120"/>
              </a:rPr>
              <a:t>)</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高低進行比序。</a:t>
            </a:r>
            <a:endParaRPr kumimoji="1" lang="zh-TW" altLang="en-US" sz="2800" b="0" i="0" u="none" strike="noStrike" cap="none" normalizeH="0" baseline="0" dirty="0" smtClean="0">
              <a:ln>
                <a:noFill/>
              </a:ln>
              <a:solidFill>
                <a:srgbClr val="FF0000"/>
              </a:solidFill>
              <a:effectLst/>
              <a:latin typeface="Arial" pitchFamily="34" charset="0"/>
              <a:ea typeface="全真顏體" pitchFamily="49" charset="-120"/>
              <a:cs typeface="新細明體" pitchFamily="18"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二</a:t>
            </a: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第二順次：</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依學生選填該校該類科之志願序。</a:t>
            </a:r>
            <a:endParaRPr kumimoji="1" lang="zh-TW" altLang="en-US" sz="2800" b="0" i="0" u="none" strike="noStrike" cap="none" normalizeH="0" baseline="0" dirty="0" smtClean="0">
              <a:ln>
                <a:noFill/>
              </a:ln>
              <a:solidFill>
                <a:srgbClr val="FF0000"/>
              </a:solidFill>
              <a:effectLst/>
              <a:latin typeface="Arial" pitchFamily="34" charset="0"/>
              <a:ea typeface="全真顏體" pitchFamily="49" charset="-120"/>
              <a:cs typeface="新細明體" pitchFamily="18"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三</a:t>
            </a: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第三順次：</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依技藝技能得分核算基準採計項目之項次，由項次</a:t>
            </a:r>
            <a:r>
              <a:rPr kumimoji="1" lang="en-US" altLang="zh-TW" sz="2800" b="0" i="0" u="none" strike="noStrike" cap="none" normalizeH="0" baseline="0" dirty="0" smtClean="0">
                <a:ln>
                  <a:noFill/>
                </a:ln>
                <a:solidFill>
                  <a:srgbClr val="FF0000"/>
                </a:solidFill>
                <a:effectLst/>
                <a:latin typeface="Matura MT Script Capitals" pitchFamily="66" charset="0"/>
                <a:ea typeface="Verdana" pitchFamily="34" charset="0"/>
                <a:cs typeface="Verdana" pitchFamily="34" charset="0"/>
              </a:rPr>
              <a:t>1</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至項次</a:t>
            </a:r>
            <a:r>
              <a:rPr kumimoji="1" lang="en-US" altLang="zh-TW" sz="2800" b="0" i="0" u="none" strike="noStrike" cap="none" normalizeH="0" baseline="0" dirty="0" smtClean="0">
                <a:ln>
                  <a:noFill/>
                </a:ln>
                <a:solidFill>
                  <a:srgbClr val="FF0000"/>
                </a:solidFill>
                <a:effectLst/>
                <a:latin typeface="Matura MT Script Capitals" pitchFamily="66" charset="0"/>
                <a:ea typeface="全真顏體" pitchFamily="49" charset="-120"/>
                <a:cs typeface="標楷體" pitchFamily="65" charset="-120"/>
              </a:rPr>
              <a:t>8</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比序。</a:t>
            </a:r>
            <a:endParaRPr kumimoji="1" lang="zh-TW" altLang="en-US" sz="2800" b="0" i="0" u="none" strike="noStrike" cap="none" normalizeH="0" baseline="0" dirty="0" smtClean="0">
              <a:ln>
                <a:noFill/>
              </a:ln>
              <a:solidFill>
                <a:srgbClr val="FF0000"/>
              </a:solidFill>
              <a:effectLst/>
              <a:latin typeface="Arial" pitchFamily="34" charset="0"/>
              <a:ea typeface="全真顏體" pitchFamily="49" charset="-120"/>
              <a:cs typeface="新細明體" pitchFamily="18"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2800" b="1" i="0" u="none" strike="noStrike" cap="none" normalizeH="0" baseline="0" dirty="0" smtClean="0">
                <a:ln>
                  <a:noFill/>
                </a:ln>
                <a:solidFill>
                  <a:srgbClr val="002060"/>
                </a:solidFill>
                <a:effectLst/>
                <a:latin typeface="Calibri" pitchFamily="34" charset="0"/>
                <a:ea typeface="全真顏體" pitchFamily="49" charset="-120"/>
                <a:cs typeface="Times New Roman" pitchFamily="18" charset="0"/>
              </a:rPr>
              <a:t>(</a:t>
            </a:r>
            <a:r>
              <a:rPr kumimoji="1" lang="zh-TW" altLang="en-US" sz="2800" b="1" i="0" u="none" strike="noStrike" cap="none" normalizeH="0" baseline="0" dirty="0" smtClean="0">
                <a:ln>
                  <a:noFill/>
                </a:ln>
                <a:solidFill>
                  <a:srgbClr val="002060"/>
                </a:solidFill>
                <a:effectLst/>
                <a:latin typeface="Calibri" pitchFamily="34" charset="0"/>
                <a:ea typeface="全真顏體" pitchFamily="49" charset="-120"/>
                <a:cs typeface="Times New Roman" pitchFamily="18" charset="0"/>
              </a:rPr>
              <a:t>四</a:t>
            </a:r>
            <a:r>
              <a:rPr kumimoji="1" lang="en-US" altLang="zh-TW" sz="2800" b="1" i="0" u="none" strike="noStrike" cap="none" normalizeH="0" baseline="0" dirty="0" smtClean="0">
                <a:ln>
                  <a:noFill/>
                </a:ln>
                <a:solidFill>
                  <a:srgbClr val="002060"/>
                </a:solidFill>
                <a:effectLst/>
                <a:latin typeface="Calibri" pitchFamily="34" charset="0"/>
                <a:ea typeface="全真顏體" pitchFamily="49" charset="-120"/>
                <a:cs typeface="Times New Roman" pitchFamily="18" charset="0"/>
              </a:rPr>
              <a:t>)</a:t>
            </a:r>
            <a:r>
              <a:rPr kumimoji="1" lang="zh-TW" altLang="en-US" sz="2800" b="1" i="0" u="none" strike="noStrike" cap="none" normalizeH="0" baseline="0" dirty="0" smtClean="0">
                <a:ln>
                  <a:noFill/>
                </a:ln>
                <a:solidFill>
                  <a:srgbClr val="002060"/>
                </a:solidFill>
                <a:effectLst/>
                <a:latin typeface="Calibri" pitchFamily="34" charset="0"/>
                <a:ea typeface="全真顏體" pitchFamily="49" charset="-120"/>
                <a:cs typeface="Times New Roman" pitchFamily="18" charset="0"/>
              </a:rPr>
              <a:t>第四順次：</a:t>
            </a:r>
            <a:r>
              <a:rPr kumimoji="1" lang="zh-TW" altLang="en-US" sz="2800" b="0" i="0" u="none" strike="noStrike" cap="none" normalizeH="0" baseline="0" dirty="0" smtClean="0">
                <a:ln>
                  <a:noFill/>
                </a:ln>
                <a:solidFill>
                  <a:srgbClr val="FF0000"/>
                </a:solidFill>
                <a:effectLst/>
                <a:latin typeface="Calibri" pitchFamily="34" charset="0"/>
                <a:ea typeface="全真顏體" pitchFamily="49" charset="-120"/>
                <a:cs typeface="Times New Roman" pitchFamily="18" charset="0"/>
              </a:rPr>
              <a:t>依項次內之得獎名次比序。</a:t>
            </a:r>
            <a:endParaRPr kumimoji="1" lang="zh-TW" altLang="en-US" sz="2800" b="0" i="0" u="none" strike="noStrike" cap="none" normalizeH="0" baseline="0" dirty="0" smtClean="0">
              <a:ln>
                <a:noFill/>
              </a:ln>
              <a:solidFill>
                <a:srgbClr val="FF0000"/>
              </a:solidFill>
              <a:effectLst/>
              <a:latin typeface="Arial" pitchFamily="34" charset="0"/>
              <a:ea typeface="全真顏體" pitchFamily="49" charset="-120"/>
              <a:cs typeface="新細明體" pitchFamily="18" charset="-12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五</a:t>
            </a:r>
            <a:r>
              <a:rPr kumimoji="1" lang="en-US" altLang="zh-TW" sz="2800" b="1" i="0" u="none" strike="noStrike" cap="none" normalizeH="0" baseline="0" dirty="0" smtClean="0">
                <a:ln>
                  <a:noFill/>
                </a:ln>
                <a:solidFill>
                  <a:srgbClr val="002060"/>
                </a:solidFill>
                <a:effectLst/>
                <a:latin typeface="Arial" pitchFamily="34" charset="0"/>
                <a:ea typeface="全真顏體" pitchFamily="49" charset="-120"/>
                <a:cs typeface="標楷體" pitchFamily="65" charset="-120"/>
              </a:rPr>
              <a:t>)</a:t>
            </a:r>
            <a:r>
              <a:rPr kumimoji="1" lang="zh-TW" altLang="en-US" sz="2800" b="1" i="0" u="none" strike="noStrike" cap="none" normalizeH="0" baseline="0" dirty="0" smtClean="0">
                <a:ln>
                  <a:noFill/>
                </a:ln>
                <a:solidFill>
                  <a:srgbClr val="002060"/>
                </a:solidFill>
                <a:effectLst/>
                <a:latin typeface="標楷體" pitchFamily="65" charset="-120"/>
                <a:ea typeface="全真顏體" pitchFamily="49" charset="-120"/>
                <a:cs typeface="標楷體" pitchFamily="65" charset="-120"/>
              </a:rPr>
              <a:t>第五順次：</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以有參加技藝教育課程之學生優先錄取；若均為技藝教育課程之學生，則依報名相關職業群科之技藝教育課程成績</a:t>
            </a:r>
            <a:r>
              <a:rPr kumimoji="1" lang="en-US" altLang="zh-TW" sz="2800" b="0" i="0" u="none" strike="noStrike" cap="none" normalizeH="0" baseline="0" dirty="0" smtClean="0">
                <a:ln>
                  <a:noFill/>
                </a:ln>
                <a:solidFill>
                  <a:srgbClr val="FF0000"/>
                </a:solidFill>
                <a:effectLst/>
                <a:latin typeface="Aparajita" pitchFamily="34" charset="0"/>
                <a:ea typeface="全真顏體" pitchFamily="49" charset="-120"/>
                <a:cs typeface="Aparajita" pitchFamily="34" charset="0"/>
              </a:rPr>
              <a:t>PR</a:t>
            </a:r>
            <a:r>
              <a:rPr kumimoji="1" lang="zh-TW" altLang="en-US" sz="2800" b="0" i="0" u="none" strike="noStrike" cap="none" normalizeH="0" baseline="0" dirty="0" smtClean="0">
                <a:ln>
                  <a:noFill/>
                </a:ln>
                <a:solidFill>
                  <a:srgbClr val="FF0000"/>
                </a:solidFill>
                <a:effectLst/>
                <a:latin typeface="標楷體" pitchFamily="65" charset="-120"/>
                <a:ea typeface="全真顏體" pitchFamily="49" charset="-120"/>
                <a:cs typeface="標楷體" pitchFamily="65" charset="-120"/>
              </a:rPr>
              <a:t>值高低比序。</a:t>
            </a:r>
            <a:endParaRPr kumimoji="1" lang="zh-TW" altLang="en-US" sz="2800" b="0" i="0" u="none" strike="noStrike" cap="none" normalizeH="0" baseline="0" dirty="0" smtClean="0">
              <a:ln>
                <a:noFill/>
              </a:ln>
              <a:solidFill>
                <a:srgbClr val="FF0000"/>
              </a:solidFill>
              <a:effectLst/>
              <a:latin typeface="Arial" pitchFamily="34" charset="0"/>
              <a:ea typeface="全真顏體" pitchFamily="49" charset="-120"/>
              <a:cs typeface="新細明體" pitchFamily="18" charset="-120"/>
            </a:endParaRPr>
          </a:p>
        </p:txBody>
      </p:sp>
    </p:spTree>
    <p:extLst>
      <p:ext uri="{BB962C8B-B14F-4D97-AF65-F5344CB8AC3E}">
        <p14:creationId xmlns:p14="http://schemas.microsoft.com/office/powerpoint/2010/main" val="41339945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pPr algn="ctr"/>
            <a:r>
              <a:rPr lang="zh-TW" altLang="en-US" sz="4800" b="0" dirty="0" smtClean="0">
                <a:solidFill>
                  <a:srgbClr val="7030A0"/>
                </a:solidFill>
                <a:latin typeface="標楷體" pitchFamily="65" charset="-120"/>
                <a:ea typeface="全真顏體" pitchFamily="49" charset="-120"/>
              </a:rPr>
              <a:t>二、產業特殊需求類科</a:t>
            </a:r>
            <a:endParaRPr lang="zh-TW" altLang="en-US" sz="4800" b="0" dirty="0">
              <a:solidFill>
                <a:srgbClr val="7030A0"/>
              </a:solidFill>
              <a:latin typeface="標楷體" pitchFamily="65" charset="-120"/>
              <a:ea typeface="全真顏體" pitchFamily="49" charset="-120"/>
            </a:endParaRPr>
          </a:p>
        </p:txBody>
      </p:sp>
      <p:sp>
        <p:nvSpPr>
          <p:cNvPr id="3" name="內容版面配置區 2"/>
          <p:cNvSpPr>
            <a:spLocks noGrp="1"/>
          </p:cNvSpPr>
          <p:nvPr>
            <p:ph idx="1"/>
          </p:nvPr>
        </p:nvSpPr>
        <p:spPr>
          <a:xfrm>
            <a:off x="457200" y="1285860"/>
            <a:ext cx="8229600" cy="5143536"/>
          </a:xfrm>
        </p:spPr>
        <p:txBody>
          <a:bodyPr>
            <a:normAutofit/>
          </a:bodyPr>
          <a:lstStyle/>
          <a:p>
            <a:pPr marL="365760" lvl="0" indent="-256032" eaLnBrk="1" fontAlgn="auto" hangingPunct="1">
              <a:lnSpc>
                <a:spcPct val="100000"/>
              </a:lnSpc>
              <a:spcBef>
                <a:spcPts val="400"/>
              </a:spcBef>
              <a:spcAft>
                <a:spcPts val="0"/>
              </a:spcAft>
              <a:buClr>
                <a:srgbClr val="2DA2BF"/>
              </a:buClr>
              <a:buSzPct val="68000"/>
              <a:buFont typeface="Wingdings 3"/>
              <a:buChar char=""/>
              <a:defRPr/>
            </a:pP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何謂產業特殊需求類科</a:t>
            </a:r>
            <a:r>
              <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以下簡稱產特</a:t>
            </a:r>
            <a:r>
              <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endParaRPr lang="en-US" altLang="zh-TW"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標楷體" pitchFamily="65" charset="-120"/>
                <a:ea typeface="標楷體" pitchFamily="65" charset="-120"/>
              </a:rPr>
              <a:t>   產特</a:t>
            </a:r>
            <a:r>
              <a:rPr lang="zh-TW" altLang="zh-TW" sz="2600" dirty="0">
                <a:solidFill>
                  <a:prstClr val="black">
                    <a:lumMod val="95000"/>
                    <a:lumOff val="5000"/>
                  </a:prstClr>
                </a:solidFill>
                <a:latin typeface="標楷體" pitchFamily="65" charset="-120"/>
                <a:ea typeface="標楷體" pitchFamily="65" charset="-120"/>
              </a:rPr>
              <a:t>係指傳統、重要、基礎</a:t>
            </a:r>
            <a:r>
              <a:rPr lang="zh-TW" altLang="en-US" sz="2600" dirty="0">
                <a:solidFill>
                  <a:prstClr val="black">
                    <a:lumMod val="95000"/>
                    <a:lumOff val="5000"/>
                  </a:prstClr>
                </a:solidFill>
                <a:latin typeface="標楷體" pitchFamily="65" charset="-120"/>
                <a:ea typeface="標楷體" pitchFamily="65" charset="-120"/>
              </a:rPr>
              <a:t>，</a:t>
            </a:r>
            <a:r>
              <a:rPr lang="zh-TW" altLang="zh-TW" sz="2600" dirty="0">
                <a:solidFill>
                  <a:prstClr val="black">
                    <a:lumMod val="95000"/>
                    <a:lumOff val="5000"/>
                  </a:prstClr>
                </a:solidFill>
                <a:latin typeface="標楷體" pitchFamily="65" charset="-120"/>
                <a:ea typeface="標楷體" pitchFamily="65" charset="-120"/>
              </a:rPr>
              <a:t>具有急迫</a:t>
            </a:r>
            <a:r>
              <a:rPr lang="zh-TW" altLang="zh-TW" sz="2600" dirty="0" smtClean="0">
                <a:solidFill>
                  <a:prstClr val="black">
                    <a:lumMod val="95000"/>
                    <a:lumOff val="5000"/>
                  </a:prstClr>
                </a:solidFill>
                <a:latin typeface="標楷體" pitchFamily="65" charset="-120"/>
                <a:ea typeface="標楷體" pitchFamily="65" charset="-120"/>
              </a:rPr>
              <a:t>需求</a:t>
            </a:r>
            <a:r>
              <a:rPr lang="zh-TW" altLang="en-US" sz="2600" dirty="0" smtClean="0">
                <a:solidFill>
                  <a:prstClr val="black">
                    <a:lumMod val="95000"/>
                    <a:lumOff val="5000"/>
                  </a:prstClr>
                </a:solidFill>
                <a:latin typeface="標楷體" pitchFamily="65" charset="-120"/>
                <a:ea typeface="標楷體" pitchFamily="65" charset="-120"/>
              </a:rPr>
              <a:t>的</a:t>
            </a:r>
            <a:r>
              <a:rPr lang="zh-TW" altLang="zh-TW" sz="2600" dirty="0" smtClean="0">
                <a:solidFill>
                  <a:prstClr val="black">
                    <a:lumMod val="95000"/>
                    <a:lumOff val="5000"/>
                  </a:prstClr>
                </a:solidFill>
                <a:latin typeface="標楷體" pitchFamily="65" charset="-120"/>
                <a:ea typeface="標楷體" pitchFamily="65" charset="-120"/>
              </a:rPr>
              <a:t>行</a:t>
            </a:r>
            <a:r>
              <a:rPr lang="zh-TW" altLang="zh-TW" sz="2600" dirty="0">
                <a:solidFill>
                  <a:prstClr val="black">
                    <a:lumMod val="95000"/>
                    <a:lumOff val="5000"/>
                  </a:prstClr>
                </a:solidFill>
                <a:latin typeface="標楷體" pitchFamily="65" charset="-120"/>
                <a:ea typeface="標楷體" pitchFamily="65" charset="-120"/>
              </a:rPr>
              <a:t>職</a:t>
            </a:r>
            <a:endParaRPr lang="en-US" altLang="zh-TW" sz="2600" dirty="0">
              <a:solidFill>
                <a:prstClr val="black">
                  <a:lumMod val="95000"/>
                  <a:lumOff val="5000"/>
                </a:prstClr>
              </a:solidFill>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標楷體" pitchFamily="65" charset="-120"/>
                <a:ea typeface="標楷體" pitchFamily="65" charset="-120"/>
              </a:rPr>
              <a:t>   </a:t>
            </a:r>
            <a:r>
              <a:rPr lang="zh-TW" altLang="zh-TW" sz="2600" dirty="0">
                <a:solidFill>
                  <a:prstClr val="black">
                    <a:lumMod val="95000"/>
                    <a:lumOff val="5000"/>
                  </a:prstClr>
                </a:solidFill>
                <a:latin typeface="標楷體" pitchFamily="65" charset="-120"/>
                <a:ea typeface="標楷體" pitchFamily="65" charset="-120"/>
              </a:rPr>
              <a:t>業</a:t>
            </a:r>
            <a:r>
              <a:rPr lang="zh-TW" altLang="en-US" sz="2600" dirty="0">
                <a:solidFill>
                  <a:prstClr val="black">
                    <a:lumMod val="95000"/>
                    <a:lumOff val="5000"/>
                  </a:prstClr>
                </a:solidFill>
                <a:latin typeface="標楷體" pitchFamily="65" charset="-120"/>
                <a:ea typeface="標楷體" pitchFamily="65" charset="-120"/>
              </a:rPr>
              <a:t>，</a:t>
            </a:r>
            <a:r>
              <a:rPr lang="zh-TW" altLang="zh-TW" sz="2600" dirty="0">
                <a:solidFill>
                  <a:prstClr val="black">
                    <a:lumMod val="95000"/>
                    <a:lumOff val="5000"/>
                  </a:prstClr>
                </a:solidFill>
                <a:latin typeface="標楷體" pitchFamily="65" charset="-120"/>
                <a:ea typeface="標楷體" pitchFamily="65" charset="-120"/>
              </a:rPr>
              <a:t>或產業人力傳承困難</a:t>
            </a:r>
            <a:r>
              <a:rPr lang="zh-TW" altLang="en-US" sz="2600" dirty="0">
                <a:solidFill>
                  <a:prstClr val="black">
                    <a:lumMod val="95000"/>
                    <a:lumOff val="5000"/>
                  </a:prstClr>
                </a:solidFill>
                <a:latin typeface="標楷體" pitchFamily="65" charset="-120"/>
                <a:ea typeface="標楷體" pitchFamily="65" charset="-120"/>
              </a:rPr>
              <a:t>，</a:t>
            </a:r>
            <a:r>
              <a:rPr lang="zh-TW" altLang="zh-TW" sz="2600" dirty="0">
                <a:solidFill>
                  <a:prstClr val="black">
                    <a:lumMod val="95000"/>
                    <a:lumOff val="5000"/>
                  </a:prstClr>
                </a:solidFill>
                <a:latin typeface="標楷體" pitchFamily="65" charset="-120"/>
                <a:ea typeface="標楷體" pitchFamily="65" charset="-120"/>
              </a:rPr>
              <a:t>或學生就業意願較低或</a:t>
            </a:r>
            <a:endParaRPr lang="en-US" altLang="zh-TW" sz="2600" dirty="0">
              <a:solidFill>
                <a:prstClr val="black">
                  <a:lumMod val="95000"/>
                  <a:lumOff val="5000"/>
                </a:prstClr>
              </a:solidFill>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標楷體" pitchFamily="65" charset="-120"/>
                <a:ea typeface="標楷體" pitchFamily="65" charset="-120"/>
              </a:rPr>
              <a:t>   </a:t>
            </a:r>
            <a:r>
              <a:rPr lang="zh-TW" altLang="zh-TW" sz="2600" dirty="0">
                <a:solidFill>
                  <a:prstClr val="black">
                    <a:lumMod val="95000"/>
                    <a:lumOff val="5000"/>
                  </a:prstClr>
                </a:solidFill>
                <a:latin typeface="標楷體" pitchFamily="65" charset="-120"/>
                <a:ea typeface="標楷體" pitchFamily="65" charset="-120"/>
              </a:rPr>
              <a:t>設備投資成本</a:t>
            </a:r>
            <a:r>
              <a:rPr lang="zh-TW" altLang="zh-TW" sz="2600" dirty="0" smtClean="0">
                <a:solidFill>
                  <a:prstClr val="black">
                    <a:lumMod val="95000"/>
                    <a:lumOff val="5000"/>
                  </a:prstClr>
                </a:solidFill>
                <a:latin typeface="標楷體" pitchFamily="65" charset="-120"/>
                <a:ea typeface="標楷體" pitchFamily="65" charset="-120"/>
              </a:rPr>
              <a:t>高</a:t>
            </a:r>
            <a:r>
              <a:rPr lang="zh-TW" altLang="en-US" sz="2600" dirty="0" smtClean="0">
                <a:solidFill>
                  <a:prstClr val="black">
                    <a:lumMod val="95000"/>
                    <a:lumOff val="5000"/>
                  </a:prstClr>
                </a:solidFill>
                <a:latin typeface="標楷體" pitchFamily="65" charset="-120"/>
                <a:ea typeface="標楷體" pitchFamily="65" charset="-120"/>
              </a:rPr>
              <a:t>的</a:t>
            </a:r>
            <a:r>
              <a:rPr lang="zh-TW" altLang="zh-TW" sz="2600" dirty="0" smtClean="0">
                <a:solidFill>
                  <a:prstClr val="black">
                    <a:lumMod val="95000"/>
                    <a:lumOff val="5000"/>
                  </a:prstClr>
                </a:solidFill>
                <a:latin typeface="標楷體" pitchFamily="65" charset="-120"/>
                <a:ea typeface="標楷體" pitchFamily="65" charset="-120"/>
              </a:rPr>
              <a:t>類</a:t>
            </a:r>
            <a:r>
              <a:rPr lang="zh-TW" altLang="zh-TW" sz="2600" dirty="0">
                <a:solidFill>
                  <a:prstClr val="black">
                    <a:lumMod val="95000"/>
                    <a:lumOff val="5000"/>
                  </a:prstClr>
                </a:solidFill>
                <a:latin typeface="標楷體" pitchFamily="65" charset="-120"/>
                <a:ea typeface="標楷體" pitchFamily="65" charset="-120"/>
              </a:rPr>
              <a:t>科</a:t>
            </a:r>
            <a:endParaRPr lang="en-US" altLang="zh-TW" sz="2600" dirty="0">
              <a:solidFill>
                <a:prstClr val="black">
                  <a:lumMod val="95000"/>
                  <a:lumOff val="5000"/>
                </a:prstClr>
              </a:solidFill>
              <a:latin typeface="標楷體" pitchFamily="65" charset="-120"/>
              <a:ea typeface="標楷體" pitchFamily="65" charset="-120"/>
            </a:endParaRPr>
          </a:p>
          <a:p>
            <a:pPr marL="365760" lvl="0" indent="-256032" eaLnBrk="1" fontAlgn="auto" hangingPunct="1">
              <a:lnSpc>
                <a:spcPct val="100000"/>
              </a:lnSpc>
              <a:spcBef>
                <a:spcPts val="400"/>
              </a:spcBef>
              <a:spcAft>
                <a:spcPts val="0"/>
              </a:spcAft>
              <a:buClr>
                <a:srgbClr val="2DA2BF"/>
              </a:buClr>
              <a:buSzPct val="68000"/>
              <a:buFont typeface="Wingdings 3"/>
              <a:buChar char=""/>
              <a:defRPr/>
            </a:pPr>
            <a:r>
              <a:rPr lang="zh-TW" altLang="en-US" sz="2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產</a:t>
            </a:r>
            <a:r>
              <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特就學優待：</a:t>
            </a:r>
            <a:endParaRPr lang="en-US" altLang="zh-TW"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標楷體" pitchFamily="65" charset="-120"/>
                <a:ea typeface="標楷體" pitchFamily="65" charset="-120"/>
              </a:rPr>
              <a:t>對學生之補助：</a:t>
            </a:r>
            <a:endParaRPr lang="en-US" altLang="zh-TW" sz="2400" dirty="0">
              <a:solidFill>
                <a:prstClr val="black">
                  <a:lumMod val="95000"/>
                  <a:lumOff val="5000"/>
                </a:prstClr>
              </a:solidFill>
              <a:latin typeface="標楷體" pitchFamily="65" charset="-120"/>
              <a:ea typeface="標楷體" pitchFamily="65" charset="-120"/>
            </a:endParaRPr>
          </a:p>
          <a:p>
            <a:pPr marL="621792" lvl="1" indent="-228600" eaLnBrk="1" fontAlgn="auto" hangingPunct="1">
              <a:lnSpc>
                <a:spcPct val="100000"/>
              </a:lnSpc>
              <a:spcBef>
                <a:spcPts val="324"/>
              </a:spcBef>
              <a:spcAft>
                <a:spcPts val="0"/>
              </a:spcAft>
              <a:buClr>
                <a:srgbClr val="2DA2BF"/>
              </a:buClr>
              <a:buNone/>
              <a:defRPr/>
            </a:pPr>
            <a:r>
              <a:rPr lang="zh-TW" altLang="en-US" sz="2400" dirty="0">
                <a:solidFill>
                  <a:prstClr val="black">
                    <a:lumMod val="95000"/>
                    <a:lumOff val="5000"/>
                  </a:prstClr>
                </a:solidFill>
                <a:latin typeface="標楷體" pitchFamily="65" charset="-120"/>
                <a:ea typeface="標楷體" pitchFamily="65" charset="-120"/>
              </a:rPr>
              <a:t>   </a:t>
            </a:r>
            <a:r>
              <a:rPr lang="zh-TW" altLang="zh-TW" sz="2400" dirty="0">
                <a:solidFill>
                  <a:srgbClr val="002060"/>
                </a:solidFill>
                <a:latin typeface="標楷體" pitchFamily="65" charset="-120"/>
                <a:ea typeface="標楷體" pitchFamily="65" charset="-120"/>
              </a:rPr>
              <a:t>在校期間</a:t>
            </a:r>
            <a:r>
              <a:rPr lang="en-US" altLang="zh-TW" sz="2400" dirty="0">
                <a:solidFill>
                  <a:srgbClr val="002060"/>
                </a:solidFill>
                <a:latin typeface="Algerian" pitchFamily="82" charset="0"/>
                <a:ea typeface="標楷體" pitchFamily="65" charset="-120"/>
              </a:rPr>
              <a:t>3</a:t>
            </a:r>
            <a:r>
              <a:rPr lang="zh-TW" altLang="zh-TW" sz="2400" dirty="0">
                <a:solidFill>
                  <a:srgbClr val="002060"/>
                </a:solidFill>
                <a:latin typeface="標楷體" pitchFamily="65" charset="-120"/>
                <a:ea typeface="標楷體" pitchFamily="65" charset="-120"/>
              </a:rPr>
              <a:t>年免學費</a:t>
            </a:r>
            <a:r>
              <a:rPr lang="zh-TW" altLang="en-US" sz="2400" dirty="0">
                <a:solidFill>
                  <a:srgbClr val="002060"/>
                </a:solidFill>
                <a:latin typeface="標楷體" pitchFamily="65" charset="-120"/>
                <a:ea typeface="標楷體" pitchFamily="65" charset="-120"/>
              </a:rPr>
              <a:t>及雜費</a:t>
            </a:r>
            <a:r>
              <a:rPr lang="en-US" altLang="zh-TW" sz="2400" dirty="0">
                <a:solidFill>
                  <a:srgbClr val="002060"/>
                </a:solidFill>
                <a:latin typeface="標楷體" pitchFamily="65" charset="-120"/>
                <a:ea typeface="標楷體" pitchFamily="65" charset="-120"/>
              </a:rPr>
              <a:t>(</a:t>
            </a:r>
            <a:r>
              <a:rPr lang="zh-TW" altLang="en-US" sz="2400" dirty="0">
                <a:solidFill>
                  <a:srgbClr val="002060"/>
                </a:solidFill>
                <a:latin typeface="標楷體" pitchFamily="65" charset="-120"/>
                <a:ea typeface="標楷體" pitchFamily="65" charset="-120"/>
              </a:rPr>
              <a:t>免申請、無門檻</a:t>
            </a:r>
            <a:r>
              <a:rPr lang="en-US" altLang="zh-TW" sz="2400" dirty="0">
                <a:solidFill>
                  <a:srgbClr val="002060"/>
                </a:solidFill>
                <a:latin typeface="標楷體" pitchFamily="65" charset="-120"/>
                <a:ea typeface="標楷體" pitchFamily="65" charset="-120"/>
              </a:rPr>
              <a:t>)</a:t>
            </a: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標楷體" pitchFamily="65" charset="-120"/>
                <a:ea typeface="標楷體" pitchFamily="65" charset="-120"/>
              </a:rPr>
              <a:t>對學校之補助：</a:t>
            </a:r>
            <a:endParaRPr lang="en-US" altLang="zh-TW" sz="2400" dirty="0">
              <a:solidFill>
                <a:prstClr val="black">
                  <a:lumMod val="95000"/>
                  <a:lumOff val="5000"/>
                </a:prstClr>
              </a:solidFill>
              <a:latin typeface="標楷體" pitchFamily="65" charset="-120"/>
              <a:ea typeface="標楷體" pitchFamily="65" charset="-120"/>
            </a:endParaRPr>
          </a:p>
          <a:p>
            <a:pPr marL="621792" lvl="1" indent="-228600" eaLnBrk="1" fontAlgn="auto" hangingPunct="1">
              <a:lnSpc>
                <a:spcPct val="100000"/>
              </a:lnSpc>
              <a:spcBef>
                <a:spcPts val="324"/>
              </a:spcBef>
              <a:spcAft>
                <a:spcPts val="0"/>
              </a:spcAft>
              <a:buClr>
                <a:srgbClr val="2DA2BF"/>
              </a:buClr>
              <a:buNone/>
              <a:defRPr/>
            </a:pPr>
            <a:r>
              <a:rPr lang="zh-TW" altLang="en-US" sz="2400" dirty="0">
                <a:solidFill>
                  <a:prstClr val="black">
                    <a:lumMod val="95000"/>
                    <a:lumOff val="5000"/>
                  </a:prstClr>
                </a:solidFill>
                <a:latin typeface="標楷體" pitchFamily="65" charset="-120"/>
                <a:ea typeface="標楷體" pitchFamily="65" charset="-120"/>
              </a:rPr>
              <a:t>   </a:t>
            </a:r>
            <a:r>
              <a:rPr lang="zh-TW" altLang="zh-TW" sz="2400" dirty="0">
                <a:solidFill>
                  <a:srgbClr val="002060"/>
                </a:solidFill>
                <a:latin typeface="標楷體" pitchFamily="65" charset="-120"/>
                <a:ea typeface="標楷體" pitchFamily="65" charset="-120"/>
              </a:rPr>
              <a:t>業務費、課業輔導費、實習實驗費、設備費</a:t>
            </a: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標楷體" pitchFamily="65" charset="-120"/>
                <a:ea typeface="標楷體" pitchFamily="65" charset="-120"/>
              </a:rPr>
              <a:t>低收入戶子女優先入學</a:t>
            </a:r>
            <a:endParaRPr lang="zh-TW" altLang="en-US" sz="2400" dirty="0">
              <a:solidFill>
                <a:prstClr val="black">
                  <a:lumMod val="95000"/>
                  <a:lumOff val="5000"/>
                </a:prst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4294967295"/>
          </p:nvPr>
        </p:nvSpPr>
        <p:spPr>
          <a:xfrm>
            <a:off x="8572528" y="6429396"/>
            <a:ext cx="571472" cy="292079"/>
          </a:xfrm>
          <a:prstGeom prst="rect">
            <a:avLst/>
          </a:prstGeom>
        </p:spPr>
        <p:txBody>
          <a:bodyPr/>
          <a:lstStyle/>
          <a:p>
            <a:fld id="{47D433DB-B31C-49C9-BEC3-1A87A9E59357}" type="slidenum">
              <a:rPr lang="zh-TW" altLang="en-US" smtClean="0"/>
              <a:pPr/>
              <a:t>92</a:t>
            </a:fld>
            <a:endParaRPr lang="zh-TW" altLang="en-US" dirty="0"/>
          </a:p>
        </p:txBody>
      </p:sp>
    </p:spTree>
    <p:extLst>
      <p:ext uri="{BB962C8B-B14F-4D97-AF65-F5344CB8AC3E}">
        <p14:creationId xmlns:p14="http://schemas.microsoft.com/office/powerpoint/2010/main" val="26778634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0" dirty="0" smtClean="0">
                <a:solidFill>
                  <a:srgbClr val="7030A0"/>
                </a:solidFill>
                <a:latin typeface="標楷體" pitchFamily="65" charset="-120"/>
                <a:ea typeface="全真顏體" pitchFamily="49" charset="-120"/>
              </a:rPr>
              <a:t>產業特殊需求類科 </a:t>
            </a:r>
            <a:r>
              <a:rPr lang="en-US" altLang="zh-TW" b="0" dirty="0" smtClean="0">
                <a:solidFill>
                  <a:srgbClr val="7030A0"/>
                </a:solidFill>
                <a:latin typeface="標楷體" pitchFamily="65" charset="-120"/>
                <a:ea typeface="全真顏體" pitchFamily="49" charset="-120"/>
              </a:rPr>
              <a:t>-</a:t>
            </a:r>
            <a:r>
              <a:rPr lang="zh-TW" altLang="en-US" b="0" dirty="0" smtClean="0">
                <a:solidFill>
                  <a:srgbClr val="7030A0"/>
                </a:solidFill>
                <a:latin typeface="標楷體" pitchFamily="65" charset="-120"/>
                <a:ea typeface="全真顏體" pitchFamily="49" charset="-120"/>
              </a:rPr>
              <a:t> 報名資格</a:t>
            </a:r>
            <a:endParaRPr lang="zh-TW" altLang="en-US" b="0" dirty="0">
              <a:solidFill>
                <a:srgbClr val="7030A0"/>
              </a:solidFill>
              <a:latin typeface="標楷體" pitchFamily="65" charset="-120"/>
              <a:ea typeface="全真顏體" pitchFamily="49" charset="-120"/>
            </a:endParaRPr>
          </a:p>
        </p:txBody>
      </p:sp>
      <p:sp>
        <p:nvSpPr>
          <p:cNvPr id="3" name="內容版面配置區 2"/>
          <p:cNvSpPr>
            <a:spLocks noGrp="1"/>
          </p:cNvSpPr>
          <p:nvPr>
            <p:ph idx="1"/>
          </p:nvPr>
        </p:nvSpPr>
        <p:spPr>
          <a:xfrm>
            <a:off x="457200" y="1285860"/>
            <a:ext cx="8229600" cy="5357850"/>
          </a:xfrm>
        </p:spPr>
        <p:txBody>
          <a:bodyPr>
            <a:normAutofit lnSpcReduction="10000"/>
          </a:bodyPr>
          <a:lstStyle/>
          <a:p>
            <a:r>
              <a:rPr lang="zh-TW" altLang="en-US" sz="2800" b="1" u="sng" dirty="0" smtClean="0">
                <a:solidFill>
                  <a:srgbClr val="002060"/>
                </a:solidFill>
                <a:latin typeface="標楷體" pitchFamily="65" charset="-120"/>
                <a:ea typeface="標楷體" pitchFamily="65" charset="-120"/>
              </a:rPr>
              <a:t>須同時符合學歷條件之一和特別條件之一</a:t>
            </a:r>
            <a:endParaRPr lang="en-US" altLang="zh-TW" sz="2800" b="1" u="sng" dirty="0" smtClean="0">
              <a:solidFill>
                <a:srgbClr val="002060"/>
              </a:solidFill>
              <a:latin typeface="標楷體" pitchFamily="65" charset="-120"/>
              <a:ea typeface="標楷體" pitchFamily="65" charset="-120"/>
            </a:endParaRPr>
          </a:p>
          <a:p>
            <a:pPr lvl="1"/>
            <a:r>
              <a:rPr lang="zh-TW" altLang="en-US" sz="2400" dirty="0" smtClean="0">
                <a:latin typeface="標楷體" pitchFamily="65" charset="-120"/>
                <a:ea typeface="標楷體" pitchFamily="65" charset="-120"/>
              </a:rPr>
              <a:t>學歷條件</a:t>
            </a:r>
            <a:endParaRPr lang="en-US" altLang="zh-TW" sz="24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國中或</a:t>
            </a:r>
            <a:r>
              <a:rPr lang="zh-TW" altLang="en-US" sz="2000" dirty="0" smtClean="0">
                <a:latin typeface="標楷體" pitchFamily="65" charset="-120"/>
                <a:ea typeface="標楷體" pitchFamily="65" charset="-120"/>
              </a:rPr>
              <a:t>同等學歷</a:t>
            </a:r>
            <a:endParaRPr lang="en-US" altLang="zh-TW" sz="2000" dirty="0" smtClean="0">
              <a:latin typeface="標楷體" pitchFamily="65" charset="-120"/>
              <a:ea typeface="標楷體" pitchFamily="65" charset="-120"/>
            </a:endParaRPr>
          </a:p>
          <a:p>
            <a:pPr lvl="2"/>
            <a:r>
              <a:rPr lang="zh-TW" altLang="en-US" sz="2000" dirty="0" smtClean="0">
                <a:latin typeface="標楷體" pitchFamily="65" charset="-120"/>
                <a:ea typeface="標楷體" pitchFamily="65" charset="-120"/>
              </a:rPr>
              <a:t>丙</a:t>
            </a:r>
            <a:r>
              <a:rPr lang="zh-TW" altLang="en-US" sz="2000" dirty="0">
                <a:latin typeface="標楷體" pitchFamily="65" charset="-120"/>
                <a:ea typeface="標楷體" pitchFamily="65" charset="-120"/>
              </a:rPr>
              <a:t>級技術士證或相當於丙級以上技術士</a:t>
            </a:r>
            <a:r>
              <a:rPr lang="zh-TW" altLang="en-US" sz="2000" dirty="0" smtClean="0">
                <a:latin typeface="標楷體" pitchFamily="65" charset="-120"/>
                <a:ea typeface="標楷體" pitchFamily="65" charset="-120"/>
              </a:rPr>
              <a:t>證</a:t>
            </a:r>
            <a:endParaRPr lang="en-US" altLang="zh-TW" sz="2000" dirty="0" smtClean="0">
              <a:latin typeface="標楷體" pitchFamily="65" charset="-120"/>
              <a:ea typeface="標楷體" pitchFamily="65" charset="-120"/>
            </a:endParaRPr>
          </a:p>
          <a:p>
            <a:pPr lvl="1"/>
            <a:r>
              <a:rPr lang="zh-TW" altLang="en-US" sz="2400" dirty="0" smtClean="0">
                <a:latin typeface="標楷體" pitchFamily="65" charset="-120"/>
                <a:ea typeface="標楷體" pitchFamily="65" charset="-120"/>
              </a:rPr>
              <a:t>特別條件</a:t>
            </a:r>
            <a:endParaRPr lang="en-US" altLang="zh-TW" sz="24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低收入戶子女 </a:t>
            </a:r>
          </a:p>
          <a:p>
            <a:pPr lvl="2"/>
            <a:r>
              <a:rPr lang="zh-TW" altLang="en-US" sz="2000" dirty="0">
                <a:latin typeface="標楷體" pitchFamily="65" charset="-120"/>
                <a:ea typeface="標楷體" pitchFamily="65" charset="-120"/>
              </a:rPr>
              <a:t>中低收入戶</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失業勞工</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特殊境遇家庭</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育幼院</a:t>
            </a:r>
            <a:r>
              <a:rPr lang="zh-TW" altLang="en-US" sz="2000" dirty="0" smtClean="0">
                <a:latin typeface="標楷體" pitchFamily="65" charset="-120"/>
                <a:ea typeface="標楷體" pitchFamily="65" charset="-120"/>
              </a:rPr>
              <a:t>童</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農漁民</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軍公教</a:t>
            </a:r>
            <a:r>
              <a:rPr lang="zh-TW" altLang="en-US" sz="2000" dirty="0" smtClean="0">
                <a:latin typeface="標楷體" pitchFamily="65" charset="-120"/>
                <a:ea typeface="標楷體" pitchFamily="65" charset="-120"/>
              </a:rPr>
              <a:t>遺族</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身心障礙人士</a:t>
            </a:r>
            <a:r>
              <a:rPr lang="zh-TW" altLang="en-US" sz="2000" dirty="0" smtClean="0">
                <a:latin typeface="標楷體" pitchFamily="65" charset="-120"/>
                <a:ea typeface="標楷體" pitchFamily="65" charset="-120"/>
              </a:rPr>
              <a:t>子女</a:t>
            </a:r>
            <a:endParaRPr lang="en-US" altLang="zh-TW" sz="2000" dirty="0" smtClean="0">
              <a:latin typeface="標楷體" pitchFamily="65" charset="-120"/>
              <a:ea typeface="標楷體" pitchFamily="65" charset="-120"/>
            </a:endParaRPr>
          </a:p>
          <a:p>
            <a:pPr lvl="2"/>
            <a:r>
              <a:rPr lang="zh-TW" altLang="en-US" sz="2000" dirty="0">
                <a:latin typeface="標楷體" pitchFamily="65" charset="-120"/>
                <a:ea typeface="標楷體" pitchFamily="65" charset="-120"/>
              </a:rPr>
              <a:t>原住民</a:t>
            </a:r>
          </a:p>
        </p:txBody>
      </p:sp>
      <p:pic>
        <p:nvPicPr>
          <p:cNvPr id="69633" name="Picture 1"/>
          <p:cNvPicPr>
            <a:picLocks noChangeAspect="1" noChangeArrowheads="1"/>
          </p:cNvPicPr>
          <p:nvPr/>
        </p:nvPicPr>
        <p:blipFill>
          <a:blip r:embed="rId2"/>
          <a:srcRect/>
          <a:stretch>
            <a:fillRect/>
          </a:stretch>
        </p:blipFill>
        <p:spPr bwMode="auto">
          <a:xfrm>
            <a:off x="5500694" y="3535992"/>
            <a:ext cx="2924181" cy="2802902"/>
          </a:xfrm>
          <a:prstGeom prst="rect">
            <a:avLst/>
          </a:prstGeom>
          <a:noFill/>
          <a:ln w="9525">
            <a:noFill/>
            <a:miter lim="800000"/>
            <a:headEnd/>
            <a:tailEnd/>
          </a:ln>
          <a:effectLst/>
        </p:spPr>
      </p:pic>
    </p:spTree>
    <p:extLst>
      <p:ext uri="{BB962C8B-B14F-4D97-AF65-F5344CB8AC3E}">
        <p14:creationId xmlns:p14="http://schemas.microsoft.com/office/powerpoint/2010/main" val="31843299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7030A0"/>
                </a:solidFill>
                <a:latin typeface="標楷體" pitchFamily="65" charset="-120"/>
                <a:ea typeface="全真顏體" pitchFamily="49" charset="-120"/>
              </a:rPr>
              <a:t>三、實用</a:t>
            </a:r>
            <a:r>
              <a:rPr lang="zh-TW" altLang="en-US" sz="4800" b="0" dirty="0">
                <a:solidFill>
                  <a:srgbClr val="7030A0"/>
                </a:solidFill>
                <a:latin typeface="標楷體" pitchFamily="65" charset="-120"/>
                <a:ea typeface="全真顏體" pitchFamily="49" charset="-120"/>
              </a:rPr>
              <a:t>技能學</a:t>
            </a:r>
            <a:r>
              <a:rPr lang="zh-TW" altLang="en-US" sz="4800" b="0" dirty="0" smtClean="0">
                <a:solidFill>
                  <a:srgbClr val="7030A0"/>
                </a:solidFill>
                <a:latin typeface="標楷體" pitchFamily="65" charset="-120"/>
                <a:ea typeface="全真顏體" pitchFamily="49" charset="-120"/>
              </a:rPr>
              <a:t>程</a:t>
            </a:r>
            <a:r>
              <a:rPr lang="en-US" altLang="zh-TW" sz="4800" b="0" dirty="0" smtClean="0">
                <a:solidFill>
                  <a:srgbClr val="7030A0"/>
                </a:solidFill>
                <a:latin typeface="標楷體" pitchFamily="65" charset="-120"/>
                <a:ea typeface="全真顏體" pitchFamily="49" charset="-120"/>
              </a:rPr>
              <a:t>(1/3)</a:t>
            </a:r>
            <a:endParaRPr lang="zh-TW" altLang="en-US" b="0"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357298"/>
            <a:ext cx="8229600" cy="5214974"/>
          </a:xfrm>
        </p:spPr>
        <p:txBody>
          <a:bodyPr>
            <a:noAutofit/>
          </a:bodyPr>
          <a:lstStyle/>
          <a:p>
            <a:pPr algn="r"/>
            <a:r>
              <a:rPr lang="zh-TW" altLang="en-US" sz="3200" dirty="0" smtClean="0">
                <a:solidFill>
                  <a:schemeClr val="tx2">
                    <a:lumMod val="75000"/>
                  </a:schemeClr>
                </a:solidFill>
                <a:latin typeface="標楷體" pitchFamily="65" charset="-120"/>
                <a:ea typeface="全真顏體" pitchFamily="49" charset="-120"/>
              </a:rPr>
              <a:t>承辦學校：松山工農</a:t>
            </a:r>
            <a:endParaRPr lang="en-US" altLang="zh-TW" sz="3200" dirty="0" smtClean="0">
              <a:solidFill>
                <a:schemeClr val="tx2">
                  <a:lumMod val="75000"/>
                </a:schemeClr>
              </a:solidFill>
              <a:latin typeface="標楷體" pitchFamily="65" charset="-120"/>
              <a:ea typeface="全真顏體" pitchFamily="49" charset="-120"/>
              <a:sym typeface="Wingdings"/>
            </a:endParaRPr>
          </a:p>
          <a:p>
            <a:r>
              <a:rPr lang="zh-TW" altLang="en-US" sz="3200" dirty="0" smtClean="0">
                <a:latin typeface="標楷體" pitchFamily="65" charset="-120"/>
                <a:ea typeface="標楷體" pitchFamily="65" charset="-120"/>
                <a:sym typeface="Wingdings"/>
              </a:rPr>
              <a:t></a:t>
            </a:r>
            <a:r>
              <a:rPr lang="zh-TW" altLang="en-US" sz="3200" dirty="0" smtClean="0">
                <a:latin typeface="標楷體" pitchFamily="65" charset="-120"/>
                <a:ea typeface="標楷體" pitchFamily="65" charset="-120"/>
              </a:rPr>
              <a:t>以學生為中心、學校為本位的教育，注重</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  學生多元性向與適性發展教育環境。</a:t>
            </a:r>
            <a:endParaRPr lang="en-US" altLang="zh-TW" sz="3200" b="1"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sym typeface="Wingdings"/>
              </a:rPr>
              <a:t></a:t>
            </a:r>
            <a:r>
              <a:rPr lang="zh-TW" altLang="en-US" sz="3200" b="1" dirty="0" smtClean="0">
                <a:latin typeface="標楷體" pitchFamily="65" charset="-120"/>
                <a:ea typeface="標楷體" pitchFamily="65" charset="-120"/>
              </a:rPr>
              <a:t>課程設計是延續國中技藝教育課程，為具 </a:t>
            </a:r>
            <a:endParaRPr lang="en-US" altLang="zh-TW" sz="3200" b="1" dirty="0" smtClean="0">
              <a:latin typeface="標楷體" pitchFamily="65" charset="-120"/>
              <a:ea typeface="標楷體" pitchFamily="65" charset="-120"/>
            </a:endParaRPr>
          </a:p>
          <a:p>
            <a:r>
              <a:rPr lang="zh-TW" altLang="en-US" sz="3200" b="1" dirty="0" smtClean="0">
                <a:latin typeface="標楷體" pitchFamily="65" charset="-120"/>
                <a:ea typeface="標楷體" pitchFamily="65" charset="-120"/>
              </a:rPr>
              <a:t>  有技藝傾向、就業意願和想學習一技之長</a:t>
            </a:r>
            <a:endParaRPr lang="en-US" altLang="zh-TW" sz="3200" b="1" dirty="0" smtClean="0">
              <a:latin typeface="標楷體" pitchFamily="65" charset="-120"/>
              <a:ea typeface="標楷體" pitchFamily="65" charset="-120"/>
            </a:endParaRPr>
          </a:p>
          <a:p>
            <a:r>
              <a:rPr lang="zh-TW" altLang="en-US" sz="3200" b="1" dirty="0" smtClean="0">
                <a:latin typeface="標楷體" pitchFamily="65" charset="-120"/>
                <a:ea typeface="標楷體" pitchFamily="65" charset="-120"/>
              </a:rPr>
              <a:t>  的學生所設計的學習環境。</a:t>
            </a:r>
            <a:endParaRPr lang="en-US" altLang="zh-TW" sz="3200" b="1"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sym typeface="Wingdings"/>
              </a:rPr>
              <a:t></a:t>
            </a:r>
            <a:r>
              <a:rPr lang="zh-TW" altLang="en-US" sz="3200" dirty="0" smtClean="0">
                <a:latin typeface="標楷體" pitchFamily="65" charset="-120"/>
                <a:ea typeface="標楷體" pitchFamily="65" charset="-120"/>
              </a:rPr>
              <a:t>採分區分發方式。曾選習國中技藝教育學</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  生優先分發，未曾選習國中技藝教育學生</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  次之。</a:t>
            </a:r>
            <a:endParaRPr lang="en-US" altLang="zh-TW" sz="32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5459485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7030A0"/>
                </a:solidFill>
                <a:latin typeface="標楷體" pitchFamily="65" charset="-120"/>
                <a:ea typeface="全真顏體" pitchFamily="49" charset="-120"/>
              </a:rPr>
              <a:t>三、實用</a:t>
            </a:r>
            <a:r>
              <a:rPr lang="zh-TW" altLang="en-US" sz="4800" b="0" dirty="0">
                <a:solidFill>
                  <a:srgbClr val="7030A0"/>
                </a:solidFill>
                <a:latin typeface="標楷體" pitchFamily="65" charset="-120"/>
                <a:ea typeface="全真顏體" pitchFamily="49" charset="-120"/>
              </a:rPr>
              <a:t>技能學</a:t>
            </a:r>
            <a:r>
              <a:rPr lang="zh-TW" altLang="en-US" sz="4800" b="0" dirty="0" smtClean="0">
                <a:solidFill>
                  <a:srgbClr val="7030A0"/>
                </a:solidFill>
                <a:latin typeface="標楷體" pitchFamily="65" charset="-120"/>
                <a:ea typeface="全真顏體" pitchFamily="49" charset="-120"/>
              </a:rPr>
              <a:t>程</a:t>
            </a:r>
            <a:r>
              <a:rPr lang="en-US" altLang="zh-TW" sz="4800" b="0" dirty="0" smtClean="0">
                <a:solidFill>
                  <a:srgbClr val="7030A0"/>
                </a:solidFill>
                <a:latin typeface="標楷體" pitchFamily="65" charset="-120"/>
                <a:ea typeface="全真顏體" pitchFamily="49" charset="-120"/>
              </a:rPr>
              <a:t>(2/3)</a:t>
            </a:r>
            <a:endParaRPr lang="zh-TW" altLang="en-US" b="0"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357298"/>
            <a:ext cx="8229600" cy="5214974"/>
          </a:xfrm>
        </p:spPr>
        <p:txBody>
          <a:bodyPr>
            <a:normAutofit lnSpcReduction="10000"/>
          </a:bodyPr>
          <a:lstStyle/>
          <a:p>
            <a:r>
              <a:rPr lang="zh-TW" altLang="en-US" sz="30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rPr>
              <a:t>全</a:t>
            </a:r>
            <a:r>
              <a:rPr lang="zh-TW" altLang="en-US" sz="3000" b="1" dirty="0" smtClean="0">
                <a:latin typeface="標楷體" pitchFamily="65" charset="-120"/>
                <a:ea typeface="標楷體" pitchFamily="65" charset="-120"/>
              </a:rPr>
              <a:t>國分區同時辦理輔導分發入學</a:t>
            </a:r>
            <a:endParaRPr lang="en-US" altLang="zh-TW" sz="3000" b="1"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sym typeface="Wingdings"/>
              </a:rPr>
              <a:t></a:t>
            </a:r>
            <a:r>
              <a:rPr lang="zh-TW" altLang="en-US" sz="3000" b="1" dirty="0" smtClean="0">
                <a:latin typeface="標楷體" pitchFamily="65" charset="-120"/>
                <a:ea typeface="標楷體" pitchFamily="65" charset="-120"/>
              </a:rPr>
              <a:t>學生</a:t>
            </a:r>
            <a:r>
              <a:rPr lang="zh-TW" altLang="en-US" sz="3000" dirty="0" smtClean="0">
                <a:latin typeface="標楷體" pitchFamily="65" charset="-120"/>
                <a:ea typeface="標楷體" pitchFamily="65" charset="-120"/>
              </a:rPr>
              <a:t>可任選一區報名</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限一區</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，採志願序分發</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rPr>
              <a:t>  不採計在校或國中教育會考成績</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rPr>
              <a:t>修習國中技藝教育課程之國中畢業生優先</a:t>
            </a:r>
            <a:r>
              <a:rPr lang="zh-TW" altLang="en-US" sz="3000" dirty="0">
                <a:latin typeface="標楷體" pitchFamily="65" charset="-120"/>
                <a:ea typeface="標楷體" pitchFamily="65" charset="-120"/>
              </a:rPr>
              <a:t>錄取</a:t>
            </a:r>
            <a:endParaRPr lang="en-US" altLang="zh-TW" sz="3000" dirty="0" smtClean="0">
              <a:latin typeface="標楷體" pitchFamily="65" charset="-120"/>
              <a:ea typeface="標楷體" pitchFamily="65" charset="-120"/>
            </a:endParaRPr>
          </a:p>
          <a:p>
            <a:pPr marL="0" indent="0">
              <a:buNone/>
            </a:pPr>
            <a:endParaRPr lang="en-US" altLang="zh-TW" sz="3000" dirty="0" smtClean="0">
              <a:solidFill>
                <a:srgbClr val="0000FF"/>
              </a:solidFill>
              <a:latin typeface="標楷體" pitchFamily="65" charset="-120"/>
              <a:ea typeface="標楷體" pitchFamily="65" charset="-120"/>
            </a:endParaRPr>
          </a:p>
          <a:p>
            <a:r>
              <a:rPr lang="zh-TW" altLang="en-US" sz="3200" dirty="0" smtClean="0">
                <a:solidFill>
                  <a:srgbClr val="0000FF"/>
                </a:solidFill>
                <a:latin typeface="標楷體" pitchFamily="65" charset="-120"/>
                <a:ea typeface="標楷體" pitchFamily="65" charset="-120"/>
                <a:sym typeface="Wingdings 2"/>
              </a:rPr>
              <a:t></a:t>
            </a:r>
            <a:r>
              <a:rPr lang="zh-TW" altLang="en-US" sz="3000" b="1" dirty="0" smtClean="0">
                <a:solidFill>
                  <a:srgbClr val="0000FF"/>
                </a:solidFill>
                <a:latin typeface="標楷體" pitchFamily="65" charset="-120"/>
                <a:ea typeface="標楷體" pitchFamily="65" charset="-120"/>
              </a:rPr>
              <a:t>優點特色</a:t>
            </a:r>
            <a:endParaRPr lang="en-US" altLang="zh-TW" sz="3000" b="1" dirty="0" smtClean="0">
              <a:solidFill>
                <a:srgbClr val="0000FF"/>
              </a:solidFill>
              <a:latin typeface="標楷體" pitchFamily="65" charset="-120"/>
              <a:ea typeface="標楷體" pitchFamily="65" charset="-120"/>
            </a:endParaRPr>
          </a:p>
          <a:p>
            <a:r>
              <a:rPr lang="zh-TW" altLang="en-US" sz="30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rPr>
              <a:t>培養</a:t>
            </a:r>
            <a:r>
              <a:rPr lang="zh-TW" altLang="en-US" sz="3000" dirty="0">
                <a:latin typeface="標楷體" pitchFamily="65" charset="-120"/>
                <a:ea typeface="標楷體" pitchFamily="65" charset="-120"/>
              </a:rPr>
              <a:t>學生職場就業技能為主</a:t>
            </a:r>
            <a:endParaRPr lang="en-US" altLang="zh-TW" sz="3000" dirty="0">
              <a:latin typeface="標楷體" pitchFamily="65" charset="-120"/>
              <a:ea typeface="標楷體" pitchFamily="65" charset="-120"/>
            </a:endParaRPr>
          </a:p>
          <a:p>
            <a:r>
              <a:rPr lang="zh-TW" altLang="en-US" sz="30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rPr>
              <a:t>適合</a:t>
            </a:r>
            <a:r>
              <a:rPr lang="zh-TW" altLang="en-US" sz="3000" dirty="0">
                <a:latin typeface="標楷體" pitchFamily="65" charset="-120"/>
                <a:ea typeface="標楷體" pitchFamily="65" charset="-120"/>
              </a:rPr>
              <a:t>有興趣學習技藝，就業意願</a:t>
            </a:r>
            <a:r>
              <a:rPr lang="zh-TW" altLang="en-US" sz="3000" dirty="0" smtClean="0">
                <a:latin typeface="標楷體" pitchFamily="65" charset="-120"/>
                <a:ea typeface="標楷體" pitchFamily="65" charset="-120"/>
              </a:rPr>
              <a:t>高且</a:t>
            </a:r>
            <a:r>
              <a:rPr lang="zh-TW" altLang="en-US" sz="3000" dirty="0">
                <a:latin typeface="標楷體" pitchFamily="65" charset="-120"/>
                <a:ea typeface="標楷體" pitchFamily="65" charset="-120"/>
              </a:rPr>
              <a:t>想</a:t>
            </a:r>
            <a:r>
              <a:rPr lang="zh-TW" altLang="en-US" sz="3000" dirty="0" smtClean="0">
                <a:latin typeface="標楷體" pitchFamily="65" charset="-120"/>
                <a:ea typeface="標楷體" pitchFamily="65" charset="-120"/>
              </a:rPr>
              <a:t>學習</a:t>
            </a:r>
            <a:r>
              <a:rPr lang="en-US" altLang="zh-TW" sz="3000" dirty="0" smtClean="0">
                <a:latin typeface="標楷體" pitchFamily="65" charset="-120"/>
                <a:ea typeface="標楷體" pitchFamily="65" charset="-120"/>
              </a:rPr>
              <a:t/>
            </a:r>
            <a:br>
              <a:rPr lang="en-US" altLang="zh-TW" sz="3000" dirty="0" smtClean="0">
                <a:latin typeface="標楷體" pitchFamily="65" charset="-120"/>
                <a:ea typeface="標楷體" pitchFamily="65" charset="-120"/>
              </a:rPr>
            </a:br>
            <a:r>
              <a:rPr lang="zh-TW" altLang="en-US" sz="3000" dirty="0" smtClean="0">
                <a:latin typeface="標楷體" pitchFamily="65" charset="-120"/>
                <a:ea typeface="標楷體" pitchFamily="65" charset="-120"/>
              </a:rPr>
              <a:t>  一技之長</a:t>
            </a:r>
            <a:r>
              <a:rPr lang="zh-TW" altLang="en-US" sz="3000" dirty="0">
                <a:latin typeface="標楷體" pitchFamily="65" charset="-120"/>
                <a:ea typeface="標楷體" pitchFamily="65" charset="-120"/>
              </a:rPr>
              <a:t>的</a:t>
            </a:r>
            <a:r>
              <a:rPr lang="zh-TW" altLang="en-US" sz="3000" dirty="0" smtClean="0">
                <a:latin typeface="標楷體" pitchFamily="65" charset="-120"/>
                <a:ea typeface="標楷體" pitchFamily="65" charset="-120"/>
              </a:rPr>
              <a:t>學生</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rPr>
              <a:t>日間上課／夜間上課</a:t>
            </a:r>
            <a:endParaRPr lang="en-US" altLang="zh-TW" sz="3000" dirty="0">
              <a:latin typeface="標楷體" pitchFamily="65" charset="-120"/>
              <a:ea typeface="標楷體" pitchFamily="65" charset="-120"/>
            </a:endParaRPr>
          </a:p>
        </p:txBody>
      </p:sp>
    </p:spTree>
    <p:extLst>
      <p:ext uri="{BB962C8B-B14F-4D97-AF65-F5344CB8AC3E}">
        <p14:creationId xmlns:p14="http://schemas.microsoft.com/office/powerpoint/2010/main" val="35459485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7030A0"/>
                </a:solidFill>
                <a:latin typeface="標楷體" pitchFamily="65" charset="-120"/>
                <a:ea typeface="全真顏體" pitchFamily="49" charset="-120"/>
              </a:rPr>
              <a:t>三、實用</a:t>
            </a:r>
            <a:r>
              <a:rPr lang="zh-TW" altLang="en-US" sz="4800" b="0" dirty="0">
                <a:solidFill>
                  <a:srgbClr val="7030A0"/>
                </a:solidFill>
                <a:latin typeface="標楷體" pitchFamily="65" charset="-120"/>
                <a:ea typeface="全真顏體" pitchFamily="49" charset="-120"/>
              </a:rPr>
              <a:t>技能學</a:t>
            </a:r>
            <a:r>
              <a:rPr lang="zh-TW" altLang="en-US" sz="4800" b="0" dirty="0" smtClean="0">
                <a:solidFill>
                  <a:srgbClr val="7030A0"/>
                </a:solidFill>
                <a:latin typeface="標楷體" pitchFamily="65" charset="-120"/>
                <a:ea typeface="全真顏體" pitchFamily="49" charset="-120"/>
              </a:rPr>
              <a:t>程</a:t>
            </a:r>
            <a:r>
              <a:rPr lang="en-US" altLang="zh-TW" sz="4800" b="0" dirty="0" smtClean="0">
                <a:solidFill>
                  <a:srgbClr val="7030A0"/>
                </a:solidFill>
                <a:latin typeface="標楷體" pitchFamily="65" charset="-120"/>
                <a:ea typeface="全真顏體" pitchFamily="49" charset="-120"/>
              </a:rPr>
              <a:t>(3/3)</a:t>
            </a:r>
            <a:endParaRPr lang="zh-TW" altLang="en-US" b="0" dirty="0">
              <a:solidFill>
                <a:srgbClr val="7030A0"/>
              </a:solidFill>
              <a:latin typeface="標楷體" pitchFamily="65" charset="-120"/>
              <a:ea typeface="標楷體" pitchFamily="65" charset="-120"/>
            </a:endParaRPr>
          </a:p>
        </p:txBody>
      </p:sp>
      <p:sp>
        <p:nvSpPr>
          <p:cNvPr id="3" name="內容版面配置區 2"/>
          <p:cNvSpPr>
            <a:spLocks noGrp="1"/>
          </p:cNvSpPr>
          <p:nvPr>
            <p:ph idx="1"/>
          </p:nvPr>
        </p:nvSpPr>
        <p:spPr>
          <a:xfrm>
            <a:off x="457200" y="1357298"/>
            <a:ext cx="8229600" cy="5214974"/>
          </a:xfrm>
        </p:spPr>
        <p:txBody>
          <a:bodyPr>
            <a:normAutofit/>
          </a:bodyPr>
          <a:lstStyle/>
          <a:p>
            <a:r>
              <a:rPr lang="zh-TW" altLang="en-US" sz="3000" dirty="0" smtClean="0">
                <a:latin typeface="標楷體" pitchFamily="65" charset="-120"/>
                <a:ea typeface="標楷體" pitchFamily="65" charset="-120"/>
                <a:sym typeface="Wingdings"/>
              </a:rPr>
              <a:t>重要招生日程</a:t>
            </a:r>
          </a:p>
          <a:p>
            <a:r>
              <a:rPr lang="zh-TW" altLang="en-US" sz="28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sym typeface="Wingdings"/>
              </a:rPr>
              <a:t>報名日期：</a:t>
            </a:r>
            <a:r>
              <a:rPr lang="en-US" altLang="zh-TW" sz="3000" dirty="0" smtClean="0">
                <a:latin typeface="標楷體" pitchFamily="65" charset="-120"/>
                <a:ea typeface="標楷體" pitchFamily="65" charset="-120"/>
                <a:sym typeface="Wingdings"/>
              </a:rPr>
              <a:t>106</a:t>
            </a:r>
            <a:r>
              <a:rPr lang="zh-TW" altLang="en-US" sz="3000" dirty="0" smtClean="0">
                <a:latin typeface="標楷體" pitchFamily="65" charset="-120"/>
                <a:ea typeface="標楷體" pitchFamily="65" charset="-120"/>
                <a:sym typeface="Wingdings"/>
              </a:rPr>
              <a:t>年</a:t>
            </a:r>
            <a:r>
              <a:rPr lang="en-US" altLang="zh-TW" sz="3000" dirty="0" smtClean="0">
                <a:latin typeface="標楷體" pitchFamily="65" charset="-120"/>
                <a:ea typeface="標楷體" pitchFamily="65" charset="-120"/>
                <a:sym typeface="Wingdings"/>
              </a:rPr>
              <a:t>5</a:t>
            </a:r>
            <a:r>
              <a:rPr lang="zh-TW" altLang="en-US" sz="3000" dirty="0" smtClean="0">
                <a:latin typeface="標楷體" pitchFamily="65" charset="-120"/>
                <a:ea typeface="標楷體" pitchFamily="65" charset="-120"/>
                <a:sym typeface="Wingdings"/>
              </a:rPr>
              <a:t>月</a:t>
            </a:r>
            <a:r>
              <a:rPr lang="en-US" altLang="zh-TW" sz="3000" dirty="0" smtClean="0">
                <a:latin typeface="標楷體" pitchFamily="65" charset="-120"/>
                <a:ea typeface="標楷體" pitchFamily="65" charset="-120"/>
                <a:sym typeface="Wingdings"/>
              </a:rPr>
              <a:t>24-25</a:t>
            </a:r>
            <a:r>
              <a:rPr lang="zh-TW" altLang="en-US" sz="3000" dirty="0" smtClean="0">
                <a:latin typeface="標楷體" pitchFamily="65" charset="-120"/>
                <a:ea typeface="標楷體" pitchFamily="65" charset="-120"/>
                <a:sym typeface="Wingdings"/>
              </a:rPr>
              <a:t>日</a:t>
            </a:r>
          </a:p>
          <a:p>
            <a:r>
              <a:rPr lang="zh-TW" altLang="en-US" sz="28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sym typeface="Wingdings"/>
              </a:rPr>
              <a:t>放榜：</a:t>
            </a:r>
            <a:r>
              <a:rPr lang="en-US" altLang="zh-TW" sz="3000" dirty="0" smtClean="0">
                <a:latin typeface="標楷體" pitchFamily="65" charset="-120"/>
                <a:ea typeface="標楷體" pitchFamily="65" charset="-120"/>
                <a:sym typeface="Wingdings"/>
              </a:rPr>
              <a:t>106</a:t>
            </a:r>
            <a:r>
              <a:rPr lang="zh-TW" altLang="en-US" sz="3000" dirty="0" smtClean="0">
                <a:latin typeface="標楷體" pitchFamily="65" charset="-120"/>
                <a:ea typeface="標楷體" pitchFamily="65" charset="-120"/>
                <a:sym typeface="Wingdings"/>
              </a:rPr>
              <a:t>年</a:t>
            </a:r>
            <a:r>
              <a:rPr lang="en-US" altLang="zh-TW" sz="3000" dirty="0" smtClean="0">
                <a:latin typeface="標楷體" pitchFamily="65" charset="-120"/>
                <a:ea typeface="標楷體" pitchFamily="65" charset="-120"/>
                <a:sym typeface="Wingdings"/>
              </a:rPr>
              <a:t>6</a:t>
            </a:r>
            <a:r>
              <a:rPr lang="zh-TW" altLang="en-US" sz="3000" dirty="0" smtClean="0">
                <a:latin typeface="標楷體" pitchFamily="65" charset="-120"/>
                <a:ea typeface="標楷體" pitchFamily="65" charset="-120"/>
                <a:sym typeface="Wingdings"/>
              </a:rPr>
              <a:t>月</a:t>
            </a:r>
            <a:r>
              <a:rPr lang="en-US" altLang="zh-TW" sz="3000" dirty="0" smtClean="0">
                <a:latin typeface="標楷體" pitchFamily="65" charset="-120"/>
                <a:ea typeface="標楷體" pitchFamily="65" charset="-120"/>
                <a:sym typeface="Wingdings"/>
              </a:rPr>
              <a:t>13</a:t>
            </a:r>
            <a:r>
              <a:rPr lang="zh-TW" altLang="en-US" sz="3000" dirty="0" smtClean="0">
                <a:latin typeface="標楷體" pitchFamily="65" charset="-120"/>
                <a:ea typeface="標楷體" pitchFamily="65" charset="-120"/>
                <a:sym typeface="Wingdings"/>
              </a:rPr>
              <a:t>日</a:t>
            </a:r>
          </a:p>
          <a:p>
            <a:r>
              <a:rPr lang="zh-TW" altLang="en-US" sz="2800" dirty="0" smtClean="0">
                <a:latin typeface="標楷體" pitchFamily="65" charset="-120"/>
                <a:ea typeface="標楷體" pitchFamily="65" charset="-120"/>
                <a:sym typeface="Wingdings"/>
              </a:rPr>
              <a:t></a:t>
            </a:r>
            <a:r>
              <a:rPr lang="zh-TW" altLang="en-US" sz="3000" dirty="0" smtClean="0">
                <a:latin typeface="標楷體" pitchFamily="65" charset="-120"/>
                <a:ea typeface="標楷體" pitchFamily="65" charset="-120"/>
                <a:sym typeface="Wingdings"/>
              </a:rPr>
              <a:t>報到：</a:t>
            </a:r>
            <a:r>
              <a:rPr lang="en-US" altLang="zh-TW" sz="3000" dirty="0" smtClean="0">
                <a:latin typeface="標楷體" pitchFamily="65" charset="-120"/>
                <a:ea typeface="標楷體" pitchFamily="65" charset="-120"/>
                <a:sym typeface="Wingdings"/>
              </a:rPr>
              <a:t>106</a:t>
            </a:r>
            <a:r>
              <a:rPr lang="zh-TW" altLang="en-US" sz="3000" dirty="0" smtClean="0">
                <a:latin typeface="標楷體" pitchFamily="65" charset="-120"/>
                <a:ea typeface="標楷體" pitchFamily="65" charset="-120"/>
                <a:sym typeface="Wingdings"/>
              </a:rPr>
              <a:t>年</a:t>
            </a:r>
            <a:r>
              <a:rPr lang="en-US" altLang="zh-TW" sz="3000" dirty="0" smtClean="0">
                <a:latin typeface="標楷體" pitchFamily="65" charset="-120"/>
                <a:ea typeface="標楷體" pitchFamily="65" charset="-120"/>
                <a:sym typeface="Wingdings"/>
              </a:rPr>
              <a:t>6</a:t>
            </a:r>
            <a:r>
              <a:rPr lang="zh-TW" altLang="en-US" sz="3000" dirty="0" smtClean="0">
                <a:latin typeface="標楷體" pitchFamily="65" charset="-120"/>
                <a:ea typeface="標楷體" pitchFamily="65" charset="-120"/>
                <a:sym typeface="Wingdings"/>
              </a:rPr>
              <a:t>月</a:t>
            </a:r>
            <a:r>
              <a:rPr lang="en-US" altLang="zh-TW" sz="3000" dirty="0" smtClean="0">
                <a:latin typeface="標楷體" pitchFamily="65" charset="-120"/>
                <a:ea typeface="標楷體" pitchFamily="65" charset="-120"/>
                <a:sym typeface="Wingdings"/>
              </a:rPr>
              <a:t>14</a:t>
            </a:r>
            <a:r>
              <a:rPr lang="zh-TW" altLang="en-US" sz="3000" dirty="0" smtClean="0">
                <a:latin typeface="標楷體" pitchFamily="65" charset="-120"/>
                <a:ea typeface="標楷體" pitchFamily="65" charset="-120"/>
                <a:sym typeface="Wingdings"/>
              </a:rPr>
              <a:t>日</a:t>
            </a:r>
            <a:endParaRPr lang="en-US" altLang="zh-TW" sz="3000" dirty="0" smtClean="0">
              <a:latin typeface="標楷體" pitchFamily="65" charset="-120"/>
              <a:ea typeface="標楷體" pitchFamily="65" charset="-120"/>
              <a:sym typeface="Wingdings"/>
            </a:endParaRPr>
          </a:p>
          <a:p>
            <a:endParaRPr lang="zh-TW" altLang="en-US" sz="3000" dirty="0" smtClean="0">
              <a:latin typeface="標楷體" pitchFamily="65" charset="-120"/>
              <a:ea typeface="標楷體" pitchFamily="65" charset="-120"/>
              <a:sym typeface="Wingdings"/>
            </a:endParaRPr>
          </a:p>
          <a:p>
            <a:r>
              <a:rPr lang="zh-TW" altLang="en-US" sz="3000" dirty="0" smtClean="0">
                <a:latin typeface="標楷體" pitchFamily="65" charset="-120"/>
                <a:ea typeface="標楷體" pitchFamily="65" charset="-120"/>
                <a:sym typeface="Wingdings"/>
              </a:rPr>
              <a:t>報到後聲明放棄錄取資格、遞補截止日</a:t>
            </a:r>
            <a:r>
              <a:rPr lang="en-US" altLang="zh-TW" sz="3000" dirty="0" smtClean="0">
                <a:latin typeface="標楷體" pitchFamily="65" charset="-120"/>
                <a:ea typeface="標楷體" pitchFamily="65" charset="-120"/>
                <a:sym typeface="Wingdings"/>
              </a:rPr>
              <a:t>6</a:t>
            </a:r>
            <a:r>
              <a:rPr lang="zh-TW" altLang="en-US" sz="3000" dirty="0" smtClean="0">
                <a:latin typeface="標楷體" pitchFamily="65" charset="-120"/>
                <a:ea typeface="標楷體" pitchFamily="65" charset="-120"/>
                <a:sym typeface="Wingdings"/>
              </a:rPr>
              <a:t>月</a:t>
            </a:r>
            <a:r>
              <a:rPr lang="en-US" altLang="zh-TW" sz="3000" dirty="0" smtClean="0">
                <a:latin typeface="標楷體" pitchFamily="65" charset="-120"/>
                <a:ea typeface="標楷體" pitchFamily="65" charset="-120"/>
                <a:sym typeface="Wingdings"/>
              </a:rPr>
              <a:t>16</a:t>
            </a:r>
            <a:r>
              <a:rPr lang="zh-TW" altLang="en-US" sz="3000" dirty="0" smtClean="0">
                <a:latin typeface="標楷體" pitchFamily="65" charset="-120"/>
                <a:ea typeface="標楷體" pitchFamily="65" charset="-120"/>
                <a:sym typeface="Wingdings"/>
              </a:rPr>
              <a:t>日</a:t>
            </a:r>
          </a:p>
          <a:p>
            <a:r>
              <a:rPr lang="zh-TW" altLang="en-US" sz="3000" dirty="0" smtClean="0">
                <a:latin typeface="標楷體" pitchFamily="65" charset="-120"/>
                <a:ea typeface="標楷體" pitchFamily="65" charset="-120"/>
                <a:sym typeface="Wingdings"/>
              </a:rPr>
              <a:t>未在規定日程內放棄不得報名參加下一個入學管道 </a:t>
            </a:r>
            <a:endParaRPr lang="en-US" altLang="zh-TW" sz="3000" dirty="0">
              <a:latin typeface="標楷體" pitchFamily="65" charset="-120"/>
              <a:ea typeface="標楷體" pitchFamily="65" charset="-120"/>
            </a:endParaRPr>
          </a:p>
        </p:txBody>
      </p:sp>
    </p:spTree>
    <p:extLst>
      <p:ext uri="{BB962C8B-B14F-4D97-AF65-F5344CB8AC3E}">
        <p14:creationId xmlns:p14="http://schemas.microsoft.com/office/powerpoint/2010/main" val="35459485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lnSpc>
                <a:spcPct val="130000"/>
              </a:lnSpc>
            </a:pPr>
            <a:r>
              <a:rPr lang="zh-TW" altLang="en-US" sz="4800" b="0" dirty="0" smtClean="0">
                <a:solidFill>
                  <a:srgbClr val="7030A0"/>
                </a:solidFill>
                <a:latin typeface="標楷體" pitchFamily="65" charset="-120"/>
                <a:ea typeface="全真顏體" pitchFamily="49" charset="-120"/>
              </a:rPr>
              <a:t>四、專業群科</a:t>
            </a:r>
            <a:r>
              <a:rPr lang="en-US" altLang="zh-TW" sz="4800" b="0" dirty="0" smtClean="0">
                <a:solidFill>
                  <a:srgbClr val="7030A0"/>
                </a:solidFill>
                <a:latin typeface="標楷體" pitchFamily="65" charset="-120"/>
                <a:ea typeface="全真顏體" pitchFamily="49" charset="-120"/>
              </a:rPr>
              <a:t>(</a:t>
            </a:r>
            <a:r>
              <a:rPr lang="zh-TW" altLang="en-US" sz="4800" b="0" dirty="0" smtClean="0">
                <a:solidFill>
                  <a:srgbClr val="7030A0"/>
                </a:solidFill>
                <a:latin typeface="標楷體" pitchFamily="65" charset="-120"/>
                <a:ea typeface="全真顏體" pitchFamily="49" charset="-120"/>
              </a:rPr>
              <a:t>職業類科</a:t>
            </a:r>
            <a:r>
              <a:rPr lang="en-US" altLang="zh-TW" sz="4800" b="0" dirty="0" smtClean="0">
                <a:solidFill>
                  <a:srgbClr val="7030A0"/>
                </a:solidFill>
                <a:latin typeface="標楷體" pitchFamily="65" charset="-120"/>
                <a:ea typeface="全真顏體" pitchFamily="49" charset="-120"/>
              </a:rPr>
              <a:t>)</a:t>
            </a:r>
            <a:endParaRPr lang="zh-TW" altLang="en-US" sz="4800" b="0" dirty="0">
              <a:solidFill>
                <a:srgbClr val="7030A0"/>
              </a:solidFill>
              <a:latin typeface="標楷體" pitchFamily="65" charset="-120"/>
              <a:ea typeface="全真顏體" pitchFamily="49" charset="-120"/>
            </a:endParaRPr>
          </a:p>
        </p:txBody>
      </p:sp>
      <p:graphicFrame>
        <p:nvGraphicFramePr>
          <p:cNvPr id="4" name="表格 3"/>
          <p:cNvGraphicFramePr>
            <a:graphicFrameLocks noGrp="1"/>
          </p:cNvGraphicFramePr>
          <p:nvPr/>
        </p:nvGraphicFramePr>
        <p:xfrm>
          <a:off x="285720" y="1357300"/>
          <a:ext cx="8572560" cy="5214972"/>
        </p:xfrm>
        <a:graphic>
          <a:graphicData uri="http://schemas.openxmlformats.org/drawingml/2006/table">
            <a:tbl>
              <a:tblPr/>
              <a:tblGrid>
                <a:gridCol w="8572560"/>
              </a:tblGrid>
              <a:tr h="5214972">
                <a:tc>
                  <a:txBody>
                    <a:bodyPr/>
                    <a:lstStyle/>
                    <a:p>
                      <a:pPr algn="l" fontAlgn="ctr">
                        <a:lnSpc>
                          <a:spcPct val="150000"/>
                        </a:lnSpc>
                      </a:pPr>
                      <a:r>
                        <a:rPr lang="en-US" altLang="zh-TW" sz="3600" b="0" i="0" kern="1200" baseline="0" dirty="0" smtClean="0">
                          <a:solidFill>
                            <a:srgbClr val="7030A0"/>
                          </a:solidFill>
                          <a:latin typeface="Cambria Math" pitchFamily="18" charset="0"/>
                          <a:ea typeface="全真顏體" pitchFamily="49" charset="-120"/>
                          <a:cs typeface="+mn-cs"/>
                        </a:rPr>
                        <a:t>1.</a:t>
                      </a:r>
                      <a:r>
                        <a:rPr lang="zh-TW" altLang="en-US" sz="3600" b="0" i="0" kern="1200" baseline="0" dirty="0" smtClean="0">
                          <a:solidFill>
                            <a:srgbClr val="7030A0"/>
                          </a:solidFill>
                          <a:latin typeface="Cambria Math" pitchFamily="18" charset="0"/>
                          <a:ea typeface="全真顏體" pitchFamily="49" charset="-120"/>
                          <a:cs typeface="+mn-cs"/>
                        </a:rPr>
                        <a:t>具職業或技能傾向發展潛質的學生。</a:t>
                      </a:r>
                      <a:endParaRPr lang="en-US" altLang="zh-TW" sz="3600" b="0" i="0" kern="1200" baseline="0" dirty="0" smtClean="0">
                        <a:solidFill>
                          <a:srgbClr val="7030A0"/>
                        </a:solidFill>
                        <a:latin typeface="Cambria Math" pitchFamily="18" charset="0"/>
                        <a:ea typeface="全真顏體" pitchFamily="49" charset="-120"/>
                        <a:cs typeface="+mn-cs"/>
                      </a:endParaRPr>
                    </a:p>
                    <a:p>
                      <a:pPr algn="l" fontAlgn="ctr">
                        <a:lnSpc>
                          <a:spcPct val="150000"/>
                        </a:lnSpc>
                      </a:pPr>
                      <a:r>
                        <a:rPr lang="en-US" altLang="zh-TW" sz="3600" b="0" i="0" kern="1200" baseline="0" dirty="0" smtClean="0">
                          <a:solidFill>
                            <a:srgbClr val="7030A0"/>
                          </a:solidFill>
                          <a:latin typeface="Cambria Math" pitchFamily="18" charset="0"/>
                          <a:ea typeface="全真顏體" pitchFamily="49" charset="-120"/>
                          <a:cs typeface="+mn-cs"/>
                        </a:rPr>
                        <a:t>2.</a:t>
                      </a:r>
                      <a:r>
                        <a:rPr lang="zh-TW" altLang="en-US" sz="3600" b="0" i="0" kern="1200" baseline="0" dirty="0" smtClean="0">
                          <a:solidFill>
                            <a:srgbClr val="7030A0"/>
                          </a:solidFill>
                          <a:latin typeface="Cambria Math" pitchFamily="18" charset="0"/>
                          <a:ea typeface="全真顏體" pitchFamily="49" charset="-120"/>
                          <a:cs typeface="+mn-cs"/>
                        </a:rPr>
                        <a:t>依據自己的興趣性向，且不受到國民中學學籍所在地就學區的限制，每一學生限擇一校</a:t>
                      </a:r>
                      <a:r>
                        <a:rPr lang="en-US" altLang="zh-TW" sz="3600" b="0" i="0" kern="1200" baseline="0" dirty="0" smtClean="0">
                          <a:solidFill>
                            <a:srgbClr val="7030A0"/>
                          </a:solidFill>
                          <a:latin typeface="Cambria Math" pitchFamily="18" charset="0"/>
                          <a:ea typeface="全真顏體" pitchFamily="49" charset="-120"/>
                          <a:cs typeface="+mn-cs"/>
                        </a:rPr>
                        <a:t>(</a:t>
                      </a:r>
                      <a:r>
                        <a:rPr lang="zh-TW" altLang="en-US" sz="3600" b="0" i="0" kern="1200" baseline="0" dirty="0" smtClean="0">
                          <a:solidFill>
                            <a:srgbClr val="7030A0"/>
                          </a:solidFill>
                          <a:latin typeface="Cambria Math" pitchFamily="18" charset="0"/>
                          <a:ea typeface="全真顏體" pitchFamily="49" charset="-120"/>
                          <a:cs typeface="+mn-cs"/>
                        </a:rPr>
                        <a:t>群、科、班</a:t>
                      </a:r>
                      <a:r>
                        <a:rPr lang="en-US" altLang="zh-TW" sz="3600" b="0" i="0" kern="1200" baseline="0" dirty="0" smtClean="0">
                          <a:solidFill>
                            <a:srgbClr val="7030A0"/>
                          </a:solidFill>
                          <a:latin typeface="Cambria Math" pitchFamily="18" charset="0"/>
                          <a:ea typeface="全真顏體" pitchFamily="49" charset="-120"/>
                          <a:cs typeface="+mn-cs"/>
                        </a:rPr>
                        <a:t>)</a:t>
                      </a:r>
                      <a:r>
                        <a:rPr lang="zh-TW" altLang="en-US" sz="3600" b="0" i="0" kern="1200" baseline="0" dirty="0" smtClean="0">
                          <a:solidFill>
                            <a:srgbClr val="7030A0"/>
                          </a:solidFill>
                          <a:latin typeface="Cambria Math" pitchFamily="18" charset="0"/>
                          <a:ea typeface="全真顏體" pitchFamily="49" charset="-120"/>
                          <a:cs typeface="+mn-cs"/>
                        </a:rPr>
                        <a:t>報名。</a:t>
                      </a:r>
                      <a:endParaRPr lang="en-US" altLang="zh-TW" sz="3600" b="0" i="0" kern="1200" baseline="0" dirty="0" smtClean="0">
                        <a:solidFill>
                          <a:srgbClr val="7030A0"/>
                        </a:solidFill>
                        <a:latin typeface="Cambria Math" pitchFamily="18" charset="0"/>
                        <a:ea typeface="全真顏體" pitchFamily="49" charset="-120"/>
                        <a:cs typeface="+mn-cs"/>
                      </a:endParaRPr>
                    </a:p>
                    <a:p>
                      <a:pPr algn="l" fontAlgn="ctr">
                        <a:lnSpc>
                          <a:spcPct val="150000"/>
                        </a:lnSpc>
                      </a:pPr>
                      <a:r>
                        <a:rPr lang="en-US" altLang="zh-TW" sz="3600" b="0" i="0" u="none" strike="noStrike" kern="1200" baseline="0" dirty="0" smtClean="0">
                          <a:solidFill>
                            <a:srgbClr val="7030A0"/>
                          </a:solidFill>
                          <a:latin typeface="Cambria Math" pitchFamily="18" charset="0"/>
                          <a:ea typeface="全真顏體" pitchFamily="49" charset="-120"/>
                          <a:cs typeface="+mn-cs"/>
                        </a:rPr>
                        <a:t>3.</a:t>
                      </a:r>
                      <a:r>
                        <a:rPr lang="zh-TW" altLang="en-US" sz="3600" b="0" i="0" kern="1200" baseline="0" dirty="0" smtClean="0">
                          <a:solidFill>
                            <a:schemeClr val="tx1"/>
                          </a:solidFill>
                          <a:latin typeface="Cambria Math" pitchFamily="18" charset="0"/>
                          <a:ea typeface="全真顏體" pitchFamily="49" charset="-120"/>
                          <a:cs typeface="+mn-cs"/>
                        </a:rPr>
                        <a:t>學校得參採國中教育會考成績為錄取門檻，並以術科測驗成績為錄取依據。</a:t>
                      </a:r>
                      <a:endParaRPr lang="zh-TW" altLang="en-US" sz="3600" b="0" i="0" u="none" strike="noStrike" baseline="0" dirty="0">
                        <a:solidFill>
                          <a:srgbClr val="7030A0"/>
                        </a:solidFill>
                        <a:latin typeface="Cambria Math" pitchFamily="18" charset="0"/>
                        <a:ea typeface="全真顏體" pitchFamily="49" charset="-12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800" b="0" dirty="0" smtClean="0">
                <a:solidFill>
                  <a:srgbClr val="7030A0"/>
                </a:solidFill>
                <a:latin typeface="標楷體" pitchFamily="65" charset="-120"/>
                <a:ea typeface="全真顏體" pitchFamily="49" charset="-120"/>
              </a:rPr>
              <a:t>五、建</a:t>
            </a:r>
            <a:r>
              <a:rPr lang="zh-TW" altLang="en-US" sz="4800" b="0" dirty="0">
                <a:solidFill>
                  <a:srgbClr val="7030A0"/>
                </a:solidFill>
                <a:latin typeface="標楷體" pitchFamily="65" charset="-120"/>
                <a:ea typeface="全真顏體" pitchFamily="49" charset="-120"/>
              </a:rPr>
              <a:t>教合作</a:t>
            </a:r>
            <a:r>
              <a:rPr lang="zh-TW" altLang="en-US" sz="4800" b="0" dirty="0" smtClean="0">
                <a:solidFill>
                  <a:srgbClr val="7030A0"/>
                </a:solidFill>
                <a:latin typeface="標楷體" pitchFamily="65" charset="-120"/>
                <a:ea typeface="全真顏體" pitchFamily="49" charset="-120"/>
              </a:rPr>
              <a:t>班</a:t>
            </a:r>
            <a:endParaRPr lang="zh-TW" altLang="en-US" sz="4800" b="0" dirty="0">
              <a:solidFill>
                <a:srgbClr val="7030A0"/>
              </a:solidFill>
              <a:latin typeface="標楷體" pitchFamily="65" charset="-120"/>
              <a:ea typeface="全真顏體" pitchFamily="49" charset="-120"/>
            </a:endParaRPr>
          </a:p>
        </p:txBody>
      </p:sp>
      <p:sp>
        <p:nvSpPr>
          <p:cNvPr id="3" name="內容版面配置區 2"/>
          <p:cNvSpPr>
            <a:spLocks noGrp="1"/>
          </p:cNvSpPr>
          <p:nvPr>
            <p:ph idx="1"/>
          </p:nvPr>
        </p:nvSpPr>
        <p:spPr>
          <a:xfrm>
            <a:off x="428596" y="1285860"/>
            <a:ext cx="8229600" cy="5214974"/>
          </a:xfrm>
        </p:spPr>
        <p:txBody>
          <a:bodyPr>
            <a:noAutofit/>
          </a:bodyPr>
          <a:lstStyle/>
          <a:p>
            <a:pPr marL="0" indent="0">
              <a:buNone/>
            </a:pPr>
            <a:r>
              <a:rPr lang="zh-TW" altLang="en-US" sz="3200" dirty="0" smtClean="0">
                <a:solidFill>
                  <a:srgbClr val="0000FF"/>
                </a:solidFill>
                <a:latin typeface="標楷體" pitchFamily="65" charset="-120"/>
                <a:ea typeface="標楷體" pitchFamily="65" charset="-120"/>
              </a:rPr>
              <a:t>  輪調式建教合作</a:t>
            </a:r>
            <a:r>
              <a:rPr lang="zh-TW" altLang="en-US" sz="3200" dirty="0" smtClean="0">
                <a:latin typeface="標楷體" pitchFamily="65" charset="-120"/>
                <a:ea typeface="標楷體" pitchFamily="65" charset="-120"/>
              </a:rPr>
              <a:t>：學校與企業合作</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一方面在校修習課程：三個月在學校</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一方面到企業實習訓練：</a:t>
            </a:r>
            <a:r>
              <a:rPr lang="zh-TW" altLang="en-US" sz="3200" dirty="0">
                <a:latin typeface="標楷體" pitchFamily="65" charset="-120"/>
                <a:ea typeface="標楷體" pitchFamily="65" charset="-120"/>
              </a:rPr>
              <a:t>三個月</a:t>
            </a:r>
            <a:r>
              <a:rPr lang="zh-TW" altLang="en-US" sz="3200" dirty="0" smtClean="0">
                <a:latin typeface="標楷體" pitchFamily="65" charset="-120"/>
                <a:ea typeface="標楷體" pitchFamily="65" charset="-120"/>
              </a:rPr>
              <a:t>在事業單位</a:t>
            </a:r>
            <a:endParaRPr lang="en-US" altLang="zh-TW" sz="3200" dirty="0" smtClean="0">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a:p>
            <a:pPr marL="0" indent="0">
              <a:buNone/>
            </a:pPr>
            <a:r>
              <a:rPr lang="zh-TW" altLang="en-US" sz="3200" dirty="0" smtClean="0">
                <a:solidFill>
                  <a:srgbClr val="0000FF"/>
                </a:solidFill>
                <a:latin typeface="標楷體" pitchFamily="65" charset="-120"/>
                <a:ea typeface="標楷體" pitchFamily="65" charset="-120"/>
              </a:rPr>
              <a:t>  階梯式</a:t>
            </a:r>
            <a:r>
              <a:rPr lang="zh-TW" altLang="en-US" sz="3200" dirty="0">
                <a:solidFill>
                  <a:srgbClr val="0000FF"/>
                </a:solidFill>
                <a:latin typeface="標楷體" pitchFamily="65" charset="-120"/>
                <a:ea typeface="標楷體" pitchFamily="65" charset="-120"/>
              </a:rPr>
              <a:t>建教合作</a:t>
            </a:r>
            <a:r>
              <a:rPr lang="zh-TW" altLang="en-US" sz="3200" dirty="0">
                <a:latin typeface="標楷體" pitchFamily="65" charset="-120"/>
                <a:ea typeface="標楷體" pitchFamily="65" charset="-120"/>
              </a:rPr>
              <a:t>：學校與企業合作</a:t>
            </a:r>
            <a:endParaRPr lang="en-US" altLang="zh-TW" sz="3200" dirty="0">
              <a:latin typeface="標楷體" pitchFamily="65" charset="-120"/>
              <a:ea typeface="標楷體" pitchFamily="65" charset="-120"/>
            </a:endParaRPr>
          </a:p>
          <a:p>
            <a:r>
              <a:rPr lang="zh-TW" altLang="en-US" sz="3200" dirty="0">
                <a:latin typeface="標楷體" pitchFamily="65" charset="-120"/>
                <a:ea typeface="標楷體" pitchFamily="65" charset="-120"/>
              </a:rPr>
              <a:t>一方面在校修習課程</a:t>
            </a:r>
            <a:r>
              <a:rPr lang="zh-TW" altLang="en-US" sz="3200" dirty="0" smtClean="0">
                <a:latin typeface="標楷體" pitchFamily="65" charset="-120"/>
                <a:ea typeface="標楷體" pitchFamily="65" charset="-120"/>
              </a:rPr>
              <a:t>：高一、高二在</a:t>
            </a:r>
            <a:r>
              <a:rPr lang="zh-TW" altLang="en-US" sz="3200" dirty="0">
                <a:latin typeface="標楷體" pitchFamily="65" charset="-120"/>
                <a:ea typeface="標楷體" pitchFamily="65" charset="-120"/>
              </a:rPr>
              <a:t>學校</a:t>
            </a:r>
            <a:endParaRPr lang="en-US" altLang="zh-TW" sz="3200" dirty="0">
              <a:latin typeface="標楷體" pitchFamily="65" charset="-120"/>
              <a:ea typeface="標楷體" pitchFamily="65" charset="-120"/>
            </a:endParaRPr>
          </a:p>
          <a:p>
            <a:r>
              <a:rPr lang="zh-TW" altLang="en-US" sz="3200" dirty="0">
                <a:latin typeface="標楷體" pitchFamily="65" charset="-120"/>
                <a:ea typeface="標楷體" pitchFamily="65" charset="-120"/>
              </a:rPr>
              <a:t>一方面到企業實習訓練</a:t>
            </a:r>
            <a:r>
              <a:rPr lang="zh-TW" altLang="en-US" sz="3200" dirty="0" smtClean="0">
                <a:latin typeface="標楷體" pitchFamily="65" charset="-120"/>
                <a:ea typeface="標楷體" pitchFamily="65" charset="-120"/>
              </a:rPr>
              <a:t>：高三在</a:t>
            </a:r>
            <a:r>
              <a:rPr lang="zh-TW" altLang="en-US" sz="3200" dirty="0">
                <a:latin typeface="標楷體" pitchFamily="65" charset="-120"/>
                <a:ea typeface="標楷體" pitchFamily="65" charset="-120"/>
              </a:rPr>
              <a:t>事業單位</a:t>
            </a:r>
            <a:endParaRPr lang="en-US" altLang="zh-TW" sz="3200" dirty="0">
              <a:latin typeface="標楷體" pitchFamily="65" charset="-120"/>
              <a:ea typeface="標楷體" pitchFamily="65" charset="-120"/>
            </a:endParaRPr>
          </a:p>
          <a:p>
            <a:pPr marL="0" indent="0">
              <a:buNone/>
            </a:pP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18876413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0" dirty="0" smtClean="0">
                <a:solidFill>
                  <a:srgbClr val="7030A0"/>
                </a:solidFill>
                <a:latin typeface="標楷體" pitchFamily="65" charset="-120"/>
                <a:ea typeface="全真顏體" pitchFamily="49" charset="-120"/>
              </a:rPr>
              <a:t>建教合作班 </a:t>
            </a:r>
            <a:r>
              <a:rPr lang="en-US" altLang="zh-TW" sz="4800" b="0" dirty="0" smtClean="0">
                <a:solidFill>
                  <a:srgbClr val="7030A0"/>
                </a:solidFill>
                <a:latin typeface="標楷體" pitchFamily="65" charset="-120"/>
                <a:ea typeface="全真顏體" pitchFamily="49" charset="-120"/>
              </a:rPr>
              <a:t>-</a:t>
            </a:r>
            <a:r>
              <a:rPr lang="zh-TW" altLang="en-US" sz="4800" b="0" dirty="0" smtClean="0">
                <a:solidFill>
                  <a:srgbClr val="7030A0"/>
                </a:solidFill>
                <a:latin typeface="標楷體" pitchFamily="65" charset="-120"/>
                <a:ea typeface="全真顏體" pitchFamily="49" charset="-120"/>
              </a:rPr>
              <a:t> </a:t>
            </a:r>
            <a:r>
              <a:rPr lang="zh-TW" altLang="en-US" sz="4800" b="0" dirty="0" smtClean="0">
                <a:solidFill>
                  <a:srgbClr val="0033CC"/>
                </a:solidFill>
                <a:ea typeface="全真顏體" pitchFamily="49" charset="-120"/>
              </a:rPr>
              <a:t>招生對象</a:t>
            </a:r>
            <a:endParaRPr lang="zh-TW" altLang="en-US" sz="4800" b="0" dirty="0">
              <a:solidFill>
                <a:srgbClr val="0033CC"/>
              </a:solidFill>
              <a:ea typeface="全真顏體" pitchFamily="49" charset="-120"/>
            </a:endParaRPr>
          </a:p>
        </p:txBody>
      </p:sp>
      <p:sp>
        <p:nvSpPr>
          <p:cNvPr id="5" name="矩形 4"/>
          <p:cNvSpPr/>
          <p:nvPr/>
        </p:nvSpPr>
        <p:spPr>
          <a:xfrm>
            <a:off x="285720" y="1428736"/>
            <a:ext cx="8358246" cy="4355744"/>
          </a:xfrm>
          <a:prstGeom prst="rect">
            <a:avLst/>
          </a:prstGeom>
        </p:spPr>
        <p:txBody>
          <a:bodyPr wrap="square">
            <a:spAutoFit/>
          </a:bodyPr>
          <a:lstStyle/>
          <a:p>
            <a:pPr>
              <a:lnSpc>
                <a:spcPct val="200000"/>
              </a:lnSpc>
            </a:pPr>
            <a:r>
              <a:rPr lang="zh-TW" altLang="en-US" sz="3600" dirty="0" smtClean="0">
                <a:ea typeface="全真顏體" pitchFamily="49" charset="-120"/>
              </a:rPr>
              <a:t>不受免試就學區規定之限制，各公私立國中生經家長同意。</a:t>
            </a:r>
            <a:r>
              <a:rPr lang="en-US" altLang="zh-TW" sz="3600" dirty="0" smtClean="0">
                <a:ea typeface="全真顏體" pitchFamily="49" charset="-120"/>
              </a:rPr>
              <a:t>(</a:t>
            </a:r>
            <a:r>
              <a:rPr lang="zh-TW" altLang="en-US" sz="3600" dirty="0" smtClean="0">
                <a:ea typeface="全真顏體" pitchFamily="49" charset="-120"/>
              </a:rPr>
              <a:t>包括高級中學附設國中部及完全中學國中部</a:t>
            </a:r>
            <a:r>
              <a:rPr lang="en-US" altLang="zh-TW" sz="3600" dirty="0" smtClean="0">
                <a:ea typeface="全真顏體" pitchFamily="49" charset="-120"/>
              </a:rPr>
              <a:t>)</a:t>
            </a:r>
            <a:r>
              <a:rPr lang="zh-TW" altLang="en-US" sz="3600" dirty="0" smtClean="0">
                <a:ea typeface="全真顏體" pitchFamily="49" charset="-120"/>
              </a:rPr>
              <a:t>且取得畢業資格或具同等學力者皆可報名。</a:t>
            </a:r>
            <a:endParaRPr lang="zh-TW" altLang="en-US" sz="3600" dirty="0">
              <a:ea typeface="全真顏體" pitchFamily="49" charset="-120"/>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5655</Words>
  <Application>Microsoft Office PowerPoint</Application>
  <PresentationFormat>如螢幕大小 (4:3)</PresentationFormat>
  <Paragraphs>1247</Paragraphs>
  <Slides>115</Slides>
  <Notes>33</Notes>
  <HiddenSlides>1</HiddenSlides>
  <MMClips>0</MMClips>
  <ScaleCrop>false</ScaleCrop>
  <HeadingPairs>
    <vt:vector size="4" baseType="variant">
      <vt:variant>
        <vt:lpstr>佈景主題</vt:lpstr>
      </vt:variant>
      <vt:variant>
        <vt:i4>1</vt:i4>
      </vt:variant>
      <vt:variant>
        <vt:lpstr>投影片標題</vt:lpstr>
      </vt:variant>
      <vt:variant>
        <vt:i4>115</vt:i4>
      </vt:variant>
    </vt:vector>
  </HeadingPairs>
  <TitlesOfParts>
    <vt:vector size="116" baseType="lpstr">
      <vt:lpstr>Office 佈景主題</vt:lpstr>
      <vt:lpstr>PowerPoint 簡報</vt:lpstr>
      <vt:lpstr>簡報大綱</vt:lpstr>
      <vt:lpstr>PowerPoint 簡報</vt:lpstr>
      <vt:lpstr>如何陪伴孩子進行適性選擇</vt:lpstr>
      <vt:lpstr>如何陪伴孩子進行適性選擇</vt:lpstr>
      <vt:lpstr>如何陪伴孩子進行適性選擇</vt:lpstr>
      <vt:lpstr>適性輔導起步走</vt:lpstr>
      <vt:lpstr>適性輔導起步走</vt:lpstr>
      <vt:lpstr>學校適性輔導作為</vt:lpstr>
      <vt:lpstr>學校適性輔導作為</vt:lpstr>
      <vt:lpstr>協助孩子適性選擇</vt:lpstr>
      <vt:lpstr>PowerPoint 簡報</vt:lpstr>
      <vt:lpstr>PowerPoint 簡報</vt:lpstr>
      <vt:lpstr>基 本 架  構</vt:lpstr>
      <vt:lpstr>教育為何要多元與適性？</vt:lpstr>
      <vt:lpstr>新世代的競爭力</vt:lpstr>
      <vt:lpstr>1.國民基本教育的12年</vt:lpstr>
      <vt:lpstr>2.入學多元/免試或特招</vt:lpstr>
      <vt:lpstr>3.管道暢通/進高中 or 選技職</vt:lpstr>
      <vt:lpstr>4.圓夢助學/一定條件免學費</vt:lpstr>
      <vt:lpstr>5.大學區制 / 孟母不必三遷 </vt:lpstr>
      <vt:lpstr>       國中教育會考          簡  介</vt:lpstr>
      <vt:lpstr>國中教育會考重要日程</vt:lpstr>
      <vt:lpstr>1.  106年國中教育會考主辦學校</vt:lpstr>
      <vt:lpstr>2.  考試日期和時間</vt:lpstr>
      <vt:lpstr>3.  各考試科目之時間及題數</vt:lpstr>
      <vt:lpstr>4.   國中教育會考等級及標示</vt:lpstr>
      <vt:lpstr>5.  成績 - 三等級 四標示</vt:lpstr>
      <vt:lpstr>6.  成績 - 寫作測驗</vt:lpstr>
      <vt:lpstr>基隆市106學年度 公 私 立 高 級 中 等 學 校            優先免試入學方案</vt:lpstr>
      <vt:lpstr>辦理時機</vt:lpstr>
      <vt:lpstr>招生學校</vt:lpstr>
      <vt:lpstr>招生對象</vt:lpstr>
      <vt:lpstr>招生科班及名額</vt:lpstr>
      <vt:lpstr>招生科班及名額</vt:lpstr>
      <vt:lpstr>招生科班及名額</vt:lpstr>
      <vt:lpstr>招生科班及名額</vt:lpstr>
      <vt:lpstr>招生科班及名額</vt:lpstr>
      <vt:lpstr>招生科班及名額</vt:lpstr>
      <vt:lpstr>招生科班及名額</vt:lpstr>
      <vt:lpstr>辦理流程</vt:lpstr>
      <vt:lpstr>報名作業</vt:lpstr>
      <vt:lpstr>錄取規準</vt:lpstr>
      <vt:lpstr>超額比序</vt:lpstr>
      <vt:lpstr>比序項目</vt:lpstr>
      <vt:lpstr>比序順次</vt:lpstr>
      <vt:lpstr>優先免試入學理念</vt:lpstr>
      <vt:lpstr>106學年度基北區         適性入學方案</vt:lpstr>
      <vt:lpstr>106學年度基北區免試入學資訊平臺</vt:lpstr>
      <vt:lpstr>主辦城市及學校</vt:lpstr>
      <vt:lpstr>PowerPoint 簡報</vt:lpstr>
      <vt:lpstr>PowerPoint 簡報</vt:lpstr>
      <vt:lpstr>基北區高級中等學校免試入學</vt:lpstr>
      <vt:lpstr>1.  辦理方式</vt:lpstr>
      <vt:lpstr>2.  超額比序的規劃</vt:lpstr>
      <vt:lpstr>3.  超額比序項目積分對照表</vt:lpstr>
      <vt:lpstr>超額比序及分發作業範例 (1)</vt:lpstr>
      <vt:lpstr>超額比序及分發作業範例（2)</vt:lpstr>
      <vt:lpstr>免試入學超額比序案例說明</vt:lpstr>
      <vt:lpstr>4.  個人序位區間查詢</vt:lpstr>
      <vt:lpstr>5.  志願模擬選填</vt:lpstr>
      <vt:lpstr>  基北區特色招生-       甄選入學管道</vt:lpstr>
      <vt:lpstr>PowerPoint 簡報</vt:lpstr>
      <vt:lpstr>1.  106學年度辦理學校</vt:lpstr>
      <vt:lpstr>2.  招生對象</vt:lpstr>
      <vt:lpstr>3.  招生名額</vt:lpstr>
      <vt:lpstr>4.  報考資格(1/2)</vt:lpstr>
      <vt:lpstr>4.  報考資格(2/2)</vt:lpstr>
      <vt:lpstr>5.  錄取方式(2/2)</vt:lpstr>
      <vt:lpstr>PowerPoint 簡報</vt:lpstr>
      <vt:lpstr>藝術才能班</vt:lpstr>
      <vt:lpstr>藝術才能班 - 招生作業</vt:lpstr>
      <vt:lpstr>藝術才能班 - 術科測驗科目 </vt:lpstr>
      <vt:lpstr>藝術才能班 - 術科測驗科目 </vt:lpstr>
      <vt:lpstr>藝術才能班 - 術科測驗科目 </vt:lpstr>
      <vt:lpstr>藝術才能班 - 術科測驗科目 </vt:lpstr>
      <vt:lpstr>PowerPoint 簡報</vt:lpstr>
      <vt:lpstr>PowerPoint 簡報</vt:lpstr>
      <vt:lpstr>體育班 - 入學管道</vt:lpstr>
      <vt:lpstr>體育班 - 錄取條件</vt:lpstr>
      <vt:lpstr>基隆市高中職體育班</vt:lpstr>
      <vt:lpstr> 特色招生-   考試分發入學管道</vt:lpstr>
      <vt:lpstr>106學年度基北區辦理學校</vt:lpstr>
      <vt:lpstr>考試科目時間規劃表 </vt:lpstr>
      <vt:lpstr>適合職業傾向學生的       入學管道</vt:lpstr>
      <vt:lpstr>適合職業傾向學生的入學管道</vt:lpstr>
      <vt:lpstr>一、 技 優 甄 審 入 學</vt:lpstr>
      <vt:lpstr>技優甄審入學 -報名資格與條件</vt:lpstr>
      <vt:lpstr>技優甄審入學 - 報名資格與條件</vt:lpstr>
      <vt:lpstr>技優甄審入學 - 錄取方式</vt:lpstr>
      <vt:lpstr>技優甄審入學 -超額比序順次</vt:lpstr>
      <vt:lpstr>二、產業特殊需求類科</vt:lpstr>
      <vt:lpstr>產業特殊需求類科 - 報名資格</vt:lpstr>
      <vt:lpstr>三、實用技能學程(1/3)</vt:lpstr>
      <vt:lpstr>三、實用技能學程(2/3)</vt:lpstr>
      <vt:lpstr>三、實用技能學程(3/3)</vt:lpstr>
      <vt:lpstr>四、專業群科(職業類科)</vt:lpstr>
      <vt:lpstr>五、建教合作班</vt:lpstr>
      <vt:lpstr>建教合作班 - 招生對象</vt:lpstr>
      <vt:lpstr>建教合作班 - 優點特色</vt:lpstr>
      <vt:lpstr>五專免試入學</vt:lpstr>
      <vt:lpstr>五專免試入學</vt:lpstr>
      <vt:lpstr>五專招生資訊網</vt:lpstr>
      <vt:lpstr>106學年度五專免試入學超額比序</vt:lpstr>
      <vt:lpstr>綜合高中 - 簡介                                                            。</vt:lpstr>
      <vt:lpstr>高中職→高級中等學校</vt:lpstr>
      <vt:lpstr>高級中等學校十二年國教前後比較 </vt:lpstr>
      <vt:lpstr>什麼是綜合高中</vt:lpstr>
      <vt:lpstr>什麼是綜合高中</vt:lpstr>
      <vt:lpstr>綜合高中的優點</vt:lpstr>
      <vt:lpstr>綜合高中學生進路圖</vt:lpstr>
      <vt:lpstr>基北區辦理綜合高中之學校</vt:lpstr>
      <vt:lpstr>12年國教、免試入學 教育會考…   相關宣導資源網站</vt:lpstr>
      <vt:lpstr>PowerPoint 簡報</vt:lpstr>
      <vt:lpstr>報告完畢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基隆市105學年度 公 私 立 高 級 中 等 學 校            優先免試入學方案</dc:title>
  <dc:creator>Halu</dc:creator>
  <cp:lastModifiedBy>陳辟賢</cp:lastModifiedBy>
  <cp:revision>70</cp:revision>
  <dcterms:created xsi:type="dcterms:W3CDTF">2016-11-25T02:32:03Z</dcterms:created>
  <dcterms:modified xsi:type="dcterms:W3CDTF">2016-12-23T04:00:43Z</dcterms:modified>
</cp:coreProperties>
</file>